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  <p:embeddedFont>
      <p:font typeface="Segoe UI Light" panose="020B0502040204020203" pitchFamily="34" charset="0"/>
      <p:regular r:id="rId11"/>
      <p: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587019-045A-06CD-F66A-7B79F59E13D3}" name="Yuliana Ayu" initials="A" userId="Yuliana Ayu" providerId="None"/>
  <p188:author id="{19F8B154-6073-0407-E999-F0EB2C5EB5FA}" name="Erin Stewart" initials="ES" userId="S::estewart@rheum.ca::90f790f9-1d39-42a4-80d6-e0839190fce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liana Ayu" initials="A" lastIdx="4" clrIdx="0">
    <p:extLst>
      <p:ext uri="{19B8F6BF-5375-455C-9EA6-DF929625EA0E}">
        <p15:presenceInfo xmlns:p15="http://schemas.microsoft.com/office/powerpoint/2012/main" userId="Yuliana Ay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63" autoAdjust="0"/>
  </p:normalViewPr>
  <p:slideViewPr>
    <p:cSldViewPr snapToGrid="0" showGuides="1">
      <p:cViewPr varScale="1">
        <p:scale>
          <a:sx n="59" d="100"/>
          <a:sy n="59" d="100"/>
        </p:scale>
        <p:origin x="964" y="52"/>
      </p:cViewPr>
      <p:guideLst>
        <p:guide orient="horz" pos="8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McGowan" userId="69d8b807-d6af-4f09-8713-1f76e31e7866" providerId="ADAL" clId="{CBA69533-0A9B-4EE9-810E-1D9D354D2286}"/>
    <pc:docChg chg="modSld">
      <pc:chgData name="Claire McGowan" userId="69d8b807-d6af-4f09-8713-1f76e31e7866" providerId="ADAL" clId="{CBA69533-0A9B-4EE9-810E-1D9D354D2286}" dt="2025-02-06T12:20:17.699" v="15" actId="1076"/>
      <pc:docMkLst>
        <pc:docMk/>
      </pc:docMkLst>
      <pc:sldChg chg="modSp mod modNotesTx">
        <pc:chgData name="Claire McGowan" userId="69d8b807-d6af-4f09-8713-1f76e31e7866" providerId="ADAL" clId="{CBA69533-0A9B-4EE9-810E-1D9D354D2286}" dt="2025-02-06T12:20:17.699" v="15" actId="1076"/>
        <pc:sldMkLst>
          <pc:docMk/>
          <pc:sldMk cId="2939556593" sldId="277"/>
        </pc:sldMkLst>
        <pc:spChg chg="mod">
          <ac:chgData name="Claire McGowan" userId="69d8b807-d6af-4f09-8713-1f76e31e7866" providerId="ADAL" clId="{CBA69533-0A9B-4EE9-810E-1D9D354D2286}" dt="2025-02-06T12:20:17.699" v="15" actId="1076"/>
          <ac:spMkLst>
            <pc:docMk/>
            <pc:sldMk cId="2939556593" sldId="277"/>
            <ac:spMk id="18" creationId="{9F0EA626-DAF8-54B9-30F5-4F9CC194A0E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11229-E7CE-4A5E-8040-AA7C0A64E2A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F8890-C034-4CDB-BF9F-F9F113C6E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3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IMPORTANT:  </a:t>
            </a:r>
            <a:r>
              <a:rPr lang="en-US" sz="1200" b="1" dirty="0">
                <a:solidFill>
                  <a:srgbClr val="FF0000"/>
                </a:solidFill>
                <a:cs typeface="Segoe UI Light" panose="020B0502040204020203" pitchFamily="34" charset="0"/>
              </a:rPr>
              <a:t>Polling questions may be multiple choice ONLY with ONE correct answer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2F8890-C034-4CDB-BF9F-F9F113C6E7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1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8498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lank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9C85F71A-3382-5722-78B4-55490F48AD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4461" y="0"/>
            <a:ext cx="5355717" cy="6837086"/>
          </a:xfrm>
          <a:prstGeom prst="rect">
            <a:avLst/>
          </a:prstGeom>
        </p:spPr>
      </p:pic>
      <p:pic>
        <p:nvPicPr>
          <p:cNvPr id="8" name="Picture 7" descr="A black rectangular sign with blue text and a hand with a maple leaf&#10;&#10;Description automatically generated">
            <a:extLst>
              <a:ext uri="{FF2B5EF4-FFF2-40B4-BE49-F238E27FC236}">
                <a16:creationId xmlns:a16="http://schemas.microsoft.com/office/drawing/2014/main" id="{E8AE266A-EA36-4F3B-82F9-66373428E36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594" y="755873"/>
            <a:ext cx="9306811" cy="519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39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9C822983-5C2C-CEBE-579E-DAF73BAC77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0386" y="0"/>
            <a:ext cx="4021614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063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lank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AA5E840D-0AB3-F336-D75A-B7D7BC04A9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0386" y="0"/>
            <a:ext cx="4021614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158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Blank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360CA14-B349-3E65-432D-FF52EF62659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598" y="676275"/>
            <a:ext cx="5486402" cy="5791200"/>
          </a:xfrm>
          <a:custGeom>
            <a:avLst/>
            <a:gdLst>
              <a:gd name="connsiteX0" fmla="*/ 0 w 5486402"/>
              <a:gd name="connsiteY0" fmla="*/ 0 h 5791200"/>
              <a:gd name="connsiteX1" fmla="*/ 5486402 w 5486402"/>
              <a:gd name="connsiteY1" fmla="*/ 0 h 5791200"/>
              <a:gd name="connsiteX2" fmla="*/ 5486402 w 5486402"/>
              <a:gd name="connsiteY2" fmla="*/ 5791200 h 5791200"/>
              <a:gd name="connsiteX3" fmla="*/ 0 w 5486402"/>
              <a:gd name="connsiteY3" fmla="*/ 5791200 h 57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2" h="5791200">
                <a:moveTo>
                  <a:pt x="0" y="0"/>
                </a:moveTo>
                <a:lnTo>
                  <a:pt x="5486402" y="0"/>
                </a:lnTo>
                <a:lnTo>
                  <a:pt x="5486402" y="5791200"/>
                </a:lnTo>
                <a:lnTo>
                  <a:pt x="0" y="57912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  <a:endParaRPr lang="en-ID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7BCB2EB3-3A54-E9EE-003B-5236FEA5F5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0386" y="0"/>
            <a:ext cx="4021614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358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2894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0643F48-B3ED-6D2E-89F1-EF6C2292C5D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599" y="1385888"/>
            <a:ext cx="7562850" cy="4595812"/>
          </a:xfrm>
          <a:custGeom>
            <a:avLst/>
            <a:gdLst>
              <a:gd name="connsiteX0" fmla="*/ 0 w 7562850"/>
              <a:gd name="connsiteY0" fmla="*/ 0 h 4595812"/>
              <a:gd name="connsiteX1" fmla="*/ 7562850 w 7562850"/>
              <a:gd name="connsiteY1" fmla="*/ 0 h 4595812"/>
              <a:gd name="connsiteX2" fmla="*/ 7562850 w 7562850"/>
              <a:gd name="connsiteY2" fmla="*/ 4595812 h 4595812"/>
              <a:gd name="connsiteX3" fmla="*/ 0 w 7562850"/>
              <a:gd name="connsiteY3" fmla="*/ 4595812 h 459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4595812">
                <a:moveTo>
                  <a:pt x="0" y="0"/>
                </a:moveTo>
                <a:lnTo>
                  <a:pt x="7562850" y="0"/>
                </a:lnTo>
                <a:lnTo>
                  <a:pt x="7562850" y="4595812"/>
                </a:lnTo>
                <a:lnTo>
                  <a:pt x="0" y="459581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697273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53110A97-E221-121A-0C8F-D5957134192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89039" y="1376643"/>
            <a:ext cx="4346730" cy="3406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  <a:endParaRPr lang="en-ID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5A60B-FDF1-AB6F-37F7-71081F7CFCB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56231" y="1376643"/>
            <a:ext cx="4346730" cy="3406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4091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6C9FCDE-E6A3-DE01-09C0-41F530F12336}"/>
              </a:ext>
            </a:extLst>
          </p:cNvPr>
          <p:cNvSpPr txBox="1"/>
          <p:nvPr userDrawn="1"/>
        </p:nvSpPr>
        <p:spPr>
          <a:xfrm>
            <a:off x="11122819" y="6372772"/>
            <a:ext cx="76438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8739E9FD-72D3-4EBD-A2C0-4FFD4126FF91}" type="slidenum">
              <a:rPr lang="en-GB" sz="1200" b="1" smtClean="0">
                <a:solidFill>
                  <a:schemeClr val="accent1"/>
                </a:solidFill>
                <a:latin typeface="+mj-lt"/>
              </a:rPr>
              <a:pPr algn="r"/>
              <a:t>‹#›</a:t>
            </a:fld>
            <a:endParaRPr lang="en-GB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04426-2904-2E77-6070-B7E6E21F785E}"/>
              </a:ext>
            </a:extLst>
          </p:cNvPr>
          <p:cNvSpPr txBox="1"/>
          <p:nvPr userDrawn="1"/>
        </p:nvSpPr>
        <p:spPr>
          <a:xfrm>
            <a:off x="5440759" y="6399640"/>
            <a:ext cx="1310482" cy="2308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0" dirty="0">
                <a:solidFill>
                  <a:schemeClr val="accent1"/>
                </a:solidFill>
                <a:latin typeface="+mj-lt"/>
              </a:rPr>
              <a:t>RHEUM.CA</a:t>
            </a:r>
            <a:endParaRPr lang="en-GB" sz="900" b="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300611-0587-6847-0D27-5A4724B4931D}"/>
              </a:ext>
            </a:extLst>
          </p:cNvPr>
          <p:cNvSpPr/>
          <p:nvPr userDrawn="1"/>
        </p:nvSpPr>
        <p:spPr>
          <a:xfrm>
            <a:off x="11887200" y="6404478"/>
            <a:ext cx="45719" cy="1916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A28308-D813-26A2-8D9E-30EA0916A1C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372772"/>
            <a:ext cx="1059656" cy="244898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F3DB04B8-A733-A4F7-F2A7-06D51D064A6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170386" y="0"/>
            <a:ext cx="4021614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0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7" r:id="rId2"/>
    <p:sldLayoutId id="2147483676" r:id="rId3"/>
    <p:sldLayoutId id="2147483678" r:id="rId4"/>
    <p:sldLayoutId id="2147483679" r:id="rId5"/>
    <p:sldLayoutId id="2147483664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8" userDrawn="1">
          <p15:clr>
            <a:srgbClr val="F26B43"/>
          </p15:clr>
        </p15:guide>
        <p15:guide id="2" pos="192" userDrawn="1">
          <p15:clr>
            <a:srgbClr val="F26B43"/>
          </p15:clr>
        </p15:guide>
        <p15:guide id="3" orient="horz" pos="336" userDrawn="1">
          <p15:clr>
            <a:srgbClr val="F26B43"/>
          </p15:clr>
        </p15:guide>
        <p15:guide id="4" pos="384" userDrawn="1">
          <p15:clr>
            <a:srgbClr val="F26B43"/>
          </p15:clr>
        </p15:guide>
        <p15:guide id="5" orient="horz" pos="3984" userDrawn="1">
          <p15:clr>
            <a:srgbClr val="F26B43"/>
          </p15:clr>
        </p15:guide>
        <p15:guide id="6" pos="7296" userDrawn="1">
          <p15:clr>
            <a:srgbClr val="F26B43"/>
          </p15:clr>
        </p15:guide>
        <p15:guide id="7" orient="horz" pos="4152" userDrawn="1">
          <p15:clr>
            <a:srgbClr val="F26B43"/>
          </p15:clr>
        </p15:guide>
        <p15:guide id="8" pos="7488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B9026E6-633E-509D-1127-9AFFD1BEACDA}"/>
              </a:ext>
            </a:extLst>
          </p:cNvPr>
          <p:cNvSpPr/>
          <p:nvPr/>
        </p:nvSpPr>
        <p:spPr>
          <a:xfrm>
            <a:off x="664830" y="1078029"/>
            <a:ext cx="10885488" cy="49176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0" dist="127000" dir="2760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602A5D-6D4A-163A-D9CD-F13F431E7E7F}"/>
              </a:ext>
            </a:extLst>
          </p:cNvPr>
          <p:cNvSpPr/>
          <p:nvPr/>
        </p:nvSpPr>
        <p:spPr>
          <a:xfrm>
            <a:off x="828674" y="673992"/>
            <a:ext cx="1404571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IMPORTANT: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4771DA-A207-1176-525A-5656221B8BA1}"/>
              </a:ext>
            </a:extLst>
          </p:cNvPr>
          <p:cNvSpPr/>
          <p:nvPr/>
        </p:nvSpPr>
        <p:spPr>
          <a:xfrm>
            <a:off x="478971" y="376748"/>
            <a:ext cx="601710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spc="-150" dirty="0">
                <a:solidFill>
                  <a:schemeClr val="accent3"/>
                </a:solidFill>
                <a:latin typeface="+mj-lt"/>
                <a:cs typeface="Segoe UI" panose="020B0502040204020203" pitchFamily="34" charset="0"/>
              </a:rPr>
              <a:t>Polling Question 1 (sample)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BC8215-50C8-D52F-1BD0-A95F18C88851}"/>
              </a:ext>
            </a:extLst>
          </p:cNvPr>
          <p:cNvSpPr/>
          <p:nvPr/>
        </p:nvSpPr>
        <p:spPr>
          <a:xfrm>
            <a:off x="948678" y="1311856"/>
            <a:ext cx="234689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3"/>
                </a:solidFill>
                <a:latin typeface="+mj-lt"/>
                <a:cs typeface="Segoe UI" panose="020B0502040204020203" pitchFamily="34" charset="0"/>
              </a:rPr>
              <a:t>QUESTION: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F828E6-3FF3-6C16-0396-DC183CE91E5F}"/>
              </a:ext>
            </a:extLst>
          </p:cNvPr>
          <p:cNvSpPr/>
          <p:nvPr/>
        </p:nvSpPr>
        <p:spPr>
          <a:xfrm>
            <a:off x="970398" y="3216634"/>
            <a:ext cx="347392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3"/>
                </a:solidFill>
                <a:latin typeface="+mj-lt"/>
                <a:cs typeface="Segoe UI" panose="020B0502040204020203" pitchFamily="34" charset="0"/>
              </a:rPr>
              <a:t>ANSWER CHOICES: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EA626-DAF8-54B9-30F5-4F9CC194A0E1}"/>
              </a:ext>
            </a:extLst>
          </p:cNvPr>
          <p:cNvSpPr txBox="1"/>
          <p:nvPr/>
        </p:nvSpPr>
        <p:spPr>
          <a:xfrm>
            <a:off x="970398" y="1710568"/>
            <a:ext cx="10274352" cy="937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Lorem ipsum dolor sit amet,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consectetuer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adipiscing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elit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. Aenean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commodo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ligula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eget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dolor. Aenean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massa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. Cum sociis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natoque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19A6DB-ED70-FF04-366C-89D0FC754192}"/>
              </a:ext>
            </a:extLst>
          </p:cNvPr>
          <p:cNvSpPr txBox="1"/>
          <p:nvPr/>
        </p:nvSpPr>
        <p:spPr>
          <a:xfrm>
            <a:off x="1519939" y="3748724"/>
            <a:ext cx="367138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Lorem ipsum dolor sit amet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consectetuer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adipiscing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elit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A09016-0113-6030-FE0A-7AAFE609A17A}"/>
              </a:ext>
            </a:extLst>
          </p:cNvPr>
          <p:cNvSpPr/>
          <p:nvPr/>
        </p:nvSpPr>
        <p:spPr>
          <a:xfrm>
            <a:off x="6109677" y="4688955"/>
            <a:ext cx="376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spc="-150" dirty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C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2A4C4B-18C2-F955-891E-0E796A88AFBB}"/>
              </a:ext>
            </a:extLst>
          </p:cNvPr>
          <p:cNvCxnSpPr>
            <a:cxnSpLocks/>
          </p:cNvCxnSpPr>
          <p:nvPr/>
        </p:nvCxnSpPr>
        <p:spPr>
          <a:xfrm>
            <a:off x="1133342" y="3111799"/>
            <a:ext cx="977674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95A7ED-35A6-FE5E-96BB-32BA19090E81}"/>
              </a:ext>
            </a:extLst>
          </p:cNvPr>
          <p:cNvSpPr/>
          <p:nvPr/>
        </p:nvSpPr>
        <p:spPr>
          <a:xfrm>
            <a:off x="1020725" y="3852800"/>
            <a:ext cx="530502" cy="553570"/>
          </a:xfrm>
          <a:prstGeom prst="roundRect">
            <a:avLst>
              <a:gd name="adj" fmla="val 4988"/>
            </a:avLst>
          </a:prstGeom>
          <a:solidFill>
            <a:schemeClr val="accent3"/>
          </a:solidFill>
          <a:ln>
            <a:noFill/>
          </a:ln>
          <a:effectLst>
            <a:outerShdw blurRad="635000" dist="127000" dir="2760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E8922C-2A66-18DF-1952-679CC2D51268}"/>
              </a:ext>
            </a:extLst>
          </p:cNvPr>
          <p:cNvSpPr txBox="1"/>
          <p:nvPr/>
        </p:nvSpPr>
        <p:spPr>
          <a:xfrm>
            <a:off x="6691807" y="4814988"/>
            <a:ext cx="367138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Lorem ipsum dolor sit amet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consectetuer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adipiscing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elit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D3C410-B32C-FFC9-032E-50300E23404C}"/>
              </a:ext>
            </a:extLst>
          </p:cNvPr>
          <p:cNvSpPr txBox="1"/>
          <p:nvPr/>
        </p:nvSpPr>
        <p:spPr>
          <a:xfrm>
            <a:off x="6691807" y="3814681"/>
            <a:ext cx="367138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Lorem ipsum dolor sit amet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consectetuer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adipiscing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elit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19042E-9277-4404-3EC6-4734F800499D}"/>
              </a:ext>
            </a:extLst>
          </p:cNvPr>
          <p:cNvSpPr txBox="1"/>
          <p:nvPr/>
        </p:nvSpPr>
        <p:spPr>
          <a:xfrm>
            <a:off x="1570939" y="4824031"/>
            <a:ext cx="367138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Lorem ipsum dolor sit amet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consectetuer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adipiscing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Segoe UI Light" panose="020B0502040204020203" pitchFamily="34" charset="0"/>
              </a:rPr>
              <a:t>elit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516CF1-079B-6E54-E15C-7959F4162BE2}"/>
              </a:ext>
            </a:extLst>
          </p:cNvPr>
          <p:cNvSpPr txBox="1"/>
          <p:nvPr/>
        </p:nvSpPr>
        <p:spPr>
          <a:xfrm>
            <a:off x="1097641" y="3906168"/>
            <a:ext cx="507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B37E1A3-34FC-0EC8-CD63-2FA6539FE860}"/>
              </a:ext>
            </a:extLst>
          </p:cNvPr>
          <p:cNvSpPr/>
          <p:nvPr/>
        </p:nvSpPr>
        <p:spPr>
          <a:xfrm>
            <a:off x="6161305" y="3928781"/>
            <a:ext cx="530502" cy="553570"/>
          </a:xfrm>
          <a:prstGeom prst="roundRect">
            <a:avLst>
              <a:gd name="adj" fmla="val 4988"/>
            </a:avLst>
          </a:prstGeom>
          <a:solidFill>
            <a:schemeClr val="accent3"/>
          </a:solidFill>
          <a:ln>
            <a:noFill/>
          </a:ln>
          <a:effectLst>
            <a:outerShdw blurRad="635000" dist="127000" dir="2760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US" sz="14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6374BEE-E9DD-CF15-EFB5-40B5BC8133B2}"/>
              </a:ext>
            </a:extLst>
          </p:cNvPr>
          <p:cNvSpPr/>
          <p:nvPr/>
        </p:nvSpPr>
        <p:spPr>
          <a:xfrm>
            <a:off x="6161305" y="4944333"/>
            <a:ext cx="530502" cy="553570"/>
          </a:xfrm>
          <a:prstGeom prst="roundRect">
            <a:avLst>
              <a:gd name="adj" fmla="val 4988"/>
            </a:avLst>
          </a:prstGeom>
          <a:solidFill>
            <a:schemeClr val="accent3"/>
          </a:solidFill>
          <a:ln>
            <a:noFill/>
          </a:ln>
          <a:effectLst>
            <a:outerShdw blurRad="635000" dist="127000" dir="2760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US" sz="1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030B6FC-B018-C037-BDA5-844CBAE150DD}"/>
              </a:ext>
            </a:extLst>
          </p:cNvPr>
          <p:cNvSpPr/>
          <p:nvPr/>
        </p:nvSpPr>
        <p:spPr>
          <a:xfrm>
            <a:off x="1020725" y="4944333"/>
            <a:ext cx="530502" cy="553570"/>
          </a:xfrm>
          <a:prstGeom prst="roundRect">
            <a:avLst>
              <a:gd name="adj" fmla="val 4988"/>
            </a:avLst>
          </a:prstGeom>
          <a:solidFill>
            <a:schemeClr val="accent3"/>
          </a:solidFill>
          <a:ln>
            <a:noFill/>
          </a:ln>
          <a:effectLst>
            <a:outerShdw blurRad="635000" dist="127000" dir="2760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917450-2C78-7F2F-0148-AF5BB76F81CF}"/>
              </a:ext>
            </a:extLst>
          </p:cNvPr>
          <p:cNvSpPr txBox="1"/>
          <p:nvPr/>
        </p:nvSpPr>
        <p:spPr>
          <a:xfrm>
            <a:off x="6232871" y="4971095"/>
            <a:ext cx="507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CAEEA4-760D-2B57-49BE-08216EB57516}"/>
              </a:ext>
            </a:extLst>
          </p:cNvPr>
          <p:cNvSpPr txBox="1"/>
          <p:nvPr/>
        </p:nvSpPr>
        <p:spPr>
          <a:xfrm>
            <a:off x="1101224" y="4962530"/>
            <a:ext cx="507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82BA652-3E27-B863-EBEF-C7D8D7F13B85}"/>
              </a:ext>
            </a:extLst>
          </p:cNvPr>
          <p:cNvSpPr txBox="1"/>
          <p:nvPr/>
        </p:nvSpPr>
        <p:spPr>
          <a:xfrm>
            <a:off x="6242396" y="3960301"/>
            <a:ext cx="507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3955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4">
      <a:dk1>
        <a:srgbClr val="000000"/>
      </a:dk1>
      <a:lt1>
        <a:srgbClr val="FFFFFF"/>
      </a:lt1>
      <a:dk2>
        <a:srgbClr val="2D3847"/>
      </a:dk2>
      <a:lt2>
        <a:srgbClr val="E7E6E6"/>
      </a:lt2>
      <a:accent1>
        <a:srgbClr val="003E6B"/>
      </a:accent1>
      <a:accent2>
        <a:srgbClr val="DA1A32"/>
      </a:accent2>
      <a:accent3>
        <a:srgbClr val="007DB6"/>
      </a:accent3>
      <a:accent4>
        <a:srgbClr val="F1EF99"/>
      </a:accent4>
      <a:accent5>
        <a:srgbClr val="A6A6A6"/>
      </a:accent5>
      <a:accent6>
        <a:srgbClr val="D9D9D9"/>
      </a:accent6>
      <a:hlink>
        <a:srgbClr val="0563C1"/>
      </a:hlink>
      <a:folHlink>
        <a:srgbClr val="954F72"/>
      </a:folHlink>
    </a:clrScheme>
    <a:fontScheme name="Custom 89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  <a:alpha val="50000"/>
            </a:schemeClr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E105B3D2E5F4DABACBAB3079B078B" ma:contentTypeVersion="18" ma:contentTypeDescription="Create a new document." ma:contentTypeScope="" ma:versionID="c0c0503d0ff3f7bd7a4c4df7642f1c9a">
  <xsd:schema xmlns:xsd="http://www.w3.org/2001/XMLSchema" xmlns:xs="http://www.w3.org/2001/XMLSchema" xmlns:p="http://schemas.microsoft.com/office/2006/metadata/properties" xmlns:ns2="7d10fd7f-a46d-45ba-bd08-6298bbc8fa00" xmlns:ns3="c9784600-14fd-459a-ada8-eb39dac0e3c4" targetNamespace="http://schemas.microsoft.com/office/2006/metadata/properties" ma:root="true" ma:fieldsID="cb074b65857a272749d28fcb73913174" ns2:_="" ns3:_="">
    <xsd:import namespace="7d10fd7f-a46d-45ba-bd08-6298bbc8fa00"/>
    <xsd:import namespace="c9784600-14fd-459a-ada8-eb39dac0e3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0fd7f-a46d-45ba-bd08-6298bbc8f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3891776-7ddc-4611-a798-6ec4f5b6f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84600-14fd-459a-ada8-eb39dac0e3c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7de0e87-68b1-4a08-8d1b-a34f4d7179b1}" ma:internalName="TaxCatchAll" ma:showField="CatchAllData" ma:web="c9784600-14fd-459a-ada8-eb39dac0e3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784600-14fd-459a-ada8-eb39dac0e3c4" xsi:nil="true"/>
    <lcf76f155ced4ddcb4097134ff3c332f xmlns="7d10fd7f-a46d-45ba-bd08-6298bbc8f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9708754-8B7F-463B-8258-385B75346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10fd7f-a46d-45ba-bd08-6298bbc8fa00"/>
    <ds:schemaRef ds:uri="c9784600-14fd-459a-ada8-eb39dac0e3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51D8C5-CEE7-4D01-A1E2-9AA1ED2EFE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3F495E-98E1-4EC7-B01B-9460675D9521}">
  <ds:schemaRefs>
    <ds:schemaRef ds:uri="http://www.w3.org/XML/1998/namespace"/>
    <ds:schemaRef ds:uri="http://schemas.microsoft.com/office/2006/metadata/properties"/>
    <ds:schemaRef ds:uri="7d10fd7f-a46d-45ba-bd08-6298bbc8fa00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9784600-14fd-459a-ada8-eb39dac0e3c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90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Segoe UI Light</vt:lpstr>
      <vt:lpstr>Calibri</vt:lpstr>
      <vt:lpstr>Century Gothic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RRG</dc:creator>
  <cp:lastModifiedBy>Claire McGowan</cp:lastModifiedBy>
  <cp:revision>72</cp:revision>
  <dcterms:created xsi:type="dcterms:W3CDTF">2022-10-24T08:10:49Z</dcterms:created>
  <dcterms:modified xsi:type="dcterms:W3CDTF">2025-02-06T12:20:25Z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0x010100BC4E105B3D2E5F4DABACBAB3079B078B</vt:lpwstr>
  </property>
  <property fmtid="{D5CDD505-2E9C-101B-9397-08002B2CF9AE}" pid="3" name="MediaServiceImageTags">
    <vt:lpwstr/>
  </property>
</Properties>
</file>