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77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63" autoAdjust="0"/>
  </p:normalViewPr>
  <p:slideViewPr>
    <p:cSldViewPr snapToGrid="0" showGuides="1">
      <p:cViewPr varScale="1">
        <p:scale>
          <a:sx n="59" d="100"/>
          <a:sy n="59" d="100"/>
        </p:scale>
        <p:origin x="1072" y="52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A723855B-D00E-426D-B48C-BAD5C8EDB30C}"/>
    <pc:docChg chg="redo custSel modSld">
      <pc:chgData name="Claire McGowan" userId="69d8b807-d6af-4f09-8713-1f76e31e7866" providerId="ADAL" clId="{A723855B-D00E-426D-B48C-BAD5C8EDB30C}" dt="2025-01-09T09:55:57.043" v="2" actId="115"/>
      <pc:docMkLst>
        <pc:docMk/>
      </pc:docMkLst>
      <pc:sldChg chg="modSp mod">
        <pc:chgData name="Claire McGowan" userId="69d8b807-d6af-4f09-8713-1f76e31e7866" providerId="ADAL" clId="{A723855B-D00E-426D-B48C-BAD5C8EDB30C}" dt="2025-01-09T09:55:57.043" v="2" actId="115"/>
        <pc:sldMkLst>
          <pc:docMk/>
          <pc:sldMk cId="1269292010" sldId="293"/>
        </pc:sldMkLst>
        <pc:spChg chg="mod">
          <ac:chgData name="Claire McGowan" userId="69d8b807-d6af-4f09-8713-1f76e31e7866" providerId="ADAL" clId="{A723855B-D00E-426D-B48C-BAD5C8EDB30C}" dt="2025-01-09T09:55:57.043" v="2" actId="115"/>
          <ac:spMkLst>
            <pc:docMk/>
            <pc:sldMk cId="1269292010" sldId="293"/>
            <ac:spMk id="5" creationId="{76698FBD-5193-C5CD-D240-72F8965141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8" name="Picture 7" descr="A black rectangular sign with blue text and a hand with a maple leaf&#10;&#10;Description automatically generated">
            <a:extLst>
              <a:ext uri="{FF2B5EF4-FFF2-40B4-BE49-F238E27FC236}">
                <a16:creationId xmlns:a16="http://schemas.microsoft.com/office/drawing/2014/main" id="{E8AE266A-EA36-4F3B-82F9-66373428E3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4" y="755873"/>
            <a:ext cx="9306811" cy="5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learning-objectiv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53142" y="2176279"/>
            <a:ext cx="10885488" cy="39052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7ABC7C-40E4-C15E-EEF2-C47209A6428E}"/>
              </a:ext>
            </a:extLst>
          </p:cNvPr>
          <p:cNvSpPr/>
          <p:nvPr/>
        </p:nvSpPr>
        <p:spPr>
          <a:xfrm>
            <a:off x="1142870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59E75-49F5-A9DF-891E-1C167FD4E4E3}"/>
              </a:ext>
            </a:extLst>
          </p:cNvPr>
          <p:cNvSpPr/>
          <p:nvPr/>
        </p:nvSpPr>
        <p:spPr>
          <a:xfrm>
            <a:off x="609600" y="533400"/>
            <a:ext cx="8702040" cy="544316"/>
          </a:xfrm>
          <a:prstGeom prst="roundRect">
            <a:avLst>
              <a:gd name="adj" fmla="val 16197"/>
            </a:avLst>
          </a:prstGeom>
          <a:solidFill>
            <a:schemeClr val="accent2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1345585"/>
            <a:ext cx="5207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Sample Polling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EB201-BCCA-EDB1-CDEE-5F8C84EAB657}"/>
              </a:ext>
            </a:extLst>
          </p:cNvPr>
          <p:cNvSpPr txBox="1"/>
          <p:nvPr/>
        </p:nvSpPr>
        <p:spPr>
          <a:xfrm>
            <a:off x="2183899" y="602497"/>
            <a:ext cx="7177088" cy="38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Polling questions may be multiple choice ONLY with ONE correct answer.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85391" y="2491547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1054114" y="4106436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1032556" y="282323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743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FBB2B-8E4B-B126-7989-EFB3761E1C4F}"/>
              </a:ext>
            </a:extLst>
          </p:cNvPr>
          <p:cNvSpPr/>
          <p:nvPr/>
        </p:nvSpPr>
        <p:spPr>
          <a:xfrm>
            <a:off x="1133345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2835F84-C227-5DCA-7763-7A0D41BF7CF0}"/>
              </a:ext>
            </a:extLst>
          </p:cNvPr>
          <p:cNvSpPr/>
          <p:nvPr/>
        </p:nvSpPr>
        <p:spPr>
          <a:xfrm>
            <a:off x="1142870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35A6F-5238-64C4-DC7B-060E3FFC51C2}"/>
              </a:ext>
            </a:extLst>
          </p:cNvPr>
          <p:cNvSpPr txBox="1"/>
          <p:nvPr/>
        </p:nvSpPr>
        <p:spPr>
          <a:xfrm>
            <a:off x="1519743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F09B2-FA40-78D0-FF1D-D5D6C065F732}"/>
              </a:ext>
            </a:extLst>
          </p:cNvPr>
          <p:cNvSpPr/>
          <p:nvPr/>
        </p:nvSpPr>
        <p:spPr>
          <a:xfrm>
            <a:off x="1133345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8169-D6D4-724C-0D23-010A093CDB64}"/>
              </a:ext>
            </a:extLst>
          </p:cNvPr>
          <p:cNvSpPr/>
          <p:nvPr/>
        </p:nvSpPr>
        <p:spPr>
          <a:xfrm>
            <a:off x="6119202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E1E32-CFDA-7B30-D702-9AE836E4301D}"/>
              </a:ext>
            </a:extLst>
          </p:cNvPr>
          <p:cNvSpPr txBox="1"/>
          <p:nvPr/>
        </p:nvSpPr>
        <p:spPr>
          <a:xfrm>
            <a:off x="6496075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51327-A560-129B-5697-9CC5D8D06055}"/>
              </a:ext>
            </a:extLst>
          </p:cNvPr>
          <p:cNvSpPr/>
          <p:nvPr/>
        </p:nvSpPr>
        <p:spPr>
          <a:xfrm>
            <a:off x="6119202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54D2F8-8590-C0BC-4B5C-2F97BCD27C98}"/>
              </a:ext>
            </a:extLst>
          </p:cNvPr>
          <p:cNvSpPr txBox="1"/>
          <p:nvPr/>
        </p:nvSpPr>
        <p:spPr>
          <a:xfrm>
            <a:off x="6496075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63103-77A5-332C-0B5E-D8086DA3A840}"/>
              </a:ext>
            </a:extLst>
          </p:cNvPr>
          <p:cNvSpPr/>
          <p:nvPr/>
        </p:nvSpPr>
        <p:spPr>
          <a:xfrm>
            <a:off x="6109677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51892" y="3930461"/>
            <a:ext cx="98879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F495E-98E1-4EC7-B01B-9460675D9521}">
  <ds:schemaRefs>
    <ds:schemaRef ds:uri="http://www.w3.org/XML/1998/namespace"/>
    <ds:schemaRef ds:uri="http://schemas.microsoft.com/office/2006/metadata/properties"/>
    <ds:schemaRef ds:uri="7d10fd7f-a46d-45ba-bd08-6298bbc8fa00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9784600-14fd-459a-ada8-eb39dac0e3c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815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Century Gothic</vt:lpstr>
      <vt:lpstr>Wingdings</vt:lpstr>
      <vt:lpstr>Arial</vt:lpstr>
      <vt:lpstr>Segoe UI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72</cp:revision>
  <dcterms:created xsi:type="dcterms:W3CDTF">2022-10-24T08:10:49Z</dcterms:created>
  <dcterms:modified xsi:type="dcterms:W3CDTF">2025-01-09T09:56:01Z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