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68" r:id="rId5"/>
    <p:sldId id="269" r:id="rId6"/>
    <p:sldId id="293" r:id="rId7"/>
    <p:sldId id="294" r:id="rId8"/>
    <p:sldId id="298" r:id="rId9"/>
    <p:sldId id="273" r:id="rId10"/>
    <p:sldId id="277" r:id="rId11"/>
    <p:sldId id="274" r:id="rId12"/>
    <p:sldId id="275" r:id="rId13"/>
    <p:sldId id="276" r:id="rId14"/>
    <p:sldId id="278" r:id="rId15"/>
    <p:sldId id="279" r:id="rId16"/>
    <p:sldId id="283" r:id="rId17"/>
    <p:sldId id="284" r:id="rId18"/>
    <p:sldId id="285" r:id="rId19"/>
    <p:sldId id="286" r:id="rId20"/>
    <p:sldId id="288" r:id="rId21"/>
    <p:sldId id="290" r:id="rId22"/>
    <p:sldId id="292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egoe UI Light" panose="020B0502040204020203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587019-045A-06CD-F66A-7B79F59E13D3}" name="Yuliana Ayu" initials="A" userId="Yuliana Ayu" providerId="None"/>
  <p188:author id="{19F8B154-6073-0407-E999-F0EB2C5EB5FA}" name="Erin Stewart" initials="ES" userId="S::estewart@rheum.ca::90f790f9-1d39-42a4-80d6-e0839190fc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na Ayu" initials="A" lastIdx="4" clrIdx="0">
    <p:extLst>
      <p:ext uri="{19B8F6BF-5375-455C-9EA6-DF929625EA0E}">
        <p15:presenceInfo xmlns:p15="http://schemas.microsoft.com/office/powerpoint/2012/main" userId="Yuliana A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2A0D2-6F14-4A72-AE89-319E158B540F}" v="1" dt="2024-12-03T20:24:3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263" autoAdjust="0"/>
  </p:normalViewPr>
  <p:slideViewPr>
    <p:cSldViewPr snapToGrid="0" showGuides="1">
      <p:cViewPr varScale="1">
        <p:scale>
          <a:sx n="60" d="100"/>
          <a:sy n="60" d="100"/>
        </p:scale>
        <p:origin x="1016" y="48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Stewart" userId="90f790f9-1d39-42a4-80d6-e0839190fcec" providerId="ADAL" clId="{B1ACA8D8-BFD2-40D7-A4E4-C4D7D822DEAE}"/>
    <pc:docChg chg="modMainMaster">
      <pc:chgData name="Erin Stewart" userId="90f790f9-1d39-42a4-80d6-e0839190fcec" providerId="ADAL" clId="{B1ACA8D8-BFD2-40D7-A4E4-C4D7D822DEAE}" dt="2024-11-29T18:00:40.194" v="4" actId="1076"/>
      <pc:docMkLst>
        <pc:docMk/>
      </pc:docMkLst>
      <pc:sldMasterChg chg="modSldLayout">
        <pc:chgData name="Erin Stewart" userId="90f790f9-1d39-42a4-80d6-e0839190fcec" providerId="ADAL" clId="{B1ACA8D8-BFD2-40D7-A4E4-C4D7D822DEAE}" dt="2024-11-29T18:00:40.194" v="4" actId="1076"/>
        <pc:sldMasterMkLst>
          <pc:docMk/>
          <pc:sldMasterMk cId="3320706057" sldId="2147483648"/>
        </pc:sldMasterMkLst>
        <pc:sldLayoutChg chg="addSp modSp mod">
          <pc:chgData name="Erin Stewart" userId="90f790f9-1d39-42a4-80d6-e0839190fcec" providerId="ADAL" clId="{B1ACA8D8-BFD2-40D7-A4E4-C4D7D822DEAE}" dt="2024-11-29T18:00:40.194" v="4" actId="1076"/>
          <pc:sldLayoutMkLst>
            <pc:docMk/>
            <pc:sldMasterMk cId="3320706057" sldId="2147483648"/>
            <pc:sldLayoutMk cId="1401394454" sldId="2147483677"/>
          </pc:sldLayoutMkLst>
          <pc:picChg chg="add mod">
            <ac:chgData name="Erin Stewart" userId="90f790f9-1d39-42a4-80d6-e0839190fcec" providerId="ADAL" clId="{B1ACA8D8-BFD2-40D7-A4E4-C4D7D822DEAE}" dt="2024-11-29T18:00:40.194" v="4" actId="1076"/>
            <ac:picMkLst>
              <pc:docMk/>
              <pc:sldMasterMk cId="3320706057" sldId="2147483648"/>
              <pc:sldLayoutMk cId="1401394454" sldId="2147483677"/>
              <ac:picMk id="4" creationId="{AA9A2D43-982F-8441-9FCB-166104D84A08}"/>
            </ac:picMkLst>
          </pc:picChg>
        </pc:sldLayoutChg>
      </pc:sldMasterChg>
    </pc:docChg>
  </pc:docChgLst>
  <pc:docChgLst>
    <pc:chgData name="Erin Stewart" userId="90f790f9-1d39-42a4-80d6-e0839190fcec" providerId="ADAL" clId="{789ACEA0-B6FB-4152-B8A5-F5D5345B510B}"/>
    <pc:docChg chg="custSel addSld delSld modSld">
      <pc:chgData name="Erin Stewart" userId="90f790f9-1d39-42a4-80d6-e0839190fcec" providerId="ADAL" clId="{789ACEA0-B6FB-4152-B8A5-F5D5345B510B}" dt="2024-11-28T20:50:57.437" v="141" actId="2696"/>
      <pc:docMkLst>
        <pc:docMk/>
      </pc:docMkLst>
      <pc:sldChg chg="modSp mod">
        <pc:chgData name="Erin Stewart" userId="90f790f9-1d39-42a4-80d6-e0839190fcec" providerId="ADAL" clId="{789ACEA0-B6FB-4152-B8A5-F5D5345B510B}" dt="2024-11-28T20:45:59.372" v="134" actId="20577"/>
        <pc:sldMkLst>
          <pc:docMk/>
          <pc:sldMk cId="2359304099" sldId="272"/>
        </pc:sldMkLst>
      </pc:sldChg>
      <pc:sldChg chg="del">
        <pc:chgData name="Erin Stewart" userId="90f790f9-1d39-42a4-80d6-e0839190fcec" providerId="ADAL" clId="{789ACEA0-B6FB-4152-B8A5-F5D5345B510B}" dt="2024-11-28T20:50:57.437" v="141" actId="2696"/>
        <pc:sldMkLst>
          <pc:docMk/>
          <pc:sldMk cId="1126705372" sldId="280"/>
        </pc:sldMkLst>
      </pc:sldChg>
      <pc:sldChg chg="del">
        <pc:chgData name="Erin Stewart" userId="90f790f9-1d39-42a4-80d6-e0839190fcec" providerId="ADAL" clId="{789ACEA0-B6FB-4152-B8A5-F5D5345B510B}" dt="2024-11-28T20:48:26.779" v="135" actId="2696"/>
        <pc:sldMkLst>
          <pc:docMk/>
          <pc:sldMk cId="2672450661" sldId="281"/>
        </pc:sldMkLst>
      </pc:sldChg>
      <pc:sldChg chg="del">
        <pc:chgData name="Erin Stewart" userId="90f790f9-1d39-42a4-80d6-e0839190fcec" providerId="ADAL" clId="{789ACEA0-B6FB-4152-B8A5-F5D5345B510B}" dt="2024-11-28T20:50:30.077" v="140" actId="2696"/>
        <pc:sldMkLst>
          <pc:docMk/>
          <pc:sldMk cId="854745586" sldId="282"/>
        </pc:sldMkLst>
      </pc:sldChg>
      <pc:sldChg chg="del">
        <pc:chgData name="Erin Stewart" userId="90f790f9-1d39-42a4-80d6-e0839190fcec" providerId="ADAL" clId="{789ACEA0-B6FB-4152-B8A5-F5D5345B510B}" dt="2024-11-28T20:49:09.886" v="136" actId="2696"/>
        <pc:sldMkLst>
          <pc:docMk/>
          <pc:sldMk cId="3636175787" sldId="287"/>
        </pc:sldMkLst>
      </pc:sldChg>
      <pc:sldChg chg="del">
        <pc:chgData name="Erin Stewart" userId="90f790f9-1d39-42a4-80d6-e0839190fcec" providerId="ADAL" clId="{789ACEA0-B6FB-4152-B8A5-F5D5345B510B}" dt="2024-11-28T20:49:17.721" v="137" actId="2696"/>
        <pc:sldMkLst>
          <pc:docMk/>
          <pc:sldMk cId="2019109086" sldId="289"/>
        </pc:sldMkLst>
      </pc:sldChg>
      <pc:sldChg chg="del">
        <pc:chgData name="Erin Stewart" userId="90f790f9-1d39-42a4-80d6-e0839190fcec" providerId="ADAL" clId="{789ACEA0-B6FB-4152-B8A5-F5D5345B510B}" dt="2024-11-28T20:49:28.991" v="138" actId="2696"/>
        <pc:sldMkLst>
          <pc:docMk/>
          <pc:sldMk cId="1206247813" sldId="291"/>
        </pc:sldMkLst>
      </pc:sldChg>
      <pc:sldChg chg="delSp modSp mod">
        <pc:chgData name="Erin Stewart" userId="90f790f9-1d39-42a4-80d6-e0839190fcec" providerId="ADAL" clId="{789ACEA0-B6FB-4152-B8A5-F5D5345B510B}" dt="2024-11-28T20:44:08.034" v="77" actId="21"/>
        <pc:sldMkLst>
          <pc:docMk/>
          <pc:sldMk cId="1189063668" sldId="294"/>
        </pc:sldMkLst>
        <pc:spChg chg="mod">
          <ac:chgData name="Erin Stewart" userId="90f790f9-1d39-42a4-80d6-e0839190fcec" providerId="ADAL" clId="{789ACEA0-B6FB-4152-B8A5-F5D5345B510B}" dt="2024-11-28T20:43:16.069" v="73" actId="207"/>
          <ac:spMkLst>
            <pc:docMk/>
            <pc:sldMk cId="1189063668" sldId="294"/>
            <ac:spMk id="7" creationId="{02323A5F-55BC-A7A1-BF22-7066FF2566F2}"/>
          </ac:spMkLst>
        </pc:spChg>
      </pc:sldChg>
      <pc:sldChg chg="del">
        <pc:chgData name="Erin Stewart" userId="90f790f9-1d39-42a4-80d6-e0839190fcec" providerId="ADAL" clId="{789ACEA0-B6FB-4152-B8A5-F5D5345B510B}" dt="2024-11-28T20:50:00.577" v="139" actId="2696"/>
        <pc:sldMkLst>
          <pc:docMk/>
          <pc:sldMk cId="1996006109" sldId="297"/>
        </pc:sldMkLst>
      </pc:sldChg>
      <pc:sldChg chg="add">
        <pc:chgData name="Erin Stewart" userId="90f790f9-1d39-42a4-80d6-e0839190fcec" providerId="ADAL" clId="{789ACEA0-B6FB-4152-B8A5-F5D5345B510B}" dt="2024-11-28T20:45:01.909" v="78" actId="2890"/>
        <pc:sldMkLst>
          <pc:docMk/>
          <pc:sldMk cId="1224047622" sldId="298"/>
        </pc:sldMkLst>
      </pc:sldChg>
      <pc:sldChg chg="new del">
        <pc:chgData name="Erin Stewart" userId="90f790f9-1d39-42a4-80d6-e0839190fcec" providerId="ADAL" clId="{789ACEA0-B6FB-4152-B8A5-F5D5345B510B}" dt="2024-11-28T20:33:59.959" v="1" actId="2696"/>
        <pc:sldMkLst>
          <pc:docMk/>
          <pc:sldMk cId="3277671394" sldId="298"/>
        </pc:sldMkLst>
      </pc:sldChg>
    </pc:docChg>
  </pc:docChgLst>
  <pc:docChgLst>
    <pc:chgData name="Erin Stewart" userId="90f790f9-1d39-42a4-80d6-e0839190fcec" providerId="ADAL" clId="{46E788AC-EE7B-4F9D-B395-AAD06CB00F7F}"/>
    <pc:docChg chg="delSld">
      <pc:chgData name="Erin Stewart" userId="90f790f9-1d39-42a4-80d6-e0839190fcec" providerId="ADAL" clId="{46E788AC-EE7B-4F9D-B395-AAD06CB00F7F}" dt="2024-11-28T20:53:55.276" v="0" actId="2696"/>
      <pc:docMkLst>
        <pc:docMk/>
      </pc:docMkLst>
      <pc:sldChg chg="del">
        <pc:chgData name="Erin Stewart" userId="90f790f9-1d39-42a4-80d6-e0839190fcec" providerId="ADAL" clId="{46E788AC-EE7B-4F9D-B395-AAD06CB00F7F}" dt="2024-11-28T20:53:55.276" v="0" actId="2696"/>
        <pc:sldMkLst>
          <pc:docMk/>
          <pc:sldMk cId="2359304099" sldId="2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explosion val="1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6-4415-A0D3-271B053B94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6-4415-A0D3-271B053B9476}"/>
              </c:ext>
            </c:extLst>
          </c:dPt>
          <c:dLbls>
            <c:dLbl>
              <c:idx val="0"/>
              <c:layout>
                <c:manualLayout>
                  <c:x val="-0.31749249081919884"/>
                  <c:y val="-0.19038577821913658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 i="0" u="none" strike="noStrike" kern="1200" baseline="0">
                          <a:solidFill>
                            <a:srgbClr val="003E6B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E6-4415-A0D3-271B053B947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6-4415-A0D3-271B053B9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0">
                <a:spAutoFit/>
              </a:bodyPr>
              <a:lstStyle/>
              <a:p>
                <a:pPr algn="l">
                  <a:defRPr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6-4415-A0D3-271B053B94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3-43D9-985F-9BE689EF8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3-43D9-985F-9BE689EF8DEA}"/>
              </c:ext>
            </c:extLst>
          </c:dPt>
          <c:dLbls>
            <c:dLbl>
              <c:idx val="0"/>
              <c:layout>
                <c:manualLayout>
                  <c:x val="-0.29230346661282519"/>
                  <c:y val="-0.1089235957317355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73-43D9-985F-9BE689EF8D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3-43D9-985F-9BE689EF8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0">
                <a:spAutoFit/>
              </a:bodyPr>
              <a:lstStyle/>
              <a:p>
                <a:pPr algn="l" rtl="0">
                  <a:defRPr lang="en-US"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3-43D9-985F-9BE689EF8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3-465D-9550-320AC55E46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3-465D-9550-320AC55E4678}"/>
              </c:ext>
            </c:extLst>
          </c:dPt>
          <c:dLbls>
            <c:dLbl>
              <c:idx val="0"/>
              <c:layout>
                <c:manualLayout>
                  <c:x val="-0.30646358366191939"/>
                  <c:y val="7.4505467432831301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63-465D-9550-320AC55E46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3-465D-9550-320AC55E4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3-465D-9550-320AC55E46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86016965270642E-2"/>
          <c:y val="5.7240554514496451E-2"/>
          <c:w val="0.91500262125704568"/>
          <c:h val="0.6499126610321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A-40AD-87CD-9731727373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A-40AD-87CD-9731727373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A-40AD-87CD-973172737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4722837687787E-2"/>
          <c:y val="5.9975778706214143E-2"/>
          <c:w val="0.90379218690893393"/>
          <c:h val="0.679458003040781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2-49F4-8BE8-CAD2C4D95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2-49F4-8BE8-CAD2C4D95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2-49F4-8BE8-CAD2C4D9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1229-E7CE-4A5E-8040-AA7C0A64E2A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890-C034-4CDB-BF9F-F9F113C6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4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C546B-C4F3-6B56-42C1-262ACF825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21614" cy="5133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A84DD-C91F-0807-D8B9-5BC268F305F2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D4289-E973-4039-3940-6B9CF11DE117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B556-74FA-24E4-1713-DCD0D10234A3}"/>
              </a:ext>
            </a:extLst>
          </p:cNvPr>
          <p:cNvSpPr/>
          <p:nvPr userDrawn="1"/>
        </p:nvSpPr>
        <p:spPr>
          <a:xfrm>
            <a:off x="11887200" y="64298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814AA-C3F9-0BFB-4C38-64E5E9710C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041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0A74E5-7029-B203-683C-D4A6ECFBF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90004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E18836-327A-262A-D43D-75EE3DD2B8D0}"/>
              </a:ext>
            </a:extLst>
          </p:cNvPr>
          <p:cNvSpPr/>
          <p:nvPr userDrawn="1"/>
        </p:nvSpPr>
        <p:spPr>
          <a:xfrm>
            <a:off x="2387600" y="3973765"/>
            <a:ext cx="210298" cy="20917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0BF252-B7A5-8802-D992-6812C34839FD}"/>
              </a:ext>
            </a:extLst>
          </p:cNvPr>
          <p:cNvSpPr/>
          <p:nvPr userDrawn="1"/>
        </p:nvSpPr>
        <p:spPr>
          <a:xfrm>
            <a:off x="2519680" y="3973765"/>
            <a:ext cx="9062720" cy="2091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4A05-D06D-DB8C-899E-68FCC836D091}"/>
              </a:ext>
            </a:extLst>
          </p:cNvPr>
          <p:cNvSpPr/>
          <p:nvPr userDrawn="1"/>
        </p:nvSpPr>
        <p:spPr>
          <a:xfrm>
            <a:off x="3241041" y="3973767"/>
            <a:ext cx="3749040" cy="119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80891-52F4-3EB7-6328-5941E737F706}"/>
              </a:ext>
            </a:extLst>
          </p:cNvPr>
          <p:cNvSpPr/>
          <p:nvPr userDrawn="1"/>
        </p:nvSpPr>
        <p:spPr>
          <a:xfrm>
            <a:off x="7490004" y="3973767"/>
            <a:ext cx="3749040" cy="119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34A0C-357A-B889-3125-75A4149664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858BAB-6A74-B85D-0782-DE5E11439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491433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1555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BFC7FC-63FC-3E1C-C553-9C0CE51DE7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1" y="1494504"/>
            <a:ext cx="2635045" cy="4571017"/>
          </a:xfrm>
          <a:custGeom>
            <a:avLst/>
            <a:gdLst>
              <a:gd name="connsiteX0" fmla="*/ 0 w 2635045"/>
              <a:gd name="connsiteY0" fmla="*/ 0 h 4571017"/>
              <a:gd name="connsiteX1" fmla="*/ 2635045 w 2635045"/>
              <a:gd name="connsiteY1" fmla="*/ 0 h 4571017"/>
              <a:gd name="connsiteX2" fmla="*/ 2635045 w 2635045"/>
              <a:gd name="connsiteY2" fmla="*/ 4571017 h 4571017"/>
              <a:gd name="connsiteX3" fmla="*/ 0 w 2635045"/>
              <a:gd name="connsiteY3" fmla="*/ 4571017 h 457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045" h="4571017">
                <a:moveTo>
                  <a:pt x="0" y="0"/>
                </a:moveTo>
                <a:lnTo>
                  <a:pt x="2635045" y="0"/>
                </a:lnTo>
                <a:lnTo>
                  <a:pt x="2635045" y="4571017"/>
                </a:lnTo>
                <a:lnTo>
                  <a:pt x="0" y="45710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545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43A0FE-572E-9B38-4403-E926E6F0E501}"/>
              </a:ext>
            </a:extLst>
          </p:cNvPr>
          <p:cNvSpPr/>
          <p:nvPr userDrawn="1"/>
        </p:nvSpPr>
        <p:spPr>
          <a:xfrm>
            <a:off x="609600" y="1406013"/>
            <a:ext cx="10972800" cy="45916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321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5F71A-3382-5722-78B4-55490F48A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61" y="0"/>
            <a:ext cx="5355717" cy="6837086"/>
          </a:xfrm>
          <a:prstGeom prst="rect">
            <a:avLst/>
          </a:prstGeom>
        </p:spPr>
      </p:pic>
      <p:pic>
        <p:nvPicPr>
          <p:cNvPr id="4" name="Picture 3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AA9A2D43-982F-8441-9FCB-166104D84A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87" y="2115547"/>
            <a:ext cx="9163626" cy="2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22983-5C2C-CEBE-579E-DAF73BAC7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5E840D-0AB3-F336-D75A-B7D7BC04A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0CA14-B349-3E65-432D-FF52EF626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8" y="676275"/>
            <a:ext cx="5486402" cy="5791200"/>
          </a:xfrm>
          <a:custGeom>
            <a:avLst/>
            <a:gdLst>
              <a:gd name="connsiteX0" fmla="*/ 0 w 5486402"/>
              <a:gd name="connsiteY0" fmla="*/ 0 h 5791200"/>
              <a:gd name="connsiteX1" fmla="*/ 5486402 w 5486402"/>
              <a:gd name="connsiteY1" fmla="*/ 0 h 5791200"/>
              <a:gd name="connsiteX2" fmla="*/ 5486402 w 5486402"/>
              <a:gd name="connsiteY2" fmla="*/ 5791200 h 5791200"/>
              <a:gd name="connsiteX3" fmla="*/ 0 w 5486402"/>
              <a:gd name="connsiteY3" fmla="*/ 579120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2" h="5791200">
                <a:moveTo>
                  <a:pt x="0" y="0"/>
                </a:moveTo>
                <a:lnTo>
                  <a:pt x="5486402" y="0"/>
                </a:lnTo>
                <a:lnTo>
                  <a:pt x="5486402" y="5791200"/>
                </a:lnTo>
                <a:lnTo>
                  <a:pt x="0" y="579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CB2EB3-3A54-E9EE-003B-5236FEA5F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8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643F48-B3ED-6D2E-89F1-EF6C2292C5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385888"/>
            <a:ext cx="7562850" cy="4595812"/>
          </a:xfrm>
          <a:custGeom>
            <a:avLst/>
            <a:gdLst>
              <a:gd name="connsiteX0" fmla="*/ 0 w 7562850"/>
              <a:gd name="connsiteY0" fmla="*/ 0 h 4595812"/>
              <a:gd name="connsiteX1" fmla="*/ 7562850 w 7562850"/>
              <a:gd name="connsiteY1" fmla="*/ 0 h 4595812"/>
              <a:gd name="connsiteX2" fmla="*/ 7562850 w 7562850"/>
              <a:gd name="connsiteY2" fmla="*/ 4595812 h 4595812"/>
              <a:gd name="connsiteX3" fmla="*/ 0 w 7562850"/>
              <a:gd name="connsiteY3" fmla="*/ 4595812 h 45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0" h="4595812">
                <a:moveTo>
                  <a:pt x="0" y="0"/>
                </a:moveTo>
                <a:lnTo>
                  <a:pt x="7562850" y="0"/>
                </a:lnTo>
                <a:lnTo>
                  <a:pt x="7562850" y="4595812"/>
                </a:lnTo>
                <a:lnTo>
                  <a:pt x="0" y="4595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972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110A97-E221-121A-0C8F-D595713419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9039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5A60B-FDF1-AB6F-37F7-71081F7CFC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6231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409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3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6C9FCDE-E6A3-DE01-09C0-41F530F12336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4426-2904-2E77-6070-B7E6E21F785E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00611-0587-6847-0D27-5A4724B4931D}"/>
              </a:ext>
            </a:extLst>
          </p:cNvPr>
          <p:cNvSpPr/>
          <p:nvPr userDrawn="1"/>
        </p:nvSpPr>
        <p:spPr>
          <a:xfrm>
            <a:off x="11887200" y="64044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28308-D813-26A2-8D9E-30EA0916A1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3DB04B8-A733-A4F7-F2A7-06D51D064A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6" r:id="rId3"/>
    <p:sldLayoutId id="2147483678" r:id="rId4"/>
    <p:sldLayoutId id="2147483679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orient="horz" pos="33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wp-content/uploads/2024/11/2025-RheumReview-Learning-Objectives_FINAL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4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7240851-EC6B-1ABA-FF13-F031963AA9C6}"/>
              </a:ext>
            </a:extLst>
          </p:cNvPr>
          <p:cNvGrpSpPr/>
          <p:nvPr/>
        </p:nvGrpSpPr>
        <p:grpSpPr>
          <a:xfrm>
            <a:off x="2838451" y="2680600"/>
            <a:ext cx="8743949" cy="3140394"/>
            <a:chOff x="2838451" y="1959144"/>
            <a:chExt cx="8743949" cy="314039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B2827C7-1ABD-D5C5-680F-AFB6648FA1D5}"/>
                </a:ext>
              </a:extLst>
            </p:cNvPr>
            <p:cNvSpPr/>
            <p:nvPr/>
          </p:nvSpPr>
          <p:spPr>
            <a:xfrm>
              <a:off x="2838451" y="2180492"/>
              <a:ext cx="8743949" cy="2919046"/>
            </a:xfrm>
            <a:prstGeom prst="roundRect">
              <a:avLst>
                <a:gd name="adj" fmla="val 43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E9FAFB-C5C8-A950-4261-39A69BFF1893}"/>
                </a:ext>
              </a:extLst>
            </p:cNvPr>
            <p:cNvGrpSpPr/>
            <p:nvPr/>
          </p:nvGrpSpPr>
          <p:grpSpPr>
            <a:xfrm>
              <a:off x="6418766" y="1959144"/>
              <a:ext cx="5093296" cy="2803658"/>
              <a:chOff x="6489104" y="1951166"/>
              <a:chExt cx="5093296" cy="280365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AAA81-0439-EBA4-ADDF-E599F8A03E0F}"/>
                  </a:ext>
                </a:extLst>
              </p:cNvPr>
              <p:cNvSpPr/>
              <p:nvPr/>
            </p:nvSpPr>
            <p:spPr>
              <a:xfrm>
                <a:off x="6489104" y="2631166"/>
                <a:ext cx="509329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spc="-150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Sample Divider Slide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63F554-58C0-A27A-771F-4D8EDF214026}"/>
                  </a:ext>
                </a:extLst>
              </p:cNvPr>
              <p:cNvSpPr/>
              <p:nvPr/>
            </p:nvSpPr>
            <p:spPr>
              <a:xfrm>
                <a:off x="6543674" y="1951166"/>
                <a:ext cx="1333502" cy="458652"/>
              </a:xfrm>
              <a:prstGeom prst="roundRect">
                <a:avLst>
                  <a:gd name="adj" fmla="val 14537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14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SECTION 1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36D6B-3FFA-061C-1D40-7CF1F223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36" y="1238251"/>
            <a:ext cx="2244584" cy="910377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E881888-2DE3-7132-3F84-5F4264EDD8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23077"/>
          <a:stretch/>
        </p:blipFill>
        <p:spPr>
          <a:xfrm>
            <a:off x="609598" y="533400"/>
            <a:ext cx="5486402" cy="5791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755A2-9CD4-6F96-986E-E2144CCD5D2A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23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533400"/>
            <a:ext cx="64066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Column Sample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1EDC2-E8E1-F847-10AA-BEA65238CB5F}"/>
              </a:ext>
            </a:extLst>
          </p:cNvPr>
          <p:cNvGrpSpPr/>
          <p:nvPr/>
        </p:nvGrpSpPr>
        <p:grpSpPr>
          <a:xfrm>
            <a:off x="772969" y="1336615"/>
            <a:ext cx="10809431" cy="4791312"/>
            <a:chOff x="1112801" y="1761229"/>
            <a:chExt cx="10809431" cy="4791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CA2A72-6B7E-4B28-5167-CEBEF84BBCFA}"/>
                </a:ext>
              </a:extLst>
            </p:cNvPr>
            <p:cNvSpPr txBox="1"/>
            <p:nvPr/>
          </p:nvSpPr>
          <p:spPr>
            <a:xfrm>
              <a:off x="2038084" y="1761229"/>
              <a:ext cx="9884148" cy="4791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 dolor sit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amet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consectetuer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adipiscing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elit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commodo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ligula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dolor.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sociis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parturient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montes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ultricies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consequat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fringilla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vel,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aliquet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vulputate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arcu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rhoncus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ut.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dictum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mollis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pretium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Integer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tincidunt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Cras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dapibus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Vivamus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elementum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semper nisi.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sociis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parturient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montes,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BACE48-A327-1FDC-67A5-92A3FAC45262}"/>
                </a:ext>
              </a:extLst>
            </p:cNvPr>
            <p:cNvGrpSpPr/>
            <p:nvPr/>
          </p:nvGrpSpPr>
          <p:grpSpPr>
            <a:xfrm>
              <a:off x="1112801" y="1799810"/>
              <a:ext cx="732150" cy="720783"/>
              <a:chOff x="6231180" y="1398756"/>
              <a:chExt cx="732150" cy="72078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AD0B80D-DBB6-4697-1961-100F94DCCBC5}"/>
                  </a:ext>
                </a:extLst>
              </p:cNvPr>
              <p:cNvSpPr/>
              <p:nvPr/>
            </p:nvSpPr>
            <p:spPr>
              <a:xfrm>
                <a:off x="6231180" y="1398756"/>
                <a:ext cx="732150" cy="720783"/>
              </a:xfrm>
              <a:prstGeom prst="roundRect">
                <a:avLst>
                  <a:gd name="adj" fmla="val 4988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0" dist="127000" dir="2760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endParaRPr lang="en-US" sz="1400" dirty="0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EF483C5-3B46-4DE9-0582-E24F4240A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92229" y="1554121"/>
                <a:ext cx="410051" cy="4100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45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AF56F0-E0DC-16AD-7D70-2E9400BD4D0E}"/>
              </a:ext>
            </a:extLst>
          </p:cNvPr>
          <p:cNvSpPr/>
          <p:nvPr/>
        </p:nvSpPr>
        <p:spPr>
          <a:xfrm>
            <a:off x="8560623" y="2887634"/>
            <a:ext cx="732150" cy="720783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1600200" y="533400"/>
            <a:ext cx="8991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Image + Caption Sample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A2A72-6B7E-4B28-5167-CEBEF84BBCFA}"/>
              </a:ext>
            </a:extLst>
          </p:cNvPr>
          <p:cNvSpPr txBox="1"/>
          <p:nvPr/>
        </p:nvSpPr>
        <p:spPr>
          <a:xfrm>
            <a:off x="8467908" y="3773417"/>
            <a:ext cx="3114492" cy="2267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671875-FF2F-E93F-E704-672BE616CE7E}"/>
              </a:ext>
            </a:extLst>
          </p:cNvPr>
          <p:cNvSpPr>
            <a:spLocks noChangeAspect="1"/>
          </p:cNvSpPr>
          <p:nvPr/>
        </p:nvSpPr>
        <p:spPr>
          <a:xfrm>
            <a:off x="8710697" y="3032025"/>
            <a:ext cx="432002" cy="432000"/>
          </a:xfrm>
          <a:custGeom>
            <a:avLst/>
            <a:gdLst>
              <a:gd name="connsiteX0" fmla="*/ 145097 w 300200"/>
              <a:gd name="connsiteY0" fmla="*/ 270180 h 300199"/>
              <a:gd name="connsiteX1" fmla="*/ 155104 w 300200"/>
              <a:gd name="connsiteY1" fmla="*/ 270180 h 300199"/>
              <a:gd name="connsiteX2" fmla="*/ 155104 w 300200"/>
              <a:gd name="connsiteY2" fmla="*/ 280187 h 300199"/>
              <a:gd name="connsiteX3" fmla="*/ 145097 w 300200"/>
              <a:gd name="connsiteY3" fmla="*/ 280187 h 300199"/>
              <a:gd name="connsiteX4" fmla="*/ 80054 w 300200"/>
              <a:gd name="connsiteY4" fmla="*/ 260173 h 300199"/>
              <a:gd name="connsiteX5" fmla="*/ 80054 w 300200"/>
              <a:gd name="connsiteY5" fmla="*/ 275183 h 300199"/>
              <a:gd name="connsiteX6" fmla="*/ 95064 w 300200"/>
              <a:gd name="connsiteY6" fmla="*/ 290193 h 300199"/>
              <a:gd name="connsiteX7" fmla="*/ 201085 w 300200"/>
              <a:gd name="connsiteY7" fmla="*/ 290193 h 300199"/>
              <a:gd name="connsiteX8" fmla="*/ 196203 w 300200"/>
              <a:gd name="connsiteY8" fmla="*/ 260173 h 300199"/>
              <a:gd name="connsiteX9" fmla="*/ 20013 w 300200"/>
              <a:gd name="connsiteY9" fmla="*/ 205137 h 300199"/>
              <a:gd name="connsiteX10" fmla="*/ 110073 w 300200"/>
              <a:gd name="connsiteY10" fmla="*/ 205137 h 300199"/>
              <a:gd name="connsiteX11" fmla="*/ 110073 w 300200"/>
              <a:gd name="connsiteY11" fmla="*/ 215144 h 300199"/>
              <a:gd name="connsiteX12" fmla="*/ 20013 w 300200"/>
              <a:gd name="connsiteY12" fmla="*/ 215144 h 300199"/>
              <a:gd name="connsiteX13" fmla="*/ 85057 w 300200"/>
              <a:gd name="connsiteY13" fmla="*/ 185123 h 300199"/>
              <a:gd name="connsiteX14" fmla="*/ 110074 w 300200"/>
              <a:gd name="connsiteY14" fmla="*/ 185123 h 300199"/>
              <a:gd name="connsiteX15" fmla="*/ 110074 w 300200"/>
              <a:gd name="connsiteY15" fmla="*/ 195130 h 300199"/>
              <a:gd name="connsiteX16" fmla="*/ 85057 w 300200"/>
              <a:gd name="connsiteY16" fmla="*/ 195130 h 300199"/>
              <a:gd name="connsiteX17" fmla="*/ 20013 w 300200"/>
              <a:gd name="connsiteY17" fmla="*/ 185123 h 300199"/>
              <a:gd name="connsiteX18" fmla="*/ 75050 w 300200"/>
              <a:gd name="connsiteY18" fmla="*/ 185123 h 300199"/>
              <a:gd name="connsiteX19" fmla="*/ 75050 w 300200"/>
              <a:gd name="connsiteY19" fmla="*/ 195130 h 300199"/>
              <a:gd name="connsiteX20" fmla="*/ 20013 w 300200"/>
              <a:gd name="connsiteY20" fmla="*/ 195130 h 300199"/>
              <a:gd name="connsiteX21" fmla="*/ 242992 w 300200"/>
              <a:gd name="connsiteY21" fmla="*/ 156369 h 300199"/>
              <a:gd name="connsiteX22" fmla="*/ 230154 w 300200"/>
              <a:gd name="connsiteY22" fmla="*/ 165540 h 300199"/>
              <a:gd name="connsiteX23" fmla="*/ 230154 w 300200"/>
              <a:gd name="connsiteY23" fmla="*/ 203065 h 300199"/>
              <a:gd name="connsiteX24" fmla="*/ 248700 w 300200"/>
              <a:gd name="connsiteY24" fmla="*/ 221615 h 300199"/>
              <a:gd name="connsiteX25" fmla="*/ 241625 w 300200"/>
              <a:gd name="connsiteY25" fmla="*/ 228689 h 300199"/>
              <a:gd name="connsiteX26" fmla="*/ 199097 w 300200"/>
              <a:gd name="connsiteY26" fmla="*/ 186161 h 300199"/>
              <a:gd name="connsiteX27" fmla="*/ 181156 w 300200"/>
              <a:gd name="connsiteY27" fmla="*/ 186160 h 300199"/>
              <a:gd name="connsiteX28" fmla="*/ 181155 w 300200"/>
              <a:gd name="connsiteY28" fmla="*/ 204100 h 300199"/>
              <a:gd name="connsiteX29" fmla="*/ 213676 w 300200"/>
              <a:gd name="connsiteY29" fmla="*/ 236622 h 300199"/>
              <a:gd name="connsiteX30" fmla="*/ 214292 w 300200"/>
              <a:gd name="connsiteY30" fmla="*/ 242949 h 300199"/>
              <a:gd name="connsiteX31" fmla="*/ 212041 w 300200"/>
              <a:gd name="connsiteY31" fmla="*/ 246301 h 300199"/>
              <a:gd name="connsiteX32" fmla="*/ 207233 w 300200"/>
              <a:gd name="connsiteY32" fmla="*/ 256591 h 300199"/>
              <a:gd name="connsiteX33" fmla="*/ 212666 w 300200"/>
              <a:gd name="connsiteY33" fmla="*/ 290193 h 300199"/>
              <a:gd name="connsiteX34" fmla="*/ 265177 w 300200"/>
              <a:gd name="connsiteY34" fmla="*/ 290193 h 300199"/>
              <a:gd name="connsiteX35" fmla="*/ 265177 w 300200"/>
              <a:gd name="connsiteY35" fmla="*/ 200333 h 300199"/>
              <a:gd name="connsiteX36" fmla="*/ 254056 w 300200"/>
              <a:gd name="connsiteY36" fmla="*/ 170701 h 300199"/>
              <a:gd name="connsiteX37" fmla="*/ 92371 w 300200"/>
              <a:gd name="connsiteY37" fmla="*/ 155256 h 300199"/>
              <a:gd name="connsiteX38" fmla="*/ 67526 w 300200"/>
              <a:gd name="connsiteY38" fmla="*/ 169453 h 300199"/>
              <a:gd name="connsiteX39" fmla="*/ 65043 w 300200"/>
              <a:gd name="connsiteY39" fmla="*/ 170113 h 300199"/>
              <a:gd name="connsiteX40" fmla="*/ 25017 w 300200"/>
              <a:gd name="connsiteY40" fmla="*/ 170113 h 300199"/>
              <a:gd name="connsiteX41" fmla="*/ 10007 w 300200"/>
              <a:gd name="connsiteY41" fmla="*/ 185123 h 300199"/>
              <a:gd name="connsiteX42" fmla="*/ 10007 w 300200"/>
              <a:gd name="connsiteY42" fmla="*/ 215143 h 300199"/>
              <a:gd name="connsiteX43" fmla="*/ 25017 w 300200"/>
              <a:gd name="connsiteY43" fmla="*/ 230153 h 300199"/>
              <a:gd name="connsiteX44" fmla="*/ 105070 w 300200"/>
              <a:gd name="connsiteY44" fmla="*/ 230153 h 300199"/>
              <a:gd name="connsiteX45" fmla="*/ 120080 w 300200"/>
              <a:gd name="connsiteY45" fmla="*/ 215143 h 300199"/>
              <a:gd name="connsiteX46" fmla="*/ 120080 w 300200"/>
              <a:gd name="connsiteY46" fmla="*/ 185123 h 300199"/>
              <a:gd name="connsiteX47" fmla="*/ 105070 w 300200"/>
              <a:gd name="connsiteY47" fmla="*/ 170113 h 300199"/>
              <a:gd name="connsiteX48" fmla="*/ 95063 w 300200"/>
              <a:gd name="connsiteY48" fmla="*/ 170113 h 300199"/>
              <a:gd name="connsiteX49" fmla="*/ 93850 w 300200"/>
              <a:gd name="connsiteY49" fmla="*/ 169963 h 300199"/>
              <a:gd name="connsiteX50" fmla="*/ 90211 w 300200"/>
              <a:gd name="connsiteY50" fmla="*/ 163895 h 300199"/>
              <a:gd name="connsiteX51" fmla="*/ 101276 w 300200"/>
              <a:gd name="connsiteY51" fmla="*/ 140244 h 300199"/>
              <a:gd name="connsiteX52" fmla="*/ 104919 w 300200"/>
              <a:gd name="connsiteY52" fmla="*/ 146310 h 300199"/>
              <a:gd name="connsiteX53" fmla="*/ 101474 w 300200"/>
              <a:gd name="connsiteY53" fmla="*/ 160106 h 300199"/>
              <a:gd name="connsiteX54" fmla="*/ 105070 w 300200"/>
              <a:gd name="connsiteY54" fmla="*/ 160106 h 300199"/>
              <a:gd name="connsiteX55" fmla="*/ 130087 w 300200"/>
              <a:gd name="connsiteY55" fmla="*/ 185123 h 300199"/>
              <a:gd name="connsiteX56" fmla="*/ 130087 w 300200"/>
              <a:gd name="connsiteY56" fmla="*/ 215143 h 300199"/>
              <a:gd name="connsiteX57" fmla="*/ 105070 w 300200"/>
              <a:gd name="connsiteY57" fmla="*/ 240160 h 300199"/>
              <a:gd name="connsiteX58" fmla="*/ 25017 w 300200"/>
              <a:gd name="connsiteY58" fmla="*/ 240160 h 300199"/>
              <a:gd name="connsiteX59" fmla="*/ 0 w 300200"/>
              <a:gd name="connsiteY59" fmla="*/ 215143 h 300199"/>
              <a:gd name="connsiteX60" fmla="*/ 0 w 300200"/>
              <a:gd name="connsiteY60" fmla="*/ 185123 h 300199"/>
              <a:gd name="connsiteX61" fmla="*/ 25017 w 300200"/>
              <a:gd name="connsiteY61" fmla="*/ 160106 h 300199"/>
              <a:gd name="connsiteX62" fmla="*/ 63714 w 300200"/>
              <a:gd name="connsiteY62" fmla="*/ 160106 h 300199"/>
              <a:gd name="connsiteX63" fmla="*/ 97584 w 300200"/>
              <a:gd name="connsiteY63" fmla="*/ 140753 h 300199"/>
              <a:gd name="connsiteX64" fmla="*/ 101276 w 300200"/>
              <a:gd name="connsiteY64" fmla="*/ 140244 h 300199"/>
              <a:gd name="connsiteX65" fmla="*/ 195130 w 300200"/>
              <a:gd name="connsiteY65" fmla="*/ 101317 h 300199"/>
              <a:gd name="connsiteX66" fmla="*/ 160341 w 300200"/>
              <a:gd name="connsiteY66" fmla="*/ 127406 h 300199"/>
              <a:gd name="connsiteX67" fmla="*/ 175117 w 300200"/>
              <a:gd name="connsiteY67" fmla="*/ 140093 h 300199"/>
              <a:gd name="connsiteX68" fmla="*/ 220147 w 300200"/>
              <a:gd name="connsiteY68" fmla="*/ 140093 h 300199"/>
              <a:gd name="connsiteX69" fmla="*/ 221128 w 300200"/>
              <a:gd name="connsiteY69" fmla="*/ 140190 h 300199"/>
              <a:gd name="connsiteX70" fmla="*/ 225053 w 300200"/>
              <a:gd name="connsiteY70" fmla="*/ 146078 h 300199"/>
              <a:gd name="connsiteX71" fmla="*/ 222531 w 300200"/>
              <a:gd name="connsiteY71" fmla="*/ 158687 h 300199"/>
              <a:gd name="connsiteX72" fmla="*/ 247260 w 300200"/>
              <a:gd name="connsiteY72" fmla="*/ 141024 h 300199"/>
              <a:gd name="connsiteX73" fmla="*/ 250167 w 300200"/>
              <a:gd name="connsiteY73" fmla="*/ 140093 h 300199"/>
              <a:gd name="connsiteX74" fmla="*/ 275183 w 300200"/>
              <a:gd name="connsiteY74" fmla="*/ 140093 h 300199"/>
              <a:gd name="connsiteX75" fmla="*/ 289943 w 300200"/>
              <a:gd name="connsiteY75" fmla="*/ 127593 h 300199"/>
              <a:gd name="connsiteX76" fmla="*/ 265177 w 300200"/>
              <a:gd name="connsiteY76" fmla="*/ 111082 h 300199"/>
              <a:gd name="connsiteX77" fmla="*/ 237931 w 300200"/>
              <a:gd name="connsiteY77" fmla="*/ 129247 h 300199"/>
              <a:gd name="connsiteX78" fmla="*/ 232155 w 300200"/>
              <a:gd name="connsiteY78" fmla="*/ 129086 h 300199"/>
              <a:gd name="connsiteX79" fmla="*/ 235156 w 300200"/>
              <a:gd name="connsiteY79" fmla="*/ 70047 h 300199"/>
              <a:gd name="connsiteX80" fmla="*/ 225150 w 300200"/>
              <a:gd name="connsiteY80" fmla="*/ 80053 h 300199"/>
              <a:gd name="connsiteX81" fmla="*/ 235156 w 300200"/>
              <a:gd name="connsiteY81" fmla="*/ 90060 h 300199"/>
              <a:gd name="connsiteX82" fmla="*/ 245163 w 300200"/>
              <a:gd name="connsiteY82" fmla="*/ 80053 h 300199"/>
              <a:gd name="connsiteX83" fmla="*/ 235156 w 300200"/>
              <a:gd name="connsiteY83" fmla="*/ 70047 h 300199"/>
              <a:gd name="connsiteX84" fmla="*/ 235156 w 300200"/>
              <a:gd name="connsiteY84" fmla="*/ 60040 h 300199"/>
              <a:gd name="connsiteX85" fmla="*/ 255170 w 300200"/>
              <a:gd name="connsiteY85" fmla="*/ 80053 h 300199"/>
              <a:gd name="connsiteX86" fmla="*/ 235156 w 300200"/>
              <a:gd name="connsiteY86" fmla="*/ 100067 h 300199"/>
              <a:gd name="connsiteX87" fmla="*/ 215143 w 300200"/>
              <a:gd name="connsiteY87" fmla="*/ 80053 h 300199"/>
              <a:gd name="connsiteX88" fmla="*/ 235156 w 300200"/>
              <a:gd name="connsiteY88" fmla="*/ 60040 h 300199"/>
              <a:gd name="connsiteX89" fmla="*/ 95063 w 300200"/>
              <a:gd name="connsiteY89" fmla="*/ 58130 h 300199"/>
              <a:gd name="connsiteX90" fmla="*/ 85056 w 300200"/>
              <a:gd name="connsiteY90" fmla="*/ 63133 h 300199"/>
              <a:gd name="connsiteX91" fmla="*/ 85056 w 300200"/>
              <a:gd name="connsiteY91" fmla="*/ 66954 h 300199"/>
              <a:gd name="connsiteX92" fmla="*/ 95063 w 300200"/>
              <a:gd name="connsiteY92" fmla="*/ 71957 h 300199"/>
              <a:gd name="connsiteX93" fmla="*/ 45030 w 300200"/>
              <a:gd name="connsiteY93" fmla="*/ 55037 h 300199"/>
              <a:gd name="connsiteX94" fmla="*/ 45030 w 300200"/>
              <a:gd name="connsiteY94" fmla="*/ 75050 h 300199"/>
              <a:gd name="connsiteX95" fmla="*/ 75050 w 300200"/>
              <a:gd name="connsiteY95" fmla="*/ 75050 h 300199"/>
              <a:gd name="connsiteX96" fmla="*/ 75050 w 300200"/>
              <a:gd name="connsiteY96" fmla="*/ 55037 h 300199"/>
              <a:gd name="connsiteX97" fmla="*/ 175117 w 300200"/>
              <a:gd name="connsiteY97" fmla="*/ 50033 h 300199"/>
              <a:gd name="connsiteX98" fmla="*/ 160107 w 300200"/>
              <a:gd name="connsiteY98" fmla="*/ 65043 h 300199"/>
              <a:gd name="connsiteX99" fmla="*/ 160107 w 300200"/>
              <a:gd name="connsiteY99" fmla="*/ 115076 h 300199"/>
              <a:gd name="connsiteX100" fmla="*/ 192132 w 300200"/>
              <a:gd name="connsiteY100" fmla="*/ 91060 h 300199"/>
              <a:gd name="connsiteX101" fmla="*/ 198132 w 300200"/>
              <a:gd name="connsiteY101" fmla="*/ 91060 h 300199"/>
              <a:gd name="connsiteX102" fmla="*/ 235328 w 300200"/>
              <a:gd name="connsiteY102" fmla="*/ 118954 h 300199"/>
              <a:gd name="connsiteX103" fmla="*/ 262401 w 300200"/>
              <a:gd name="connsiteY103" fmla="*/ 100907 h 300199"/>
              <a:gd name="connsiteX104" fmla="*/ 267952 w 300200"/>
              <a:gd name="connsiteY104" fmla="*/ 100907 h 300199"/>
              <a:gd name="connsiteX105" fmla="*/ 290193 w 300200"/>
              <a:gd name="connsiteY105" fmla="*/ 115734 h 300199"/>
              <a:gd name="connsiteX106" fmla="*/ 290193 w 300200"/>
              <a:gd name="connsiteY106" fmla="*/ 65043 h 300199"/>
              <a:gd name="connsiteX107" fmla="*/ 275183 w 300200"/>
              <a:gd name="connsiteY107" fmla="*/ 50033 h 300199"/>
              <a:gd name="connsiteX108" fmla="*/ 72548 w 300200"/>
              <a:gd name="connsiteY108" fmla="*/ 30020 h 300199"/>
              <a:gd name="connsiteX109" fmla="*/ 65043 w 300200"/>
              <a:gd name="connsiteY109" fmla="*/ 37525 h 300199"/>
              <a:gd name="connsiteX110" fmla="*/ 72548 w 300200"/>
              <a:gd name="connsiteY110" fmla="*/ 45030 h 300199"/>
              <a:gd name="connsiteX111" fmla="*/ 80053 w 300200"/>
              <a:gd name="connsiteY111" fmla="*/ 37525 h 300199"/>
              <a:gd name="connsiteX112" fmla="*/ 72548 w 300200"/>
              <a:gd name="connsiteY112" fmla="*/ 30020 h 300199"/>
              <a:gd name="connsiteX113" fmla="*/ 47531 w 300200"/>
              <a:gd name="connsiteY113" fmla="*/ 30020 h 300199"/>
              <a:gd name="connsiteX114" fmla="*/ 40026 w 300200"/>
              <a:gd name="connsiteY114" fmla="*/ 37525 h 300199"/>
              <a:gd name="connsiteX115" fmla="*/ 47531 w 300200"/>
              <a:gd name="connsiteY115" fmla="*/ 45030 h 300199"/>
              <a:gd name="connsiteX116" fmla="*/ 55036 w 300200"/>
              <a:gd name="connsiteY116" fmla="*/ 37525 h 300199"/>
              <a:gd name="connsiteX117" fmla="*/ 47531 w 300200"/>
              <a:gd name="connsiteY117" fmla="*/ 30020 h 300199"/>
              <a:gd name="connsiteX118" fmla="*/ 150100 w 300200"/>
              <a:gd name="connsiteY118" fmla="*/ 20013 h 300199"/>
              <a:gd name="connsiteX119" fmla="*/ 205137 w 300200"/>
              <a:gd name="connsiteY119" fmla="*/ 20013 h 300199"/>
              <a:gd name="connsiteX120" fmla="*/ 229648 w 300200"/>
              <a:gd name="connsiteY120" fmla="*/ 40026 h 300199"/>
              <a:gd name="connsiteX121" fmla="*/ 275183 w 300200"/>
              <a:gd name="connsiteY121" fmla="*/ 40026 h 300199"/>
              <a:gd name="connsiteX122" fmla="*/ 300200 w 300200"/>
              <a:gd name="connsiteY122" fmla="*/ 65043 h 300199"/>
              <a:gd name="connsiteX123" fmla="*/ 300200 w 300200"/>
              <a:gd name="connsiteY123" fmla="*/ 125083 h 300199"/>
              <a:gd name="connsiteX124" fmla="*/ 275183 w 300200"/>
              <a:gd name="connsiteY124" fmla="*/ 150100 h 300199"/>
              <a:gd name="connsiteX125" fmla="*/ 251769 w 300200"/>
              <a:gd name="connsiteY125" fmla="*/ 150100 h 300199"/>
              <a:gd name="connsiteX126" fmla="*/ 251140 w 300200"/>
              <a:gd name="connsiteY126" fmla="*/ 150549 h 300199"/>
              <a:gd name="connsiteX127" fmla="*/ 261786 w 300200"/>
              <a:gd name="connsiteY127" fmla="*/ 164355 h 300199"/>
              <a:gd name="connsiteX128" fmla="*/ 275183 w 300200"/>
              <a:gd name="connsiteY128" fmla="*/ 200333 h 300199"/>
              <a:gd name="connsiteX129" fmla="*/ 275183 w 300200"/>
              <a:gd name="connsiteY129" fmla="*/ 295196 h 300199"/>
              <a:gd name="connsiteX130" fmla="*/ 270180 w 300200"/>
              <a:gd name="connsiteY130" fmla="*/ 300199 h 300199"/>
              <a:gd name="connsiteX131" fmla="*/ 95064 w 300200"/>
              <a:gd name="connsiteY131" fmla="*/ 300199 h 300199"/>
              <a:gd name="connsiteX132" fmla="*/ 70047 w 300200"/>
              <a:gd name="connsiteY132" fmla="*/ 275183 h 300199"/>
              <a:gd name="connsiteX133" fmla="*/ 70047 w 300200"/>
              <a:gd name="connsiteY133" fmla="*/ 250166 h 300199"/>
              <a:gd name="connsiteX134" fmla="*/ 198992 w 300200"/>
              <a:gd name="connsiteY134" fmla="*/ 250166 h 300199"/>
              <a:gd name="connsiteX135" fmla="*/ 203691 w 300200"/>
              <a:gd name="connsiteY135" fmla="*/ 240785 h 300199"/>
              <a:gd name="connsiteX136" fmla="*/ 174081 w 300200"/>
              <a:gd name="connsiteY136" fmla="*/ 211175 h 300199"/>
              <a:gd name="connsiteX137" fmla="*/ 174081 w 300200"/>
              <a:gd name="connsiteY137" fmla="*/ 179084 h 300199"/>
              <a:gd name="connsiteX138" fmla="*/ 206173 w 300200"/>
              <a:gd name="connsiteY138" fmla="*/ 179084 h 300199"/>
              <a:gd name="connsiteX139" fmla="*/ 220147 w 300200"/>
              <a:gd name="connsiteY139" fmla="*/ 193058 h 300199"/>
              <a:gd name="connsiteX140" fmla="*/ 220147 w 300200"/>
              <a:gd name="connsiteY140" fmla="*/ 172688 h 300199"/>
              <a:gd name="connsiteX141" fmla="*/ 218050 w 300200"/>
              <a:gd name="connsiteY141" fmla="*/ 174186 h 300199"/>
              <a:gd name="connsiteX142" fmla="*/ 214161 w 300200"/>
              <a:gd name="connsiteY142" fmla="*/ 175019 h 300199"/>
              <a:gd name="connsiteX143" fmla="*/ 210238 w 300200"/>
              <a:gd name="connsiteY143" fmla="*/ 169131 h 300199"/>
              <a:gd name="connsiteX144" fmla="*/ 214044 w 300200"/>
              <a:gd name="connsiteY144" fmla="*/ 150100 h 300199"/>
              <a:gd name="connsiteX145" fmla="*/ 175117 w 300200"/>
              <a:gd name="connsiteY145" fmla="*/ 150100 h 300199"/>
              <a:gd name="connsiteX146" fmla="*/ 150100 w 300200"/>
              <a:gd name="connsiteY146" fmla="*/ 125083 h 300199"/>
              <a:gd name="connsiteX147" fmla="*/ 150100 w 300200"/>
              <a:gd name="connsiteY147" fmla="*/ 65043 h 300199"/>
              <a:gd name="connsiteX148" fmla="*/ 175117 w 300200"/>
              <a:gd name="connsiteY148" fmla="*/ 40026 h 300199"/>
              <a:gd name="connsiteX149" fmla="*/ 219225 w 300200"/>
              <a:gd name="connsiteY149" fmla="*/ 40026 h 300199"/>
              <a:gd name="connsiteX150" fmla="*/ 205137 w 300200"/>
              <a:gd name="connsiteY150" fmla="*/ 30020 h 300199"/>
              <a:gd name="connsiteX151" fmla="*/ 150100 w 300200"/>
              <a:gd name="connsiteY151" fmla="*/ 30020 h 300199"/>
              <a:gd name="connsiteX152" fmla="*/ 72554 w 300200"/>
              <a:gd name="connsiteY152" fmla="*/ 19982 h 300199"/>
              <a:gd name="connsiteX153" fmla="*/ 84935 w 300200"/>
              <a:gd name="connsiteY153" fmla="*/ 25067 h 300199"/>
              <a:gd name="connsiteX154" fmla="*/ 85009 w 300200"/>
              <a:gd name="connsiteY154" fmla="*/ 49799 h 300199"/>
              <a:gd name="connsiteX155" fmla="*/ 85056 w 300200"/>
              <a:gd name="connsiteY155" fmla="*/ 50034 h 300199"/>
              <a:gd name="connsiteX156" fmla="*/ 85056 w 300200"/>
              <a:gd name="connsiteY156" fmla="*/ 51944 h 300199"/>
              <a:gd name="connsiteX157" fmla="*/ 97828 w 300200"/>
              <a:gd name="connsiteY157" fmla="*/ 45558 h 300199"/>
              <a:gd name="connsiteX158" fmla="*/ 100067 w 300200"/>
              <a:gd name="connsiteY158" fmla="*/ 45030 h 300199"/>
              <a:gd name="connsiteX159" fmla="*/ 105070 w 300200"/>
              <a:gd name="connsiteY159" fmla="*/ 50034 h 300199"/>
              <a:gd name="connsiteX160" fmla="*/ 105070 w 300200"/>
              <a:gd name="connsiteY160" fmla="*/ 80053 h 300199"/>
              <a:gd name="connsiteX161" fmla="*/ 104541 w 300200"/>
              <a:gd name="connsiteY161" fmla="*/ 82292 h 300199"/>
              <a:gd name="connsiteX162" fmla="*/ 97828 w 300200"/>
              <a:gd name="connsiteY162" fmla="*/ 84529 h 300199"/>
              <a:gd name="connsiteX163" fmla="*/ 85056 w 300200"/>
              <a:gd name="connsiteY163" fmla="*/ 78143 h 300199"/>
              <a:gd name="connsiteX164" fmla="*/ 85056 w 300200"/>
              <a:gd name="connsiteY164" fmla="*/ 80053 h 300199"/>
              <a:gd name="connsiteX165" fmla="*/ 80053 w 300200"/>
              <a:gd name="connsiteY165" fmla="*/ 85057 h 300199"/>
              <a:gd name="connsiteX166" fmla="*/ 40026 w 300200"/>
              <a:gd name="connsiteY166" fmla="*/ 85057 h 300199"/>
              <a:gd name="connsiteX167" fmla="*/ 35023 w 300200"/>
              <a:gd name="connsiteY167" fmla="*/ 80053 h 300199"/>
              <a:gd name="connsiteX168" fmla="*/ 35023 w 300200"/>
              <a:gd name="connsiteY168" fmla="*/ 50034 h 300199"/>
              <a:gd name="connsiteX169" fmla="*/ 35070 w 300200"/>
              <a:gd name="connsiteY169" fmla="*/ 49799 h 300199"/>
              <a:gd name="connsiteX170" fmla="*/ 34906 w 300200"/>
              <a:gd name="connsiteY170" fmla="*/ 49631 h 300199"/>
              <a:gd name="connsiteX171" fmla="*/ 35311 w 300200"/>
              <a:gd name="connsiteY171" fmla="*/ 24903 h 300199"/>
              <a:gd name="connsiteX172" fmla="*/ 60040 w 300200"/>
              <a:gd name="connsiteY172" fmla="*/ 25308 h 300199"/>
              <a:gd name="connsiteX173" fmla="*/ 60204 w 300200"/>
              <a:gd name="connsiteY173" fmla="*/ 25141 h 300199"/>
              <a:gd name="connsiteX174" fmla="*/ 72554 w 300200"/>
              <a:gd name="connsiteY174" fmla="*/ 19982 h 300199"/>
              <a:gd name="connsiteX175" fmla="*/ 25017 w 300200"/>
              <a:gd name="connsiteY175" fmla="*/ 10007 h 300199"/>
              <a:gd name="connsiteX176" fmla="*/ 10007 w 300200"/>
              <a:gd name="connsiteY176" fmla="*/ 25017 h 300199"/>
              <a:gd name="connsiteX177" fmla="*/ 10007 w 300200"/>
              <a:gd name="connsiteY177" fmla="*/ 85057 h 300199"/>
              <a:gd name="connsiteX178" fmla="*/ 25017 w 300200"/>
              <a:gd name="connsiteY178" fmla="*/ 100067 h 300199"/>
              <a:gd name="connsiteX179" fmla="*/ 45030 w 300200"/>
              <a:gd name="connsiteY179" fmla="*/ 100067 h 300199"/>
              <a:gd name="connsiteX180" fmla="*/ 47937 w 300200"/>
              <a:gd name="connsiteY180" fmla="*/ 100997 h 300199"/>
              <a:gd name="connsiteX181" fmla="*/ 72666 w 300200"/>
              <a:gd name="connsiteY181" fmla="*/ 118660 h 300199"/>
              <a:gd name="connsiteX182" fmla="*/ 70144 w 300200"/>
              <a:gd name="connsiteY182" fmla="*/ 106052 h 300199"/>
              <a:gd name="connsiteX183" fmla="*/ 70047 w 300200"/>
              <a:gd name="connsiteY183" fmla="*/ 105070 h 300199"/>
              <a:gd name="connsiteX184" fmla="*/ 75050 w 300200"/>
              <a:gd name="connsiteY184" fmla="*/ 100067 h 300199"/>
              <a:gd name="connsiteX185" fmla="*/ 115077 w 300200"/>
              <a:gd name="connsiteY185" fmla="*/ 100067 h 300199"/>
              <a:gd name="connsiteX186" fmla="*/ 130087 w 300200"/>
              <a:gd name="connsiteY186" fmla="*/ 85057 h 300199"/>
              <a:gd name="connsiteX187" fmla="*/ 130087 w 300200"/>
              <a:gd name="connsiteY187" fmla="*/ 25017 h 300199"/>
              <a:gd name="connsiteX188" fmla="*/ 115077 w 300200"/>
              <a:gd name="connsiteY188" fmla="*/ 10007 h 300199"/>
              <a:gd name="connsiteX189" fmla="*/ 25017 w 300200"/>
              <a:gd name="connsiteY189" fmla="*/ 0 h 300199"/>
              <a:gd name="connsiteX190" fmla="*/ 115077 w 300200"/>
              <a:gd name="connsiteY190" fmla="*/ 0 h 300199"/>
              <a:gd name="connsiteX191" fmla="*/ 140093 w 300200"/>
              <a:gd name="connsiteY191" fmla="*/ 25017 h 300199"/>
              <a:gd name="connsiteX192" fmla="*/ 140093 w 300200"/>
              <a:gd name="connsiteY192" fmla="*/ 85057 h 300199"/>
              <a:gd name="connsiteX193" fmla="*/ 115077 w 300200"/>
              <a:gd name="connsiteY193" fmla="*/ 110073 h 300199"/>
              <a:gd name="connsiteX194" fmla="*/ 81153 w 300200"/>
              <a:gd name="connsiteY194" fmla="*/ 110073 h 300199"/>
              <a:gd name="connsiteX195" fmla="*/ 84959 w 300200"/>
              <a:gd name="connsiteY195" fmla="*/ 129105 h 300199"/>
              <a:gd name="connsiteX196" fmla="*/ 84125 w 300200"/>
              <a:gd name="connsiteY196" fmla="*/ 132994 h 300199"/>
              <a:gd name="connsiteX197" fmla="*/ 77146 w 300200"/>
              <a:gd name="connsiteY197" fmla="*/ 134159 h 300199"/>
              <a:gd name="connsiteX198" fmla="*/ 43428 w 300200"/>
              <a:gd name="connsiteY198" fmla="*/ 110073 h 300199"/>
              <a:gd name="connsiteX199" fmla="*/ 25017 w 300200"/>
              <a:gd name="connsiteY199" fmla="*/ 110073 h 300199"/>
              <a:gd name="connsiteX200" fmla="*/ 0 w 300200"/>
              <a:gd name="connsiteY200" fmla="*/ 85057 h 300199"/>
              <a:gd name="connsiteX201" fmla="*/ 0 w 300200"/>
              <a:gd name="connsiteY201" fmla="*/ 25017 h 300199"/>
              <a:gd name="connsiteX202" fmla="*/ 25017 w 300200"/>
              <a:gd name="connsiteY202" fmla="*/ 0 h 3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00200" h="300199">
                <a:moveTo>
                  <a:pt x="145097" y="270180"/>
                </a:moveTo>
                <a:lnTo>
                  <a:pt x="155104" y="270180"/>
                </a:lnTo>
                <a:lnTo>
                  <a:pt x="155104" y="280187"/>
                </a:lnTo>
                <a:lnTo>
                  <a:pt x="145097" y="280187"/>
                </a:lnTo>
                <a:close/>
                <a:moveTo>
                  <a:pt x="80054" y="260173"/>
                </a:moveTo>
                <a:lnTo>
                  <a:pt x="80054" y="275183"/>
                </a:lnTo>
                <a:cubicBezTo>
                  <a:pt x="80063" y="283469"/>
                  <a:pt x="86778" y="290183"/>
                  <a:pt x="95064" y="290193"/>
                </a:cubicBezTo>
                <a:lnTo>
                  <a:pt x="201085" y="290193"/>
                </a:lnTo>
                <a:cubicBezTo>
                  <a:pt x="196298" y="280963"/>
                  <a:pt x="194587" y="270444"/>
                  <a:pt x="196203" y="260173"/>
                </a:cubicBezTo>
                <a:close/>
                <a:moveTo>
                  <a:pt x="20013" y="205137"/>
                </a:moveTo>
                <a:lnTo>
                  <a:pt x="110073" y="205137"/>
                </a:lnTo>
                <a:lnTo>
                  <a:pt x="110073" y="215144"/>
                </a:lnTo>
                <a:lnTo>
                  <a:pt x="20013" y="215144"/>
                </a:lnTo>
                <a:close/>
                <a:moveTo>
                  <a:pt x="85057" y="185123"/>
                </a:moveTo>
                <a:lnTo>
                  <a:pt x="110074" y="185123"/>
                </a:lnTo>
                <a:lnTo>
                  <a:pt x="110074" y="195130"/>
                </a:lnTo>
                <a:lnTo>
                  <a:pt x="85057" y="195130"/>
                </a:lnTo>
                <a:close/>
                <a:moveTo>
                  <a:pt x="20013" y="185123"/>
                </a:moveTo>
                <a:lnTo>
                  <a:pt x="75050" y="185123"/>
                </a:lnTo>
                <a:lnTo>
                  <a:pt x="75050" y="195130"/>
                </a:lnTo>
                <a:lnTo>
                  <a:pt x="20013" y="195130"/>
                </a:lnTo>
                <a:close/>
                <a:moveTo>
                  <a:pt x="242992" y="156369"/>
                </a:moveTo>
                <a:lnTo>
                  <a:pt x="230154" y="165540"/>
                </a:lnTo>
                <a:lnTo>
                  <a:pt x="230154" y="203065"/>
                </a:lnTo>
                <a:lnTo>
                  <a:pt x="248700" y="221615"/>
                </a:lnTo>
                <a:lnTo>
                  <a:pt x="241625" y="228689"/>
                </a:lnTo>
                <a:lnTo>
                  <a:pt x="199097" y="186161"/>
                </a:lnTo>
                <a:cubicBezTo>
                  <a:pt x="194143" y="181206"/>
                  <a:pt x="186110" y="181206"/>
                  <a:pt x="181156" y="186160"/>
                </a:cubicBezTo>
                <a:cubicBezTo>
                  <a:pt x="176201" y="191114"/>
                  <a:pt x="176201" y="199146"/>
                  <a:pt x="181155" y="204100"/>
                </a:cubicBezTo>
                <a:lnTo>
                  <a:pt x="213676" y="236622"/>
                </a:lnTo>
                <a:cubicBezTo>
                  <a:pt x="215367" y="238313"/>
                  <a:pt x="215625" y="240964"/>
                  <a:pt x="214292" y="242949"/>
                </a:cubicBezTo>
                <a:lnTo>
                  <a:pt x="212041" y="246301"/>
                </a:lnTo>
                <a:cubicBezTo>
                  <a:pt x="209926" y="249467"/>
                  <a:pt x="208305" y="252937"/>
                  <a:pt x="207233" y="256591"/>
                </a:cubicBezTo>
                <a:cubicBezTo>
                  <a:pt x="203767" y="268030"/>
                  <a:pt x="205772" y="280429"/>
                  <a:pt x="212666" y="290193"/>
                </a:cubicBezTo>
                <a:lnTo>
                  <a:pt x="265177" y="290193"/>
                </a:lnTo>
                <a:lnTo>
                  <a:pt x="265177" y="200333"/>
                </a:lnTo>
                <a:cubicBezTo>
                  <a:pt x="265178" y="189436"/>
                  <a:pt x="261226" y="178908"/>
                  <a:pt x="254056" y="170701"/>
                </a:cubicBezTo>
                <a:close/>
                <a:moveTo>
                  <a:pt x="92371" y="155256"/>
                </a:moveTo>
                <a:lnTo>
                  <a:pt x="67526" y="169453"/>
                </a:lnTo>
                <a:cubicBezTo>
                  <a:pt x="66770" y="169885"/>
                  <a:pt x="65914" y="170113"/>
                  <a:pt x="65043" y="170113"/>
                </a:cubicBezTo>
                <a:lnTo>
                  <a:pt x="25017" y="170113"/>
                </a:lnTo>
                <a:cubicBezTo>
                  <a:pt x="16731" y="170122"/>
                  <a:pt x="10016" y="176837"/>
                  <a:pt x="10007" y="185123"/>
                </a:cubicBezTo>
                <a:lnTo>
                  <a:pt x="10007" y="215143"/>
                </a:lnTo>
                <a:cubicBezTo>
                  <a:pt x="10016" y="223429"/>
                  <a:pt x="16731" y="230144"/>
                  <a:pt x="25017" y="230153"/>
                </a:cubicBezTo>
                <a:lnTo>
                  <a:pt x="105070" y="230153"/>
                </a:lnTo>
                <a:cubicBezTo>
                  <a:pt x="113356" y="230144"/>
                  <a:pt x="120071" y="223429"/>
                  <a:pt x="120080" y="215143"/>
                </a:cubicBezTo>
                <a:lnTo>
                  <a:pt x="120080" y="185123"/>
                </a:lnTo>
                <a:cubicBezTo>
                  <a:pt x="120071" y="176837"/>
                  <a:pt x="113356" y="170122"/>
                  <a:pt x="105070" y="170113"/>
                </a:cubicBezTo>
                <a:lnTo>
                  <a:pt x="95063" y="170113"/>
                </a:lnTo>
                <a:cubicBezTo>
                  <a:pt x="94654" y="170113"/>
                  <a:pt x="94247" y="170063"/>
                  <a:pt x="93850" y="169963"/>
                </a:cubicBezTo>
                <a:cubicBezTo>
                  <a:pt x="91170" y="169293"/>
                  <a:pt x="89540" y="166576"/>
                  <a:pt x="90211" y="163895"/>
                </a:cubicBezTo>
                <a:close/>
                <a:moveTo>
                  <a:pt x="101276" y="140244"/>
                </a:moveTo>
                <a:cubicBezTo>
                  <a:pt x="103957" y="140913"/>
                  <a:pt x="105588" y="143629"/>
                  <a:pt x="104919" y="146310"/>
                </a:cubicBezTo>
                <a:lnTo>
                  <a:pt x="101474" y="160106"/>
                </a:lnTo>
                <a:lnTo>
                  <a:pt x="105070" y="160106"/>
                </a:lnTo>
                <a:cubicBezTo>
                  <a:pt x="118879" y="160123"/>
                  <a:pt x="130070" y="171313"/>
                  <a:pt x="130087" y="185123"/>
                </a:cubicBezTo>
                <a:lnTo>
                  <a:pt x="130087" y="215143"/>
                </a:lnTo>
                <a:cubicBezTo>
                  <a:pt x="130070" y="228953"/>
                  <a:pt x="118879" y="240143"/>
                  <a:pt x="105070" y="240160"/>
                </a:cubicBezTo>
                <a:lnTo>
                  <a:pt x="25017" y="240160"/>
                </a:lnTo>
                <a:cubicBezTo>
                  <a:pt x="11207" y="240143"/>
                  <a:pt x="16" y="228953"/>
                  <a:pt x="0" y="215143"/>
                </a:cubicBezTo>
                <a:lnTo>
                  <a:pt x="0" y="185123"/>
                </a:lnTo>
                <a:cubicBezTo>
                  <a:pt x="16" y="171313"/>
                  <a:pt x="11207" y="160123"/>
                  <a:pt x="25017" y="160106"/>
                </a:cubicBezTo>
                <a:lnTo>
                  <a:pt x="63714" y="160106"/>
                </a:lnTo>
                <a:lnTo>
                  <a:pt x="97584" y="140753"/>
                </a:lnTo>
                <a:cubicBezTo>
                  <a:pt x="98703" y="140114"/>
                  <a:pt x="100026" y="139932"/>
                  <a:pt x="101276" y="140244"/>
                </a:cubicBezTo>
                <a:close/>
                <a:moveTo>
                  <a:pt x="195130" y="101317"/>
                </a:moveTo>
                <a:lnTo>
                  <a:pt x="160341" y="127406"/>
                </a:lnTo>
                <a:cubicBezTo>
                  <a:pt x="161476" y="134694"/>
                  <a:pt x="167742" y="140074"/>
                  <a:pt x="175117" y="140093"/>
                </a:cubicBezTo>
                <a:lnTo>
                  <a:pt x="220147" y="140093"/>
                </a:lnTo>
                <a:cubicBezTo>
                  <a:pt x="220476" y="140093"/>
                  <a:pt x="220805" y="140125"/>
                  <a:pt x="221128" y="140190"/>
                </a:cubicBezTo>
                <a:cubicBezTo>
                  <a:pt x="223838" y="140732"/>
                  <a:pt x="225595" y="143369"/>
                  <a:pt x="225053" y="146078"/>
                </a:cubicBezTo>
                <a:lnTo>
                  <a:pt x="222531" y="158687"/>
                </a:lnTo>
                <a:lnTo>
                  <a:pt x="247260" y="141024"/>
                </a:lnTo>
                <a:cubicBezTo>
                  <a:pt x="248108" y="140418"/>
                  <a:pt x="249125" y="140093"/>
                  <a:pt x="250167" y="140093"/>
                </a:cubicBezTo>
                <a:lnTo>
                  <a:pt x="275183" y="140093"/>
                </a:lnTo>
                <a:cubicBezTo>
                  <a:pt x="282491" y="140078"/>
                  <a:pt x="288725" y="134798"/>
                  <a:pt x="289943" y="127593"/>
                </a:cubicBezTo>
                <a:lnTo>
                  <a:pt x="265177" y="111082"/>
                </a:lnTo>
                <a:lnTo>
                  <a:pt x="237931" y="129247"/>
                </a:lnTo>
                <a:cubicBezTo>
                  <a:pt x="236166" y="130424"/>
                  <a:pt x="233851" y="130360"/>
                  <a:pt x="232155" y="129086"/>
                </a:cubicBezTo>
                <a:close/>
                <a:moveTo>
                  <a:pt x="235156" y="70047"/>
                </a:moveTo>
                <a:cubicBezTo>
                  <a:pt x="229633" y="70053"/>
                  <a:pt x="225156" y="74530"/>
                  <a:pt x="225150" y="80053"/>
                </a:cubicBezTo>
                <a:cubicBezTo>
                  <a:pt x="225150" y="85580"/>
                  <a:pt x="229630" y="90060"/>
                  <a:pt x="235156" y="90060"/>
                </a:cubicBezTo>
                <a:cubicBezTo>
                  <a:pt x="240683" y="90060"/>
                  <a:pt x="245163" y="85580"/>
                  <a:pt x="245163" y="80053"/>
                </a:cubicBezTo>
                <a:cubicBezTo>
                  <a:pt x="245163" y="74527"/>
                  <a:pt x="240683" y="70047"/>
                  <a:pt x="235156" y="70047"/>
                </a:cubicBezTo>
                <a:close/>
                <a:moveTo>
                  <a:pt x="235156" y="60040"/>
                </a:moveTo>
                <a:cubicBezTo>
                  <a:pt x="246209" y="60040"/>
                  <a:pt x="255170" y="69000"/>
                  <a:pt x="255170" y="80053"/>
                </a:cubicBezTo>
                <a:cubicBezTo>
                  <a:pt x="255170" y="91106"/>
                  <a:pt x="246209" y="100067"/>
                  <a:pt x="235156" y="100067"/>
                </a:cubicBezTo>
                <a:cubicBezTo>
                  <a:pt x="224108" y="100055"/>
                  <a:pt x="215155" y="91102"/>
                  <a:pt x="215143" y="80053"/>
                </a:cubicBezTo>
                <a:cubicBezTo>
                  <a:pt x="215143" y="69000"/>
                  <a:pt x="224103" y="60040"/>
                  <a:pt x="235156" y="60040"/>
                </a:cubicBezTo>
                <a:close/>
                <a:moveTo>
                  <a:pt x="95063" y="58130"/>
                </a:moveTo>
                <a:lnTo>
                  <a:pt x="85056" y="63133"/>
                </a:lnTo>
                <a:lnTo>
                  <a:pt x="85056" y="66954"/>
                </a:lnTo>
                <a:lnTo>
                  <a:pt x="95063" y="71957"/>
                </a:lnTo>
                <a:close/>
                <a:moveTo>
                  <a:pt x="45030" y="55037"/>
                </a:moveTo>
                <a:lnTo>
                  <a:pt x="45030" y="75050"/>
                </a:lnTo>
                <a:lnTo>
                  <a:pt x="75050" y="75050"/>
                </a:lnTo>
                <a:lnTo>
                  <a:pt x="75050" y="55037"/>
                </a:lnTo>
                <a:close/>
                <a:moveTo>
                  <a:pt x="175117" y="50033"/>
                </a:moveTo>
                <a:cubicBezTo>
                  <a:pt x="166831" y="50042"/>
                  <a:pt x="160116" y="56757"/>
                  <a:pt x="160107" y="65043"/>
                </a:cubicBezTo>
                <a:lnTo>
                  <a:pt x="160107" y="115076"/>
                </a:lnTo>
                <a:lnTo>
                  <a:pt x="192132" y="91060"/>
                </a:lnTo>
                <a:cubicBezTo>
                  <a:pt x="193910" y="89726"/>
                  <a:pt x="196355" y="89726"/>
                  <a:pt x="198132" y="91060"/>
                </a:cubicBezTo>
                <a:lnTo>
                  <a:pt x="235328" y="118954"/>
                </a:lnTo>
                <a:lnTo>
                  <a:pt x="262401" y="100907"/>
                </a:lnTo>
                <a:cubicBezTo>
                  <a:pt x="264082" y="99788"/>
                  <a:pt x="266271" y="99788"/>
                  <a:pt x="267952" y="100907"/>
                </a:cubicBezTo>
                <a:lnTo>
                  <a:pt x="290193" y="115734"/>
                </a:lnTo>
                <a:lnTo>
                  <a:pt x="290193" y="65043"/>
                </a:lnTo>
                <a:cubicBezTo>
                  <a:pt x="290184" y="56757"/>
                  <a:pt x="283469" y="50042"/>
                  <a:pt x="275183" y="50033"/>
                </a:cubicBezTo>
                <a:close/>
                <a:moveTo>
                  <a:pt x="72548" y="30020"/>
                </a:moveTo>
                <a:cubicBezTo>
                  <a:pt x="68405" y="30025"/>
                  <a:pt x="65047" y="33382"/>
                  <a:pt x="65043" y="37525"/>
                </a:cubicBezTo>
                <a:cubicBezTo>
                  <a:pt x="65043" y="41670"/>
                  <a:pt x="68403" y="45030"/>
                  <a:pt x="72548" y="45030"/>
                </a:cubicBezTo>
                <a:cubicBezTo>
                  <a:pt x="76693" y="45030"/>
                  <a:pt x="80053" y="41670"/>
                  <a:pt x="80053" y="37525"/>
                </a:cubicBezTo>
                <a:cubicBezTo>
                  <a:pt x="80053" y="33380"/>
                  <a:pt x="76693" y="30020"/>
                  <a:pt x="72548" y="30020"/>
                </a:cubicBezTo>
                <a:close/>
                <a:moveTo>
                  <a:pt x="47531" y="30020"/>
                </a:moveTo>
                <a:cubicBezTo>
                  <a:pt x="43388" y="30025"/>
                  <a:pt x="40031" y="33382"/>
                  <a:pt x="40026" y="37525"/>
                </a:cubicBezTo>
                <a:cubicBezTo>
                  <a:pt x="40026" y="41670"/>
                  <a:pt x="43386" y="45030"/>
                  <a:pt x="47531" y="45030"/>
                </a:cubicBezTo>
                <a:cubicBezTo>
                  <a:pt x="51676" y="45030"/>
                  <a:pt x="55036" y="41670"/>
                  <a:pt x="55036" y="37525"/>
                </a:cubicBezTo>
                <a:cubicBezTo>
                  <a:pt x="55036" y="33380"/>
                  <a:pt x="51676" y="30020"/>
                  <a:pt x="47531" y="30020"/>
                </a:cubicBezTo>
                <a:close/>
                <a:moveTo>
                  <a:pt x="150100" y="20013"/>
                </a:moveTo>
                <a:lnTo>
                  <a:pt x="205137" y="20013"/>
                </a:lnTo>
                <a:cubicBezTo>
                  <a:pt x="217019" y="20029"/>
                  <a:pt x="227255" y="28388"/>
                  <a:pt x="229648" y="40026"/>
                </a:cubicBezTo>
                <a:lnTo>
                  <a:pt x="275183" y="40026"/>
                </a:lnTo>
                <a:cubicBezTo>
                  <a:pt x="288993" y="40043"/>
                  <a:pt x="300184" y="51233"/>
                  <a:pt x="300200" y="65043"/>
                </a:cubicBezTo>
                <a:lnTo>
                  <a:pt x="300200" y="125083"/>
                </a:lnTo>
                <a:cubicBezTo>
                  <a:pt x="300184" y="138892"/>
                  <a:pt x="288993" y="150083"/>
                  <a:pt x="275183" y="150100"/>
                </a:cubicBezTo>
                <a:lnTo>
                  <a:pt x="251769" y="150100"/>
                </a:lnTo>
                <a:lnTo>
                  <a:pt x="251140" y="150549"/>
                </a:lnTo>
                <a:lnTo>
                  <a:pt x="261786" y="164355"/>
                </a:lnTo>
                <a:cubicBezTo>
                  <a:pt x="270445" y="174339"/>
                  <a:pt x="275203" y="187117"/>
                  <a:pt x="275183" y="200333"/>
                </a:cubicBezTo>
                <a:lnTo>
                  <a:pt x="275183" y="295196"/>
                </a:lnTo>
                <a:cubicBezTo>
                  <a:pt x="275183" y="297959"/>
                  <a:pt x="272943" y="300199"/>
                  <a:pt x="270180" y="300199"/>
                </a:cubicBezTo>
                <a:lnTo>
                  <a:pt x="95064" y="300199"/>
                </a:lnTo>
                <a:cubicBezTo>
                  <a:pt x="81254" y="300183"/>
                  <a:pt x="70063" y="288992"/>
                  <a:pt x="70047" y="275183"/>
                </a:cubicBezTo>
                <a:lnTo>
                  <a:pt x="70047" y="250166"/>
                </a:lnTo>
                <a:lnTo>
                  <a:pt x="198992" y="250166"/>
                </a:lnTo>
                <a:cubicBezTo>
                  <a:pt x="200203" y="246873"/>
                  <a:pt x="201780" y="243727"/>
                  <a:pt x="203691" y="240785"/>
                </a:cubicBezTo>
                <a:lnTo>
                  <a:pt x="174081" y="211175"/>
                </a:lnTo>
                <a:cubicBezTo>
                  <a:pt x="165219" y="202313"/>
                  <a:pt x="165219" y="187946"/>
                  <a:pt x="174081" y="179084"/>
                </a:cubicBezTo>
                <a:cubicBezTo>
                  <a:pt x="182943" y="170222"/>
                  <a:pt x="197311" y="170222"/>
                  <a:pt x="206173" y="179084"/>
                </a:cubicBezTo>
                <a:lnTo>
                  <a:pt x="220147" y="193058"/>
                </a:lnTo>
                <a:lnTo>
                  <a:pt x="220147" y="172688"/>
                </a:lnTo>
                <a:lnTo>
                  <a:pt x="218050" y="174186"/>
                </a:lnTo>
                <a:cubicBezTo>
                  <a:pt x="216925" y="174989"/>
                  <a:pt x="215517" y="175291"/>
                  <a:pt x="214161" y="175019"/>
                </a:cubicBezTo>
                <a:cubicBezTo>
                  <a:pt x="211452" y="174477"/>
                  <a:pt x="209695" y="171840"/>
                  <a:pt x="210238" y="169131"/>
                </a:cubicBezTo>
                <a:lnTo>
                  <a:pt x="214044" y="150100"/>
                </a:lnTo>
                <a:lnTo>
                  <a:pt x="175117" y="150100"/>
                </a:lnTo>
                <a:cubicBezTo>
                  <a:pt x="161307" y="150083"/>
                  <a:pt x="150116" y="138892"/>
                  <a:pt x="150100" y="125083"/>
                </a:cubicBezTo>
                <a:lnTo>
                  <a:pt x="150100" y="65043"/>
                </a:lnTo>
                <a:cubicBezTo>
                  <a:pt x="150116" y="51233"/>
                  <a:pt x="161307" y="40043"/>
                  <a:pt x="175117" y="40026"/>
                </a:cubicBezTo>
                <a:lnTo>
                  <a:pt x="219225" y="40026"/>
                </a:lnTo>
                <a:cubicBezTo>
                  <a:pt x="217119" y="34046"/>
                  <a:pt x="211477" y="30039"/>
                  <a:pt x="205137" y="30020"/>
                </a:cubicBezTo>
                <a:lnTo>
                  <a:pt x="150100" y="30020"/>
                </a:lnTo>
                <a:close/>
                <a:moveTo>
                  <a:pt x="72554" y="19982"/>
                </a:moveTo>
                <a:cubicBezTo>
                  <a:pt x="77030" y="19968"/>
                  <a:pt x="81510" y="21662"/>
                  <a:pt x="84935" y="25067"/>
                </a:cubicBezTo>
                <a:cubicBezTo>
                  <a:pt x="91785" y="31877"/>
                  <a:pt x="91818" y="42949"/>
                  <a:pt x="85009" y="49799"/>
                </a:cubicBezTo>
                <a:cubicBezTo>
                  <a:pt x="85013" y="49881"/>
                  <a:pt x="85056" y="49950"/>
                  <a:pt x="85056" y="50034"/>
                </a:cubicBezTo>
                <a:lnTo>
                  <a:pt x="85056" y="51944"/>
                </a:lnTo>
                <a:lnTo>
                  <a:pt x="97828" y="45558"/>
                </a:lnTo>
                <a:cubicBezTo>
                  <a:pt x="98523" y="45211"/>
                  <a:pt x="99290" y="45030"/>
                  <a:pt x="100067" y="45030"/>
                </a:cubicBezTo>
                <a:cubicBezTo>
                  <a:pt x="102830" y="45030"/>
                  <a:pt x="105070" y="47270"/>
                  <a:pt x="105070" y="50034"/>
                </a:cubicBezTo>
                <a:lnTo>
                  <a:pt x="105070" y="80053"/>
                </a:lnTo>
                <a:cubicBezTo>
                  <a:pt x="105070" y="80830"/>
                  <a:pt x="104889" y="81597"/>
                  <a:pt x="104541" y="82292"/>
                </a:cubicBezTo>
                <a:cubicBezTo>
                  <a:pt x="103305" y="84763"/>
                  <a:pt x="100300" y="85765"/>
                  <a:pt x="97828" y="84529"/>
                </a:cubicBezTo>
                <a:lnTo>
                  <a:pt x="85056" y="78143"/>
                </a:lnTo>
                <a:lnTo>
                  <a:pt x="85056" y="80053"/>
                </a:lnTo>
                <a:cubicBezTo>
                  <a:pt x="85056" y="82817"/>
                  <a:pt x="82816" y="85057"/>
                  <a:pt x="80053" y="85057"/>
                </a:cubicBezTo>
                <a:lnTo>
                  <a:pt x="40026" y="85057"/>
                </a:lnTo>
                <a:cubicBezTo>
                  <a:pt x="37263" y="85057"/>
                  <a:pt x="35023" y="82817"/>
                  <a:pt x="35023" y="80053"/>
                </a:cubicBezTo>
                <a:lnTo>
                  <a:pt x="35023" y="50034"/>
                </a:lnTo>
                <a:cubicBezTo>
                  <a:pt x="35023" y="49950"/>
                  <a:pt x="35066" y="49881"/>
                  <a:pt x="35070" y="49799"/>
                </a:cubicBezTo>
                <a:cubicBezTo>
                  <a:pt x="35015" y="49744"/>
                  <a:pt x="34961" y="49688"/>
                  <a:pt x="34906" y="49631"/>
                </a:cubicBezTo>
                <a:cubicBezTo>
                  <a:pt x="28190" y="42691"/>
                  <a:pt x="28371" y="31620"/>
                  <a:pt x="35311" y="24903"/>
                </a:cubicBezTo>
                <a:cubicBezTo>
                  <a:pt x="42252" y="18187"/>
                  <a:pt x="53323" y="18368"/>
                  <a:pt x="60040" y="25308"/>
                </a:cubicBezTo>
                <a:cubicBezTo>
                  <a:pt x="60094" y="25252"/>
                  <a:pt x="60149" y="25196"/>
                  <a:pt x="60204" y="25141"/>
                </a:cubicBezTo>
                <a:cubicBezTo>
                  <a:pt x="63608" y="21716"/>
                  <a:pt x="68079" y="19995"/>
                  <a:pt x="72554" y="19982"/>
                </a:cubicBezTo>
                <a:close/>
                <a:moveTo>
                  <a:pt x="25017" y="10007"/>
                </a:moveTo>
                <a:cubicBezTo>
                  <a:pt x="16731" y="10016"/>
                  <a:pt x="10016" y="16731"/>
                  <a:pt x="10007" y="25017"/>
                </a:cubicBezTo>
                <a:lnTo>
                  <a:pt x="10007" y="85057"/>
                </a:lnTo>
                <a:cubicBezTo>
                  <a:pt x="10016" y="93343"/>
                  <a:pt x="16731" y="100057"/>
                  <a:pt x="25017" y="100067"/>
                </a:cubicBezTo>
                <a:lnTo>
                  <a:pt x="45030" y="100067"/>
                </a:lnTo>
                <a:cubicBezTo>
                  <a:pt x="46072" y="100066"/>
                  <a:pt x="47088" y="100392"/>
                  <a:pt x="47937" y="100997"/>
                </a:cubicBezTo>
                <a:lnTo>
                  <a:pt x="72666" y="118660"/>
                </a:lnTo>
                <a:lnTo>
                  <a:pt x="70144" y="106052"/>
                </a:lnTo>
                <a:cubicBezTo>
                  <a:pt x="70079" y="105729"/>
                  <a:pt x="70047" y="105400"/>
                  <a:pt x="70047" y="105070"/>
                </a:cubicBezTo>
                <a:cubicBezTo>
                  <a:pt x="70047" y="102307"/>
                  <a:pt x="72287" y="100067"/>
                  <a:pt x="75050" y="100067"/>
                </a:cubicBezTo>
                <a:lnTo>
                  <a:pt x="115077" y="100067"/>
                </a:lnTo>
                <a:cubicBezTo>
                  <a:pt x="123362" y="100057"/>
                  <a:pt x="130077" y="93343"/>
                  <a:pt x="130087" y="85057"/>
                </a:cubicBezTo>
                <a:lnTo>
                  <a:pt x="130087" y="25017"/>
                </a:lnTo>
                <a:cubicBezTo>
                  <a:pt x="130077" y="16731"/>
                  <a:pt x="123362" y="10016"/>
                  <a:pt x="115077" y="10007"/>
                </a:cubicBezTo>
                <a:close/>
                <a:moveTo>
                  <a:pt x="25017" y="0"/>
                </a:moveTo>
                <a:lnTo>
                  <a:pt x="115077" y="0"/>
                </a:lnTo>
                <a:cubicBezTo>
                  <a:pt x="128886" y="16"/>
                  <a:pt x="140077" y="11207"/>
                  <a:pt x="140093" y="25017"/>
                </a:cubicBezTo>
                <a:lnTo>
                  <a:pt x="140093" y="85057"/>
                </a:lnTo>
                <a:cubicBezTo>
                  <a:pt x="140077" y="98866"/>
                  <a:pt x="128886" y="110057"/>
                  <a:pt x="115077" y="110073"/>
                </a:cubicBezTo>
                <a:lnTo>
                  <a:pt x="81153" y="110073"/>
                </a:lnTo>
                <a:lnTo>
                  <a:pt x="84959" y="129105"/>
                </a:lnTo>
                <a:cubicBezTo>
                  <a:pt x="85230" y="130460"/>
                  <a:pt x="84929" y="131868"/>
                  <a:pt x="84125" y="132994"/>
                </a:cubicBezTo>
                <a:cubicBezTo>
                  <a:pt x="82520" y="135243"/>
                  <a:pt x="79395" y="135765"/>
                  <a:pt x="77146" y="134159"/>
                </a:cubicBezTo>
                <a:lnTo>
                  <a:pt x="43428" y="110073"/>
                </a:lnTo>
                <a:lnTo>
                  <a:pt x="25017" y="110073"/>
                </a:lnTo>
                <a:cubicBezTo>
                  <a:pt x="11207" y="110057"/>
                  <a:pt x="16" y="98866"/>
                  <a:pt x="0" y="85057"/>
                </a:cubicBezTo>
                <a:lnTo>
                  <a:pt x="0" y="25017"/>
                </a:lnTo>
                <a:cubicBezTo>
                  <a:pt x="16" y="11207"/>
                  <a:pt x="11207" y="16"/>
                  <a:pt x="25017" y="0"/>
                </a:cubicBezTo>
                <a:close/>
              </a:path>
            </a:pathLst>
          </a:custGeom>
          <a:solidFill>
            <a:schemeClr val="bg1"/>
          </a:solidFill>
          <a:ln w="11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9" name="Picture Placeholder 34">
            <a:extLst>
              <a:ext uri="{FF2B5EF4-FFF2-40B4-BE49-F238E27FC236}">
                <a16:creationId xmlns:a16="http://schemas.microsoft.com/office/drawing/2014/main" id="{333CDEE6-55C8-6C2D-7D58-7B570B9F8C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9" b="16559"/>
          <a:stretch/>
        </p:blipFill>
        <p:spPr>
          <a:xfrm>
            <a:off x="609600" y="1385888"/>
            <a:ext cx="7562850" cy="4595812"/>
          </a:xfrm>
        </p:spPr>
      </p:pic>
    </p:spTree>
    <p:extLst>
      <p:ext uri="{BB962C8B-B14F-4D97-AF65-F5344CB8AC3E}">
        <p14:creationId xmlns:p14="http://schemas.microsoft.com/office/powerpoint/2010/main" val="40990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CDF97-A0B9-5E5E-6868-A79B94FFAA3A}"/>
              </a:ext>
            </a:extLst>
          </p:cNvPr>
          <p:cNvSpPr/>
          <p:nvPr/>
        </p:nvSpPr>
        <p:spPr>
          <a:xfrm>
            <a:off x="609599" y="533400"/>
            <a:ext cx="106797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Double Column Sample with </a:t>
            </a:r>
            <a:r>
              <a:rPr lang="en-US" sz="3600" b="1" spc="-150" dirty="0" err="1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Subheaders</a:t>
            </a:r>
            <a:endParaRPr lang="en-US" sz="3600" b="1" spc="-150" dirty="0">
              <a:solidFill>
                <a:schemeClr val="accent3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F49DC-15EE-5369-A4FE-E4DCE851B36D}"/>
              </a:ext>
            </a:extLst>
          </p:cNvPr>
          <p:cNvGrpSpPr/>
          <p:nvPr/>
        </p:nvGrpSpPr>
        <p:grpSpPr>
          <a:xfrm>
            <a:off x="740022" y="2502213"/>
            <a:ext cx="10938058" cy="3326295"/>
            <a:chOff x="740022" y="2502213"/>
            <a:chExt cx="10938058" cy="33262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A22A81-60BC-7D84-0647-83A63E9A906E}"/>
                </a:ext>
              </a:extLst>
            </p:cNvPr>
            <p:cNvGrpSpPr/>
            <p:nvPr/>
          </p:nvGrpSpPr>
          <p:grpSpPr>
            <a:xfrm>
              <a:off x="740022" y="2502213"/>
              <a:ext cx="5070228" cy="3326295"/>
              <a:chOff x="1034720" y="3006222"/>
              <a:chExt cx="5070228" cy="332629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E48BF2-18CB-A420-2905-3DE81674F06E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2E53D-148B-92BA-6669-5559EF220D30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ECA10A-617C-C80B-6343-E95ABAE418C2}"/>
                </a:ext>
              </a:extLst>
            </p:cNvPr>
            <p:cNvGrpSpPr/>
            <p:nvPr/>
          </p:nvGrpSpPr>
          <p:grpSpPr>
            <a:xfrm>
              <a:off x="6607852" y="2502213"/>
              <a:ext cx="5070228" cy="3326295"/>
              <a:chOff x="1034720" y="3006222"/>
              <a:chExt cx="5070228" cy="33262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D926F-80D9-644F-F7F9-2AAFF29EFBA7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80E28-A900-B6E6-87F3-F2ED619E0ACA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CAE1BC-348A-6821-37B4-4F58602A5828}"/>
              </a:ext>
            </a:extLst>
          </p:cNvPr>
          <p:cNvSpPr/>
          <p:nvPr/>
        </p:nvSpPr>
        <p:spPr>
          <a:xfrm>
            <a:off x="778920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2A8D51-EB47-DBB6-324B-AE34446F3329}"/>
              </a:ext>
            </a:extLst>
          </p:cNvPr>
          <p:cNvSpPr/>
          <p:nvPr/>
        </p:nvSpPr>
        <p:spPr>
          <a:xfrm>
            <a:off x="6687084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pSp>
        <p:nvGrpSpPr>
          <p:cNvPr id="17" name="Shape 477">
            <a:extLst>
              <a:ext uri="{FF2B5EF4-FFF2-40B4-BE49-F238E27FC236}">
                <a16:creationId xmlns:a16="http://schemas.microsoft.com/office/drawing/2014/main" id="{5C189878-B2E1-1177-F83A-957851EBAA5D}"/>
              </a:ext>
            </a:extLst>
          </p:cNvPr>
          <p:cNvGrpSpPr/>
          <p:nvPr/>
        </p:nvGrpSpPr>
        <p:grpSpPr>
          <a:xfrm>
            <a:off x="1010930" y="1596437"/>
            <a:ext cx="460002" cy="460002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18" name="Shape 478">
              <a:extLst>
                <a:ext uri="{FF2B5EF4-FFF2-40B4-BE49-F238E27FC236}">
                  <a16:creationId xmlns:a16="http://schemas.microsoft.com/office/drawing/2014/main" id="{4A73FFE3-D480-5706-28AE-3EAFB91C647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79">
              <a:extLst>
                <a:ext uri="{FF2B5EF4-FFF2-40B4-BE49-F238E27FC236}">
                  <a16:creationId xmlns:a16="http://schemas.microsoft.com/office/drawing/2014/main" id="{F5ACAD15-3425-93D5-BBE9-0B37B2DF5472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480">
            <a:extLst>
              <a:ext uri="{FF2B5EF4-FFF2-40B4-BE49-F238E27FC236}">
                <a16:creationId xmlns:a16="http://schemas.microsoft.com/office/drawing/2014/main" id="{DFA5A8B8-AEDE-CADE-8234-AD778B2831DF}"/>
              </a:ext>
            </a:extLst>
          </p:cNvPr>
          <p:cNvGrpSpPr/>
          <p:nvPr/>
        </p:nvGrpSpPr>
        <p:grpSpPr>
          <a:xfrm>
            <a:off x="6917174" y="1594517"/>
            <a:ext cx="463843" cy="463843"/>
            <a:chOff x="2594325" y="1627175"/>
            <a:chExt cx="440850" cy="440850"/>
          </a:xfrm>
          <a:solidFill>
            <a:schemeClr val="bg1"/>
          </a:solidFill>
        </p:grpSpPr>
        <p:sp>
          <p:nvSpPr>
            <p:cNvPr id="21" name="Shape 481">
              <a:extLst>
                <a:ext uri="{FF2B5EF4-FFF2-40B4-BE49-F238E27FC236}">
                  <a16:creationId xmlns:a16="http://schemas.microsoft.com/office/drawing/2014/main" id="{298626AC-0FE6-0C3D-6A76-2738FFDE0C26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482">
              <a:extLst>
                <a:ext uri="{FF2B5EF4-FFF2-40B4-BE49-F238E27FC236}">
                  <a16:creationId xmlns:a16="http://schemas.microsoft.com/office/drawing/2014/main" id="{DAA882B3-4FF5-8057-9F20-EE0D2C6181A3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483">
              <a:extLst>
                <a:ext uri="{FF2B5EF4-FFF2-40B4-BE49-F238E27FC236}">
                  <a16:creationId xmlns:a16="http://schemas.microsoft.com/office/drawing/2014/main" id="{4336A7CE-0AA6-781F-A1A8-40396101754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62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740C5-7944-6647-FB36-8FE5C61E39BD}"/>
              </a:ext>
            </a:extLst>
          </p:cNvPr>
          <p:cNvSpPr/>
          <p:nvPr/>
        </p:nvSpPr>
        <p:spPr>
          <a:xfrm>
            <a:off x="609601" y="2513239"/>
            <a:ext cx="26314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Guests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E-4EA1-7D31-0F55-EC227D92D218}"/>
              </a:ext>
            </a:extLst>
          </p:cNvPr>
          <p:cNvSpPr txBox="1"/>
          <p:nvPr/>
        </p:nvSpPr>
        <p:spPr>
          <a:xfrm>
            <a:off x="3390935" y="4440877"/>
            <a:ext cx="3449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JOHN DOE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6DE6E-2909-4928-1A56-7CFF7458D322}"/>
              </a:ext>
            </a:extLst>
          </p:cNvPr>
          <p:cNvSpPr txBox="1"/>
          <p:nvPr/>
        </p:nvSpPr>
        <p:spPr>
          <a:xfrm>
            <a:off x="3907010" y="5295946"/>
            <a:ext cx="2417103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i="1" dirty="0">
                <a:solidFill>
                  <a:schemeClr val="accent3"/>
                </a:solidFill>
                <a:cs typeface="Segoe UI Light" panose="020B0502040204020203" pitchFamily="34" charset="0"/>
              </a:rPr>
              <a:t>Position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D4472F-D638-EB7D-E044-DAB6EC7BB5FE}"/>
              </a:ext>
            </a:extLst>
          </p:cNvPr>
          <p:cNvCxnSpPr>
            <a:cxnSpLocks/>
          </p:cNvCxnSpPr>
          <p:nvPr/>
        </p:nvCxnSpPr>
        <p:spPr>
          <a:xfrm>
            <a:off x="4890741" y="5206785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172030-1DD6-69C1-EED0-DC62577E2DBE}"/>
              </a:ext>
            </a:extLst>
          </p:cNvPr>
          <p:cNvGrpSpPr/>
          <p:nvPr/>
        </p:nvGrpSpPr>
        <p:grpSpPr>
          <a:xfrm>
            <a:off x="7639898" y="4440877"/>
            <a:ext cx="3449253" cy="1277108"/>
            <a:chOff x="3162822" y="4402359"/>
            <a:chExt cx="3449253" cy="12771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D7BBDE-A57B-64BA-E1EE-A7E98525A809}"/>
                </a:ext>
              </a:extLst>
            </p:cNvPr>
            <p:cNvSpPr txBox="1"/>
            <p:nvPr/>
          </p:nvSpPr>
          <p:spPr>
            <a:xfrm>
              <a:off x="3162822" y="4402359"/>
              <a:ext cx="34492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JOHN DOE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C7468D-C5D6-D4E7-DA29-96E52227E1E8}"/>
                </a:ext>
              </a:extLst>
            </p:cNvPr>
            <p:cNvSpPr txBox="1"/>
            <p:nvPr/>
          </p:nvSpPr>
          <p:spPr>
            <a:xfrm>
              <a:off x="3678897" y="5257428"/>
              <a:ext cx="2417103" cy="422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i="1" dirty="0">
                  <a:solidFill>
                    <a:schemeClr val="accent2"/>
                  </a:solidFill>
                  <a:cs typeface="Segoe UI Light" panose="020B0502040204020203" pitchFamily="34" charset="0"/>
                </a:rPr>
                <a:t>Position Here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4C2AA-74D7-C48C-7373-DE6E9717D77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628" y="5168267"/>
              <a:ext cx="449641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DDB28-4EB9-793E-B64C-D8B92872F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4F7988-87B1-FD1D-7C51-E3E26BD72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Of Person Holding Pen Stock Photo">
            <a:extLst>
              <a:ext uri="{FF2B5EF4-FFF2-40B4-BE49-F238E27FC236}">
                <a16:creationId xmlns:a16="http://schemas.microsoft.com/office/drawing/2014/main" id="{D6B947F5-2CF0-6788-8817-DA5B2651BA3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9" b="44109"/>
          <a:stretch/>
        </p:blipFill>
        <p:spPr bwMode="auto">
          <a:xfrm>
            <a:off x="609600" y="1491433"/>
            <a:ext cx="10972800" cy="193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9DB2D5-836D-50C3-3C0D-E34D91B98610}"/>
              </a:ext>
            </a:extLst>
          </p:cNvPr>
          <p:cNvSpPr/>
          <p:nvPr/>
        </p:nvSpPr>
        <p:spPr>
          <a:xfrm flipV="1">
            <a:off x="609600" y="1491432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0"/>
                </a:schemeClr>
              </a:gs>
              <a:gs pos="9000">
                <a:schemeClr val="accent3">
                  <a:alpha val="6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E3B85-8DC2-560C-A3E4-C83A98C83694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Multiple Charts Sample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A4EC8-F9D9-8E07-8374-35ED24FE72CE}"/>
              </a:ext>
            </a:extLst>
          </p:cNvPr>
          <p:cNvSpPr/>
          <p:nvPr/>
        </p:nvSpPr>
        <p:spPr>
          <a:xfrm>
            <a:off x="1080304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A1923-E95F-669A-49C0-E2FFA6C34CC8}"/>
              </a:ext>
            </a:extLst>
          </p:cNvPr>
          <p:cNvSpPr/>
          <p:nvPr/>
        </p:nvSpPr>
        <p:spPr>
          <a:xfrm>
            <a:off x="466745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3FACAA-249F-FB2B-EB3A-0C830373833A}"/>
              </a:ext>
            </a:extLst>
          </p:cNvPr>
          <p:cNvSpPr/>
          <p:nvPr/>
        </p:nvSpPr>
        <p:spPr>
          <a:xfrm>
            <a:off x="825460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6CAC40-F28A-F73C-3CEE-57F1FA1190A1}"/>
              </a:ext>
            </a:extLst>
          </p:cNvPr>
          <p:cNvSpPr/>
          <p:nvPr/>
        </p:nvSpPr>
        <p:spPr>
          <a:xfrm>
            <a:off x="9227163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27E43-F53F-DCA6-E8FB-9A740AF744FC}"/>
              </a:ext>
            </a:extLst>
          </p:cNvPr>
          <p:cNvSpPr/>
          <p:nvPr/>
        </p:nvSpPr>
        <p:spPr>
          <a:xfrm>
            <a:off x="566033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815026-B0D3-8D48-3668-5CBE5D62A654}"/>
              </a:ext>
            </a:extLst>
          </p:cNvPr>
          <p:cNvSpPr/>
          <p:nvPr/>
        </p:nvSpPr>
        <p:spPr>
          <a:xfrm>
            <a:off x="205607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9834BB-2285-AC96-A62E-90B53C39E8E4}"/>
              </a:ext>
            </a:extLst>
          </p:cNvPr>
          <p:cNvGraphicFramePr>
            <a:graphicFrameLocks/>
          </p:cNvGraphicFramePr>
          <p:nvPr/>
        </p:nvGraphicFramePr>
        <p:xfrm>
          <a:off x="1746116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0CBD1C44-79E2-5C2E-060D-7C141841E106}"/>
              </a:ext>
            </a:extLst>
          </p:cNvPr>
          <p:cNvGraphicFramePr>
            <a:graphicFrameLocks/>
          </p:cNvGraphicFramePr>
          <p:nvPr/>
        </p:nvGraphicFramePr>
        <p:xfrm>
          <a:off x="5333268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3FB3386C-4D04-47EB-00D2-F77E9C189B73}"/>
              </a:ext>
            </a:extLst>
          </p:cNvPr>
          <p:cNvGraphicFramePr>
            <a:graphicFrameLocks/>
          </p:cNvGraphicFramePr>
          <p:nvPr/>
        </p:nvGraphicFramePr>
        <p:xfrm>
          <a:off x="8920540" y="2698445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DFE264-ABBE-F1B5-D269-A5AD2341C301}"/>
              </a:ext>
            </a:extLst>
          </p:cNvPr>
          <p:cNvGrpSpPr/>
          <p:nvPr/>
        </p:nvGrpSpPr>
        <p:grpSpPr>
          <a:xfrm>
            <a:off x="1288720" y="4956927"/>
            <a:ext cx="2440258" cy="922561"/>
            <a:chOff x="8534399" y="4907720"/>
            <a:chExt cx="2440258" cy="922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1B098B-5590-2612-8F2C-30A692DC5540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510AAA-3DBD-1BA4-3181-D07F9B636E7B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64A584-500C-CA4F-E86D-E3000160C4B3}"/>
              </a:ext>
            </a:extLst>
          </p:cNvPr>
          <p:cNvGrpSpPr/>
          <p:nvPr/>
        </p:nvGrpSpPr>
        <p:grpSpPr>
          <a:xfrm>
            <a:off x="4875872" y="4956927"/>
            <a:ext cx="2440258" cy="922561"/>
            <a:chOff x="8534399" y="4907720"/>
            <a:chExt cx="2440258" cy="9225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A04B6F-B7D3-478A-EEE1-B1E28D37624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9E80D-E90B-AF03-11D1-6A42BC9FD3D9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9136D2-BD96-99DE-0EF8-CA464A827F72}"/>
              </a:ext>
            </a:extLst>
          </p:cNvPr>
          <p:cNvGrpSpPr/>
          <p:nvPr/>
        </p:nvGrpSpPr>
        <p:grpSpPr>
          <a:xfrm>
            <a:off x="8463022" y="4956927"/>
            <a:ext cx="2440258" cy="922561"/>
            <a:chOff x="8534399" y="4907720"/>
            <a:chExt cx="2440258" cy="9225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DC2F73-B8AF-0B29-D789-E7CAF01481F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C717C2-8A04-33A4-BF4C-BD47E1433497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60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65997A-9887-2706-B757-58118E4BEEFE}"/>
              </a:ext>
            </a:extLst>
          </p:cNvPr>
          <p:cNvSpPr/>
          <p:nvPr/>
        </p:nvSpPr>
        <p:spPr>
          <a:xfrm>
            <a:off x="3060701" y="2235200"/>
            <a:ext cx="853739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C8699-C8D4-07E4-6CB3-FD805C3BB1CA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Bar Graph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18067-D481-E152-F2E6-0F9633B1E1D7}"/>
              </a:ext>
            </a:extLst>
          </p:cNvPr>
          <p:cNvSpPr txBox="1"/>
          <p:nvPr/>
        </p:nvSpPr>
        <p:spPr>
          <a:xfrm>
            <a:off x="3471023" y="1672789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15178-79B9-AFF1-3332-781068F166EE}"/>
              </a:ext>
            </a:extLst>
          </p:cNvPr>
          <p:cNvCxnSpPr>
            <a:cxnSpLocks/>
          </p:cNvCxnSpPr>
          <p:nvPr/>
        </p:nvCxnSpPr>
        <p:spPr>
          <a:xfrm>
            <a:off x="3487864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772CCE71-0180-0B55-DB8D-2B827FDD8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54581"/>
              </p:ext>
            </p:extLst>
          </p:nvPr>
        </p:nvGraphicFramePr>
        <p:xfrm>
          <a:off x="3471022" y="2458065"/>
          <a:ext cx="7895067" cy="343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Free Photo Of People Sitting Beside Table Stock Photo">
            <a:extLst>
              <a:ext uri="{FF2B5EF4-FFF2-40B4-BE49-F238E27FC236}">
                <a16:creationId xmlns:a16="http://schemas.microsoft.com/office/drawing/2014/main" id="{8EA4C597-4385-1630-502E-C1ED3D29563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2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55723-21FA-8DBC-2478-5AB48B26654D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Line Graph Sample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51667-7609-56CE-4C8F-E4C151530F69}"/>
              </a:ext>
            </a:extLst>
          </p:cNvPr>
          <p:cNvSpPr txBox="1"/>
          <p:nvPr/>
        </p:nvSpPr>
        <p:spPr>
          <a:xfrm>
            <a:off x="8965271" y="3416159"/>
            <a:ext cx="2721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Subtitle Down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3C7C7-E801-0921-93A2-CA76DCB0E4DD}"/>
              </a:ext>
            </a:extLst>
          </p:cNvPr>
          <p:cNvSpPr txBox="1"/>
          <p:nvPr/>
        </p:nvSpPr>
        <p:spPr>
          <a:xfrm>
            <a:off x="8965272" y="4711793"/>
            <a:ext cx="2617128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7DE829-0C4D-0D82-1C25-AAFD7C94889F}"/>
              </a:ext>
            </a:extLst>
          </p:cNvPr>
          <p:cNvSpPr/>
          <p:nvPr/>
        </p:nvSpPr>
        <p:spPr>
          <a:xfrm>
            <a:off x="726781" y="2307624"/>
            <a:ext cx="785524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F0FECC97-88B3-789C-A956-B5063DE07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5462"/>
              </p:ext>
            </p:extLst>
          </p:nvPr>
        </p:nvGraphicFramePr>
        <p:xfrm>
          <a:off x="868143" y="2512369"/>
          <a:ext cx="7572520" cy="342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AB793D-D135-F171-5D08-47230ABD3FCD}"/>
              </a:ext>
            </a:extLst>
          </p:cNvPr>
          <p:cNvSpPr txBox="1"/>
          <p:nvPr/>
        </p:nvSpPr>
        <p:spPr>
          <a:xfrm>
            <a:off x="609600" y="1715234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417012-8A4C-2313-386A-5B33E9EFEFCC}"/>
              </a:ext>
            </a:extLst>
          </p:cNvPr>
          <p:cNvCxnSpPr>
            <a:cxnSpLocks/>
          </p:cNvCxnSpPr>
          <p:nvPr/>
        </p:nvCxnSpPr>
        <p:spPr>
          <a:xfrm>
            <a:off x="710565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CECD5C-4CED-0D3F-5573-60FBC9D2A5BF}"/>
              </a:ext>
            </a:extLst>
          </p:cNvPr>
          <p:cNvGrpSpPr/>
          <p:nvPr/>
        </p:nvGrpSpPr>
        <p:grpSpPr>
          <a:xfrm>
            <a:off x="9056711" y="2307624"/>
            <a:ext cx="932946" cy="918462"/>
            <a:chOff x="9256736" y="2698409"/>
            <a:chExt cx="932946" cy="9184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11E666-B5EE-5637-C7FA-9BFCD98E38C3}"/>
                </a:ext>
              </a:extLst>
            </p:cNvPr>
            <p:cNvSpPr/>
            <p:nvPr/>
          </p:nvSpPr>
          <p:spPr>
            <a:xfrm>
              <a:off x="9256736" y="2698409"/>
              <a:ext cx="932946" cy="918462"/>
            </a:xfrm>
            <a:prstGeom prst="roundRect">
              <a:avLst>
                <a:gd name="adj" fmla="val 4988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7" name="Shape 551">
              <a:extLst>
                <a:ext uri="{FF2B5EF4-FFF2-40B4-BE49-F238E27FC236}">
                  <a16:creationId xmlns:a16="http://schemas.microsoft.com/office/drawing/2014/main" id="{CCFB28DF-797E-E4DF-3418-7CC971EA2C50}"/>
                </a:ext>
              </a:extLst>
            </p:cNvPr>
            <p:cNvGrpSpPr/>
            <p:nvPr/>
          </p:nvGrpSpPr>
          <p:grpSpPr>
            <a:xfrm>
              <a:off x="9485554" y="2915093"/>
              <a:ext cx="475310" cy="485094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18" name="Shape 552">
                <a:extLst>
                  <a:ext uri="{FF2B5EF4-FFF2-40B4-BE49-F238E27FC236}">
                    <a16:creationId xmlns:a16="http://schemas.microsoft.com/office/drawing/2014/main" id="{D7B472B8-0F53-61A5-EA6B-8C56764B5212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0" t="0" r="0" b="0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Shape 553">
                <a:extLst>
                  <a:ext uri="{FF2B5EF4-FFF2-40B4-BE49-F238E27FC236}">
                    <a16:creationId xmlns:a16="http://schemas.microsoft.com/office/drawing/2014/main" id="{FE247E54-8CDF-9975-F727-72A55D60529D}"/>
                  </a:ext>
                </a:extLst>
              </p:cNvPr>
              <p:cNvSpPr/>
              <p:nvPr/>
            </p:nvSpPr>
            <p:spPr>
              <a:xfrm>
                <a:off x="3992525" y="3021125"/>
                <a:ext cx="242425" cy="242425"/>
              </a:xfrm>
              <a:custGeom>
                <a:avLst/>
                <a:gdLst/>
                <a:ahLst/>
                <a:cxnLst/>
                <a:rect l="0" t="0" r="0" b="0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554">
                <a:extLst>
                  <a:ext uri="{FF2B5EF4-FFF2-40B4-BE49-F238E27FC236}">
                    <a16:creationId xmlns:a16="http://schemas.microsoft.com/office/drawing/2014/main" id="{37BEF5B4-B20A-D3D7-7521-DBE8942CF265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0" t="0" r="0" b="0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8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6B7BF5-A052-7D18-D3AD-018D37C9934C}"/>
              </a:ext>
            </a:extLst>
          </p:cNvPr>
          <p:cNvSpPr/>
          <p:nvPr/>
        </p:nvSpPr>
        <p:spPr>
          <a:xfrm>
            <a:off x="304800" y="3982065"/>
            <a:ext cx="11582400" cy="2192593"/>
          </a:xfrm>
          <a:prstGeom prst="roundRect">
            <a:avLst>
              <a:gd name="adj" fmla="val 4977"/>
            </a:avLst>
          </a:prstGeom>
          <a:solidFill>
            <a:schemeClr val="accent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B2A51-6610-A50A-5B11-3E20098E29E3}"/>
              </a:ext>
            </a:extLst>
          </p:cNvPr>
          <p:cNvSpPr/>
          <p:nvPr/>
        </p:nvSpPr>
        <p:spPr>
          <a:xfrm>
            <a:off x="609600" y="533400"/>
            <a:ext cx="414921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Table Sample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97150C-12C4-5E85-E488-B75C0767E9B0}"/>
              </a:ext>
            </a:extLst>
          </p:cNvPr>
          <p:cNvSpPr/>
          <p:nvPr/>
        </p:nvSpPr>
        <p:spPr>
          <a:xfrm>
            <a:off x="733658" y="1371600"/>
            <a:ext cx="10848742" cy="3238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BAE5BF9-109A-D18F-1E63-BCA81BEA6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69063"/>
              </p:ext>
            </p:extLst>
          </p:nvPr>
        </p:nvGraphicFramePr>
        <p:xfrm>
          <a:off x="1011684" y="1608296"/>
          <a:ext cx="10292690" cy="27654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8538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4702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0E9E5E-C034-F28D-0D4D-FA87A0FBD6E5}"/>
              </a:ext>
            </a:extLst>
          </p:cNvPr>
          <p:cNvSpPr txBox="1"/>
          <p:nvPr/>
        </p:nvSpPr>
        <p:spPr>
          <a:xfrm>
            <a:off x="934066" y="4977067"/>
            <a:ext cx="10323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amet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elit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commodo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eget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massa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natoque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penatibus</a:t>
            </a:r>
            <a:endParaRPr lang="en-US" sz="2400" i="1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94BE79-81D3-9D06-B720-4DC5B84E824A}"/>
              </a:ext>
            </a:extLst>
          </p:cNvPr>
          <p:cNvSpPr/>
          <p:nvPr/>
        </p:nvSpPr>
        <p:spPr>
          <a:xfrm>
            <a:off x="609600" y="533400"/>
            <a:ext cx="4296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Editable Icons</a:t>
            </a:r>
          </a:p>
        </p:txBody>
      </p:sp>
      <p:grpSp>
        <p:nvGrpSpPr>
          <p:cNvPr id="6" name="Shape 560">
            <a:extLst>
              <a:ext uri="{FF2B5EF4-FFF2-40B4-BE49-F238E27FC236}">
                <a16:creationId xmlns:a16="http://schemas.microsoft.com/office/drawing/2014/main" id="{90C06B4A-BD90-22FE-5992-31360C5057D9}"/>
              </a:ext>
            </a:extLst>
          </p:cNvPr>
          <p:cNvGrpSpPr/>
          <p:nvPr/>
        </p:nvGrpSpPr>
        <p:grpSpPr>
          <a:xfrm>
            <a:off x="1767436" y="5365907"/>
            <a:ext cx="375776" cy="252553"/>
            <a:chOff x="1241275" y="3718400"/>
            <a:chExt cx="450650" cy="302875"/>
          </a:xfrm>
          <a:solidFill>
            <a:schemeClr val="accent3"/>
          </a:solidFill>
        </p:grpSpPr>
        <p:sp>
          <p:nvSpPr>
            <p:cNvPr id="11" name="Shape 561">
              <a:extLst>
                <a:ext uri="{FF2B5EF4-FFF2-40B4-BE49-F238E27FC236}">
                  <a16:creationId xmlns:a16="http://schemas.microsoft.com/office/drawing/2014/main" id="{F660A0B2-4A96-A1A2-6A57-EC22E3F7C359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562">
              <a:extLst>
                <a:ext uri="{FF2B5EF4-FFF2-40B4-BE49-F238E27FC236}">
                  <a16:creationId xmlns:a16="http://schemas.microsoft.com/office/drawing/2014/main" id="{A9C6E5C4-D1F3-42B2-C2F0-2719A45122A0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563">
              <a:extLst>
                <a:ext uri="{FF2B5EF4-FFF2-40B4-BE49-F238E27FC236}">
                  <a16:creationId xmlns:a16="http://schemas.microsoft.com/office/drawing/2014/main" id="{40B6F811-58ED-F4B4-CA7D-FA1781CDB86D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564">
              <a:extLst>
                <a:ext uri="{FF2B5EF4-FFF2-40B4-BE49-F238E27FC236}">
                  <a16:creationId xmlns:a16="http://schemas.microsoft.com/office/drawing/2014/main" id="{6427CA1C-074C-C0DB-35E3-17D0A2333C36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Shape 569">
            <a:extLst>
              <a:ext uri="{FF2B5EF4-FFF2-40B4-BE49-F238E27FC236}">
                <a16:creationId xmlns:a16="http://schemas.microsoft.com/office/drawing/2014/main" id="{06465E5D-522E-25B4-77B9-A203B3F1A49C}"/>
              </a:ext>
            </a:extLst>
          </p:cNvPr>
          <p:cNvGrpSpPr/>
          <p:nvPr/>
        </p:nvGrpSpPr>
        <p:grpSpPr>
          <a:xfrm>
            <a:off x="954295" y="5341975"/>
            <a:ext cx="358432" cy="300417"/>
            <a:chOff x="2599825" y="3689700"/>
            <a:chExt cx="429850" cy="360275"/>
          </a:xfrm>
          <a:solidFill>
            <a:schemeClr val="accent3"/>
          </a:solidFill>
        </p:grpSpPr>
        <p:sp>
          <p:nvSpPr>
            <p:cNvPr id="9" name="Shape 570">
              <a:extLst>
                <a:ext uri="{FF2B5EF4-FFF2-40B4-BE49-F238E27FC236}">
                  <a16:creationId xmlns:a16="http://schemas.microsoft.com/office/drawing/2014/main" id="{40471533-0C94-019F-D824-AE1E985C42F6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571">
              <a:extLst>
                <a:ext uri="{FF2B5EF4-FFF2-40B4-BE49-F238E27FC236}">
                  <a16:creationId xmlns:a16="http://schemas.microsoft.com/office/drawing/2014/main" id="{30C49D4E-8F83-DC53-ACEB-8BFC3EF6A59B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hape 591">
            <a:extLst>
              <a:ext uri="{FF2B5EF4-FFF2-40B4-BE49-F238E27FC236}">
                <a16:creationId xmlns:a16="http://schemas.microsoft.com/office/drawing/2014/main" id="{BD49E191-8AAC-C533-4419-9544E3DC941C}"/>
              </a:ext>
            </a:extLst>
          </p:cNvPr>
          <p:cNvSpPr/>
          <p:nvPr/>
        </p:nvSpPr>
        <p:spPr>
          <a:xfrm>
            <a:off x="2525437" y="5296677"/>
            <a:ext cx="391036" cy="39101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Shape 488">
            <a:extLst>
              <a:ext uri="{FF2B5EF4-FFF2-40B4-BE49-F238E27FC236}">
                <a16:creationId xmlns:a16="http://schemas.microsoft.com/office/drawing/2014/main" id="{8722E236-E212-F61F-8214-E0C48C9CAADF}"/>
              </a:ext>
            </a:extLst>
          </p:cNvPr>
          <p:cNvGrpSpPr/>
          <p:nvPr/>
        </p:nvGrpSpPr>
        <p:grpSpPr>
          <a:xfrm>
            <a:off x="936972" y="4560247"/>
            <a:ext cx="393078" cy="241358"/>
            <a:chOff x="4601275" y="1702875"/>
            <a:chExt cx="471400" cy="289450"/>
          </a:xfrm>
          <a:solidFill>
            <a:schemeClr val="accent3"/>
          </a:solidFill>
        </p:grpSpPr>
        <p:sp>
          <p:nvSpPr>
            <p:cNvPr id="54" name="Shape 489">
              <a:extLst>
                <a:ext uri="{FF2B5EF4-FFF2-40B4-BE49-F238E27FC236}">
                  <a16:creationId xmlns:a16="http://schemas.microsoft.com/office/drawing/2014/main" id="{0AFBBB73-675F-429B-31D4-6B1240DBAD93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490">
              <a:extLst>
                <a:ext uri="{FF2B5EF4-FFF2-40B4-BE49-F238E27FC236}">
                  <a16:creationId xmlns:a16="http://schemas.microsoft.com/office/drawing/2014/main" id="{7898214C-6375-74D7-7BA8-C4FE71DAEFE1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491">
              <a:extLst>
                <a:ext uri="{FF2B5EF4-FFF2-40B4-BE49-F238E27FC236}">
                  <a16:creationId xmlns:a16="http://schemas.microsoft.com/office/drawing/2014/main" id="{49AE89EE-01D1-556D-ED14-E6A0FA77C326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92">
              <a:extLst>
                <a:ext uri="{FF2B5EF4-FFF2-40B4-BE49-F238E27FC236}">
                  <a16:creationId xmlns:a16="http://schemas.microsoft.com/office/drawing/2014/main" id="{6D034516-BF7B-E70F-90FA-D9A06183443E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93">
              <a:extLst>
                <a:ext uri="{FF2B5EF4-FFF2-40B4-BE49-F238E27FC236}">
                  <a16:creationId xmlns:a16="http://schemas.microsoft.com/office/drawing/2014/main" id="{88B170DF-2A1F-C50E-3840-9D4781E8DD7F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94">
            <a:extLst>
              <a:ext uri="{FF2B5EF4-FFF2-40B4-BE49-F238E27FC236}">
                <a16:creationId xmlns:a16="http://schemas.microsoft.com/office/drawing/2014/main" id="{7210DCDE-E1A1-2581-0509-953C86E926E1}"/>
              </a:ext>
            </a:extLst>
          </p:cNvPr>
          <p:cNvGrpSpPr/>
          <p:nvPr/>
        </p:nvGrpSpPr>
        <p:grpSpPr>
          <a:xfrm>
            <a:off x="1777630" y="4501190"/>
            <a:ext cx="355388" cy="359473"/>
            <a:chOff x="5297950" y="1632050"/>
            <a:chExt cx="426200" cy="431100"/>
          </a:xfrm>
          <a:solidFill>
            <a:schemeClr val="accent3"/>
          </a:solidFill>
        </p:grpSpPr>
        <p:sp>
          <p:nvSpPr>
            <p:cNvPr id="52" name="Shape 495">
              <a:extLst>
                <a:ext uri="{FF2B5EF4-FFF2-40B4-BE49-F238E27FC236}">
                  <a16:creationId xmlns:a16="http://schemas.microsoft.com/office/drawing/2014/main" id="{14AF5DE5-C556-200A-FD38-5BC510B76268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96">
              <a:extLst>
                <a:ext uri="{FF2B5EF4-FFF2-40B4-BE49-F238E27FC236}">
                  <a16:creationId xmlns:a16="http://schemas.microsoft.com/office/drawing/2014/main" id="{B11C539C-34CE-5D9E-77CC-A1E418DC959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0470D9-98B4-5969-5A3D-F184C481C229}"/>
              </a:ext>
            </a:extLst>
          </p:cNvPr>
          <p:cNvGrpSpPr/>
          <p:nvPr/>
        </p:nvGrpSpPr>
        <p:grpSpPr>
          <a:xfrm>
            <a:off x="2542240" y="4500440"/>
            <a:ext cx="357431" cy="360974"/>
            <a:chOff x="2209800" y="2133600"/>
            <a:chExt cx="472155" cy="476836"/>
          </a:xfrm>
          <a:solidFill>
            <a:schemeClr val="accent3"/>
          </a:solidFill>
        </p:grpSpPr>
        <p:sp>
          <p:nvSpPr>
            <p:cNvPr id="49" name="Shape 498">
              <a:extLst>
                <a:ext uri="{FF2B5EF4-FFF2-40B4-BE49-F238E27FC236}">
                  <a16:creationId xmlns:a16="http://schemas.microsoft.com/office/drawing/2014/main" id="{6244EF6F-A2E9-7240-B275-676E997F7D62}"/>
                </a:ext>
              </a:extLst>
            </p:cNvPr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99">
              <a:extLst>
                <a:ext uri="{FF2B5EF4-FFF2-40B4-BE49-F238E27FC236}">
                  <a16:creationId xmlns:a16="http://schemas.microsoft.com/office/drawing/2014/main" id="{18F72886-56D2-C159-1C78-C8CB2AA4073C}"/>
                </a:ext>
              </a:extLst>
            </p:cNvPr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02">
              <a:extLst>
                <a:ext uri="{FF2B5EF4-FFF2-40B4-BE49-F238E27FC236}">
                  <a16:creationId xmlns:a16="http://schemas.microsoft.com/office/drawing/2014/main" id="{B0E4058E-F78D-84D2-F903-C3C71A957750}"/>
                </a:ext>
              </a:extLst>
            </p:cNvPr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503">
            <a:extLst>
              <a:ext uri="{FF2B5EF4-FFF2-40B4-BE49-F238E27FC236}">
                <a16:creationId xmlns:a16="http://schemas.microsoft.com/office/drawing/2014/main" id="{C6669318-BD87-5A0F-97D6-A9040418FAA1}"/>
              </a:ext>
            </a:extLst>
          </p:cNvPr>
          <p:cNvGrpSpPr/>
          <p:nvPr/>
        </p:nvGrpSpPr>
        <p:grpSpPr>
          <a:xfrm>
            <a:off x="4270671" y="4498146"/>
            <a:ext cx="400687" cy="365560"/>
            <a:chOff x="6625350" y="1613750"/>
            <a:chExt cx="480525" cy="438400"/>
          </a:xfrm>
          <a:solidFill>
            <a:schemeClr val="accent3"/>
          </a:solidFill>
        </p:grpSpPr>
        <p:sp>
          <p:nvSpPr>
            <p:cNvPr id="44" name="Shape 504">
              <a:extLst>
                <a:ext uri="{FF2B5EF4-FFF2-40B4-BE49-F238E27FC236}">
                  <a16:creationId xmlns:a16="http://schemas.microsoft.com/office/drawing/2014/main" id="{9A710C4A-1137-B3F8-4340-0798FCA18D22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505">
              <a:extLst>
                <a:ext uri="{FF2B5EF4-FFF2-40B4-BE49-F238E27FC236}">
                  <a16:creationId xmlns:a16="http://schemas.microsoft.com/office/drawing/2014/main" id="{9074059C-244A-FC55-FC90-91609AC5CF7D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506">
              <a:extLst>
                <a:ext uri="{FF2B5EF4-FFF2-40B4-BE49-F238E27FC236}">
                  <a16:creationId xmlns:a16="http://schemas.microsoft.com/office/drawing/2014/main" id="{FF4EF12F-793C-E6D2-DD73-E71E0A514EDA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507">
              <a:extLst>
                <a:ext uri="{FF2B5EF4-FFF2-40B4-BE49-F238E27FC236}">
                  <a16:creationId xmlns:a16="http://schemas.microsoft.com/office/drawing/2014/main" id="{7B067F15-5C71-F9AD-71E0-5A92563DA81C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508">
              <a:extLst>
                <a:ext uri="{FF2B5EF4-FFF2-40B4-BE49-F238E27FC236}">
                  <a16:creationId xmlns:a16="http://schemas.microsoft.com/office/drawing/2014/main" id="{BDCC2421-FA99-491F-1A1E-194026EFF6A6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572">
            <a:extLst>
              <a:ext uri="{FF2B5EF4-FFF2-40B4-BE49-F238E27FC236}">
                <a16:creationId xmlns:a16="http://schemas.microsoft.com/office/drawing/2014/main" id="{DB1989D8-B03F-C852-B28A-95F04215CCD4}"/>
              </a:ext>
            </a:extLst>
          </p:cNvPr>
          <p:cNvGrpSpPr/>
          <p:nvPr/>
        </p:nvGrpSpPr>
        <p:grpSpPr>
          <a:xfrm>
            <a:off x="8422642" y="4511883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41" name="Shape 573">
              <a:extLst>
                <a:ext uri="{FF2B5EF4-FFF2-40B4-BE49-F238E27FC236}">
                  <a16:creationId xmlns:a16="http://schemas.microsoft.com/office/drawing/2014/main" id="{D63DF3E0-76A5-50D7-72D8-E2770B33B2B1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574">
              <a:extLst>
                <a:ext uri="{FF2B5EF4-FFF2-40B4-BE49-F238E27FC236}">
                  <a16:creationId xmlns:a16="http://schemas.microsoft.com/office/drawing/2014/main" id="{1A4987D3-D646-B967-DD9B-76873B4974C4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575">
              <a:extLst>
                <a:ext uri="{FF2B5EF4-FFF2-40B4-BE49-F238E27FC236}">
                  <a16:creationId xmlns:a16="http://schemas.microsoft.com/office/drawing/2014/main" id="{41B797AF-5CCB-4895-4CF4-AAEB8315FEFF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576">
            <a:extLst>
              <a:ext uri="{FF2B5EF4-FFF2-40B4-BE49-F238E27FC236}">
                <a16:creationId xmlns:a16="http://schemas.microsoft.com/office/drawing/2014/main" id="{BCEE62EF-8C9E-86B6-5773-CCA6DCE493BA}"/>
              </a:ext>
            </a:extLst>
          </p:cNvPr>
          <p:cNvGrpSpPr/>
          <p:nvPr/>
        </p:nvGrpSpPr>
        <p:grpSpPr>
          <a:xfrm>
            <a:off x="9238774" y="4542434"/>
            <a:ext cx="377777" cy="276984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36" name="Shape 577">
              <a:extLst>
                <a:ext uri="{FF2B5EF4-FFF2-40B4-BE49-F238E27FC236}">
                  <a16:creationId xmlns:a16="http://schemas.microsoft.com/office/drawing/2014/main" id="{244BF5BB-8024-335E-19B2-2D6404E96FC5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578">
              <a:extLst>
                <a:ext uri="{FF2B5EF4-FFF2-40B4-BE49-F238E27FC236}">
                  <a16:creationId xmlns:a16="http://schemas.microsoft.com/office/drawing/2014/main" id="{75D67E0F-1D82-CC0A-3CDF-C06EF0320013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579">
              <a:extLst>
                <a:ext uri="{FF2B5EF4-FFF2-40B4-BE49-F238E27FC236}">
                  <a16:creationId xmlns:a16="http://schemas.microsoft.com/office/drawing/2014/main" id="{B3BC728E-D9BA-30F8-3547-5AB4AF0AF4AB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580">
              <a:extLst>
                <a:ext uri="{FF2B5EF4-FFF2-40B4-BE49-F238E27FC236}">
                  <a16:creationId xmlns:a16="http://schemas.microsoft.com/office/drawing/2014/main" id="{67C965D0-D836-DA97-C7E4-23DADBF8D94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581">
              <a:extLst>
                <a:ext uri="{FF2B5EF4-FFF2-40B4-BE49-F238E27FC236}">
                  <a16:creationId xmlns:a16="http://schemas.microsoft.com/office/drawing/2014/main" id="{6A0E9052-AEF2-ACAE-E67A-8546038249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582">
            <a:extLst>
              <a:ext uri="{FF2B5EF4-FFF2-40B4-BE49-F238E27FC236}">
                <a16:creationId xmlns:a16="http://schemas.microsoft.com/office/drawing/2014/main" id="{F2967C7E-D34E-5D7B-BBDE-5371550E001E}"/>
              </a:ext>
            </a:extLst>
          </p:cNvPr>
          <p:cNvGrpSpPr/>
          <p:nvPr/>
        </p:nvGrpSpPr>
        <p:grpSpPr>
          <a:xfrm>
            <a:off x="10054266" y="4542434"/>
            <a:ext cx="377777" cy="276984"/>
            <a:chOff x="4610450" y="3703750"/>
            <a:chExt cx="453050" cy="332175"/>
          </a:xfrm>
          <a:solidFill>
            <a:schemeClr val="accent3"/>
          </a:solidFill>
        </p:grpSpPr>
        <p:sp>
          <p:nvSpPr>
            <p:cNvPr id="34" name="Shape 583">
              <a:extLst>
                <a:ext uri="{FF2B5EF4-FFF2-40B4-BE49-F238E27FC236}">
                  <a16:creationId xmlns:a16="http://schemas.microsoft.com/office/drawing/2014/main" id="{6A40517F-B3AE-ED38-0AA1-60C6065850ED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584">
              <a:extLst>
                <a:ext uri="{FF2B5EF4-FFF2-40B4-BE49-F238E27FC236}">
                  <a16:creationId xmlns:a16="http://schemas.microsoft.com/office/drawing/2014/main" id="{8325997A-B725-D61B-D53F-4EB306CE0AA8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Shape 585">
            <a:extLst>
              <a:ext uri="{FF2B5EF4-FFF2-40B4-BE49-F238E27FC236}">
                <a16:creationId xmlns:a16="http://schemas.microsoft.com/office/drawing/2014/main" id="{F3951D4F-AFC3-125F-2AFF-F514795A664B}"/>
              </a:ext>
            </a:extLst>
          </p:cNvPr>
          <p:cNvGrpSpPr/>
          <p:nvPr/>
        </p:nvGrpSpPr>
        <p:grpSpPr>
          <a:xfrm>
            <a:off x="10899307" y="4514437"/>
            <a:ext cx="351301" cy="332978"/>
            <a:chOff x="5300400" y="3670175"/>
            <a:chExt cx="421300" cy="399325"/>
          </a:xfrm>
          <a:solidFill>
            <a:schemeClr val="accent3"/>
          </a:solidFill>
        </p:grpSpPr>
        <p:sp>
          <p:nvSpPr>
            <p:cNvPr id="29" name="Shape 586">
              <a:extLst>
                <a:ext uri="{FF2B5EF4-FFF2-40B4-BE49-F238E27FC236}">
                  <a16:creationId xmlns:a16="http://schemas.microsoft.com/office/drawing/2014/main" id="{FBB5CA1C-F3AD-29F5-BBDF-A2FCE9EF4BC3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587">
              <a:extLst>
                <a:ext uri="{FF2B5EF4-FFF2-40B4-BE49-F238E27FC236}">
                  <a16:creationId xmlns:a16="http://schemas.microsoft.com/office/drawing/2014/main" id="{E0A5E08F-AB31-73B6-301B-4E44C232AEB5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588">
              <a:extLst>
                <a:ext uri="{FF2B5EF4-FFF2-40B4-BE49-F238E27FC236}">
                  <a16:creationId xmlns:a16="http://schemas.microsoft.com/office/drawing/2014/main" id="{E4BB871B-47C7-6DC1-A0FA-B065AA727A23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589">
              <a:extLst>
                <a:ext uri="{FF2B5EF4-FFF2-40B4-BE49-F238E27FC236}">
                  <a16:creationId xmlns:a16="http://schemas.microsoft.com/office/drawing/2014/main" id="{EC5CA4E6-F4D6-66E9-F97E-4A309A9933D4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590">
              <a:extLst>
                <a:ext uri="{FF2B5EF4-FFF2-40B4-BE49-F238E27FC236}">
                  <a16:creationId xmlns:a16="http://schemas.microsoft.com/office/drawing/2014/main" id="{6C9975E0-36E6-DDE1-6723-D120545B1AC4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hape 609">
            <a:extLst>
              <a:ext uri="{FF2B5EF4-FFF2-40B4-BE49-F238E27FC236}">
                <a16:creationId xmlns:a16="http://schemas.microsoft.com/office/drawing/2014/main" id="{A588392F-75C9-F307-8060-84EFEC511177}"/>
              </a:ext>
            </a:extLst>
          </p:cNvPr>
          <p:cNvSpPr/>
          <p:nvPr/>
        </p:nvSpPr>
        <p:spPr>
          <a:xfrm>
            <a:off x="5905875" y="4511373"/>
            <a:ext cx="339085" cy="339107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610">
            <a:extLst>
              <a:ext uri="{FF2B5EF4-FFF2-40B4-BE49-F238E27FC236}">
                <a16:creationId xmlns:a16="http://schemas.microsoft.com/office/drawing/2014/main" id="{FED5E251-AAF5-29AC-2512-7A48114308D5}"/>
              </a:ext>
            </a:extLst>
          </p:cNvPr>
          <p:cNvSpPr/>
          <p:nvPr/>
        </p:nvSpPr>
        <p:spPr>
          <a:xfrm>
            <a:off x="5098355" y="4532761"/>
            <a:ext cx="339085" cy="296331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611">
            <a:extLst>
              <a:ext uri="{FF2B5EF4-FFF2-40B4-BE49-F238E27FC236}">
                <a16:creationId xmlns:a16="http://schemas.microsoft.com/office/drawing/2014/main" id="{B2B86352-A596-DDBC-BC8A-D532A4741CC7}"/>
              </a:ext>
            </a:extLst>
          </p:cNvPr>
          <p:cNvSpPr/>
          <p:nvPr/>
        </p:nvSpPr>
        <p:spPr>
          <a:xfrm>
            <a:off x="6729248" y="4509852"/>
            <a:ext cx="342172" cy="34215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FF192F81-1A93-AB50-CA03-884931CE5C05}"/>
              </a:ext>
            </a:extLst>
          </p:cNvPr>
          <p:cNvSpPr>
            <a:spLocks noEditPoints="1"/>
          </p:cNvSpPr>
          <p:nvPr/>
        </p:nvSpPr>
        <p:spPr bwMode="auto">
          <a:xfrm>
            <a:off x="7560244" y="4502502"/>
            <a:ext cx="432811" cy="356848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03E9BB58-8AF7-02CB-DEA4-E9451E53A14F}"/>
              </a:ext>
            </a:extLst>
          </p:cNvPr>
          <p:cNvSpPr>
            <a:spLocks noEditPoints="1"/>
          </p:cNvSpPr>
          <p:nvPr/>
        </p:nvSpPr>
        <p:spPr bwMode="auto">
          <a:xfrm>
            <a:off x="3432481" y="4496612"/>
            <a:ext cx="368628" cy="368628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Shape 408">
            <a:extLst>
              <a:ext uri="{FF2B5EF4-FFF2-40B4-BE49-F238E27FC236}">
                <a16:creationId xmlns:a16="http://schemas.microsoft.com/office/drawing/2014/main" id="{7449134F-8EF6-9BF6-2C12-9BCA4C0D5AD5}"/>
              </a:ext>
            </a:extLst>
          </p:cNvPr>
          <p:cNvSpPr/>
          <p:nvPr/>
        </p:nvSpPr>
        <p:spPr>
          <a:xfrm>
            <a:off x="1008246" y="3687898"/>
            <a:ext cx="250531" cy="331957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Shape 409">
            <a:extLst>
              <a:ext uri="{FF2B5EF4-FFF2-40B4-BE49-F238E27FC236}">
                <a16:creationId xmlns:a16="http://schemas.microsoft.com/office/drawing/2014/main" id="{47559952-4174-9B74-6D19-27F0B5E24709}"/>
              </a:ext>
            </a:extLst>
          </p:cNvPr>
          <p:cNvGrpSpPr/>
          <p:nvPr/>
        </p:nvGrpSpPr>
        <p:grpSpPr>
          <a:xfrm>
            <a:off x="1751656" y="3681780"/>
            <a:ext cx="407337" cy="344194"/>
            <a:chOff x="3918650" y="293075"/>
            <a:chExt cx="488500" cy="412775"/>
          </a:xfrm>
          <a:solidFill>
            <a:schemeClr val="accent3"/>
          </a:solidFill>
        </p:grpSpPr>
        <p:sp>
          <p:nvSpPr>
            <p:cNvPr id="106" name="Shape 410">
              <a:extLst>
                <a:ext uri="{FF2B5EF4-FFF2-40B4-BE49-F238E27FC236}">
                  <a16:creationId xmlns:a16="http://schemas.microsoft.com/office/drawing/2014/main" id="{1F6E1F2A-05E7-8AA1-D874-E00A146CF2F3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411">
              <a:extLst>
                <a:ext uri="{FF2B5EF4-FFF2-40B4-BE49-F238E27FC236}">
                  <a16:creationId xmlns:a16="http://schemas.microsoft.com/office/drawing/2014/main" id="{78D69A4F-1C7C-2FBB-0BFD-245750918EF9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412">
              <a:extLst>
                <a:ext uri="{FF2B5EF4-FFF2-40B4-BE49-F238E27FC236}">
                  <a16:creationId xmlns:a16="http://schemas.microsoft.com/office/drawing/2014/main" id="{C584A6B5-5852-F4F1-A03E-09E19923BDE0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Shape 413">
            <a:extLst>
              <a:ext uri="{FF2B5EF4-FFF2-40B4-BE49-F238E27FC236}">
                <a16:creationId xmlns:a16="http://schemas.microsoft.com/office/drawing/2014/main" id="{63604E11-C319-F57F-6066-0CB102A8FD56}"/>
              </a:ext>
            </a:extLst>
          </p:cNvPr>
          <p:cNvGrpSpPr/>
          <p:nvPr/>
        </p:nvGrpSpPr>
        <p:grpSpPr>
          <a:xfrm>
            <a:off x="2553435" y="3655816"/>
            <a:ext cx="335042" cy="396121"/>
            <a:chOff x="4636075" y="261925"/>
            <a:chExt cx="401800" cy="475050"/>
          </a:xfrm>
          <a:solidFill>
            <a:schemeClr val="accent3"/>
          </a:solidFill>
        </p:grpSpPr>
        <p:sp>
          <p:nvSpPr>
            <p:cNvPr id="102" name="Shape 414">
              <a:extLst>
                <a:ext uri="{FF2B5EF4-FFF2-40B4-BE49-F238E27FC236}">
                  <a16:creationId xmlns:a16="http://schemas.microsoft.com/office/drawing/2014/main" id="{BAC2477E-B705-750C-6867-8737C337093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415">
              <a:extLst>
                <a:ext uri="{FF2B5EF4-FFF2-40B4-BE49-F238E27FC236}">
                  <a16:creationId xmlns:a16="http://schemas.microsoft.com/office/drawing/2014/main" id="{32683527-045E-521E-DCC0-01A295D3C32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416">
              <a:extLst>
                <a:ext uri="{FF2B5EF4-FFF2-40B4-BE49-F238E27FC236}">
                  <a16:creationId xmlns:a16="http://schemas.microsoft.com/office/drawing/2014/main" id="{6F152CEC-02C3-B8E6-8486-A8BB1E5D831A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417">
              <a:extLst>
                <a:ext uri="{FF2B5EF4-FFF2-40B4-BE49-F238E27FC236}">
                  <a16:creationId xmlns:a16="http://schemas.microsoft.com/office/drawing/2014/main" id="{E6677921-0914-8A84-E7C5-8CE0BBC11040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hape 418">
            <a:extLst>
              <a:ext uri="{FF2B5EF4-FFF2-40B4-BE49-F238E27FC236}">
                <a16:creationId xmlns:a16="http://schemas.microsoft.com/office/drawing/2014/main" id="{FE3E5569-883D-833D-04FD-565AA9D97448}"/>
              </a:ext>
            </a:extLst>
          </p:cNvPr>
          <p:cNvSpPr/>
          <p:nvPr/>
        </p:nvSpPr>
        <p:spPr>
          <a:xfrm>
            <a:off x="3424844" y="3686356"/>
            <a:ext cx="383905" cy="335042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Shape 419">
            <a:extLst>
              <a:ext uri="{FF2B5EF4-FFF2-40B4-BE49-F238E27FC236}">
                <a16:creationId xmlns:a16="http://schemas.microsoft.com/office/drawing/2014/main" id="{E4439122-12A7-A082-CEE9-ACD7B44EF152}"/>
              </a:ext>
            </a:extLst>
          </p:cNvPr>
          <p:cNvGrpSpPr/>
          <p:nvPr/>
        </p:nvGrpSpPr>
        <p:grpSpPr>
          <a:xfrm>
            <a:off x="5099877" y="3689170"/>
            <a:ext cx="336043" cy="329412"/>
            <a:chOff x="5983625" y="301625"/>
            <a:chExt cx="403000" cy="395050"/>
          </a:xfrm>
          <a:solidFill>
            <a:schemeClr val="accent3"/>
          </a:solidFill>
        </p:grpSpPr>
        <p:sp>
          <p:nvSpPr>
            <p:cNvPr id="82" name="Shape 420">
              <a:extLst>
                <a:ext uri="{FF2B5EF4-FFF2-40B4-BE49-F238E27FC236}">
                  <a16:creationId xmlns:a16="http://schemas.microsoft.com/office/drawing/2014/main" id="{D5366BE8-4D5F-D673-7B6C-1A08B668E068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21">
              <a:extLst>
                <a:ext uri="{FF2B5EF4-FFF2-40B4-BE49-F238E27FC236}">
                  <a16:creationId xmlns:a16="http://schemas.microsoft.com/office/drawing/2014/main" id="{C29EB1C0-4DE8-83A1-5232-268F736041C8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22">
              <a:extLst>
                <a:ext uri="{FF2B5EF4-FFF2-40B4-BE49-F238E27FC236}">
                  <a16:creationId xmlns:a16="http://schemas.microsoft.com/office/drawing/2014/main" id="{610692B6-F9CE-608D-E85C-1224178D010C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23">
              <a:extLst>
                <a:ext uri="{FF2B5EF4-FFF2-40B4-BE49-F238E27FC236}">
                  <a16:creationId xmlns:a16="http://schemas.microsoft.com/office/drawing/2014/main" id="{AEA9EBA5-4C28-872D-AC63-FA97E1C32289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24">
              <a:extLst>
                <a:ext uri="{FF2B5EF4-FFF2-40B4-BE49-F238E27FC236}">
                  <a16:creationId xmlns:a16="http://schemas.microsoft.com/office/drawing/2014/main" id="{9C85C5E7-C523-6759-BBD1-1995FC61A81D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425">
              <a:extLst>
                <a:ext uri="{FF2B5EF4-FFF2-40B4-BE49-F238E27FC236}">
                  <a16:creationId xmlns:a16="http://schemas.microsoft.com/office/drawing/2014/main" id="{7E1AE709-CD2D-5E35-5C8D-D88FCEE6C226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426">
              <a:extLst>
                <a:ext uri="{FF2B5EF4-FFF2-40B4-BE49-F238E27FC236}">
                  <a16:creationId xmlns:a16="http://schemas.microsoft.com/office/drawing/2014/main" id="{C898F113-DF75-0AD7-D4A2-07496E6EF305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27">
              <a:extLst>
                <a:ext uri="{FF2B5EF4-FFF2-40B4-BE49-F238E27FC236}">
                  <a16:creationId xmlns:a16="http://schemas.microsoft.com/office/drawing/2014/main" id="{AEC50588-E3DA-D1FF-BDDC-EC2E88022329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428">
              <a:extLst>
                <a:ext uri="{FF2B5EF4-FFF2-40B4-BE49-F238E27FC236}">
                  <a16:creationId xmlns:a16="http://schemas.microsoft.com/office/drawing/2014/main" id="{3AA77FA4-5C8A-AA83-68E3-231A0D7489B5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429">
              <a:extLst>
                <a:ext uri="{FF2B5EF4-FFF2-40B4-BE49-F238E27FC236}">
                  <a16:creationId xmlns:a16="http://schemas.microsoft.com/office/drawing/2014/main" id="{61B41A0E-8B8C-6FE7-5DE3-1818E82BA02E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30">
              <a:extLst>
                <a:ext uri="{FF2B5EF4-FFF2-40B4-BE49-F238E27FC236}">
                  <a16:creationId xmlns:a16="http://schemas.microsoft.com/office/drawing/2014/main" id="{F39612D0-8AE7-8A14-EC3C-DCECEBF53BA3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431">
              <a:extLst>
                <a:ext uri="{FF2B5EF4-FFF2-40B4-BE49-F238E27FC236}">
                  <a16:creationId xmlns:a16="http://schemas.microsoft.com/office/drawing/2014/main" id="{BF570C08-D38B-B6AA-342F-7B49BF6C6EF4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432">
              <a:extLst>
                <a:ext uri="{FF2B5EF4-FFF2-40B4-BE49-F238E27FC236}">
                  <a16:creationId xmlns:a16="http://schemas.microsoft.com/office/drawing/2014/main" id="{A636D462-9164-D8BF-81BE-009370C0F29C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433">
              <a:extLst>
                <a:ext uri="{FF2B5EF4-FFF2-40B4-BE49-F238E27FC236}">
                  <a16:creationId xmlns:a16="http://schemas.microsoft.com/office/drawing/2014/main" id="{CA2D1919-260D-8666-0AD5-0501325DA9E7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434">
              <a:extLst>
                <a:ext uri="{FF2B5EF4-FFF2-40B4-BE49-F238E27FC236}">
                  <a16:creationId xmlns:a16="http://schemas.microsoft.com/office/drawing/2014/main" id="{D214D619-9EC2-FB8C-E2D8-FDC1855FD356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435">
              <a:extLst>
                <a:ext uri="{FF2B5EF4-FFF2-40B4-BE49-F238E27FC236}">
                  <a16:creationId xmlns:a16="http://schemas.microsoft.com/office/drawing/2014/main" id="{5F1AC1AA-E926-96C1-0F37-6BE88F9445E0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436">
              <a:extLst>
                <a:ext uri="{FF2B5EF4-FFF2-40B4-BE49-F238E27FC236}">
                  <a16:creationId xmlns:a16="http://schemas.microsoft.com/office/drawing/2014/main" id="{63A8024C-2443-C839-EC74-E14077ED3C48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437">
              <a:extLst>
                <a:ext uri="{FF2B5EF4-FFF2-40B4-BE49-F238E27FC236}">
                  <a16:creationId xmlns:a16="http://schemas.microsoft.com/office/drawing/2014/main" id="{99D88980-5A65-9002-A044-D7760A265FC8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438">
              <a:extLst>
                <a:ext uri="{FF2B5EF4-FFF2-40B4-BE49-F238E27FC236}">
                  <a16:creationId xmlns:a16="http://schemas.microsoft.com/office/drawing/2014/main" id="{11A7F1CA-6DE9-C14D-E5BE-CDA1C73CE1A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439">
              <a:extLst>
                <a:ext uri="{FF2B5EF4-FFF2-40B4-BE49-F238E27FC236}">
                  <a16:creationId xmlns:a16="http://schemas.microsoft.com/office/drawing/2014/main" id="{39961C1C-FD73-EDC2-C114-59159FC248FF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40">
            <a:extLst>
              <a:ext uri="{FF2B5EF4-FFF2-40B4-BE49-F238E27FC236}">
                <a16:creationId xmlns:a16="http://schemas.microsoft.com/office/drawing/2014/main" id="{8AA21055-A3E5-21DC-1BCB-0FC4A42E2783}"/>
              </a:ext>
            </a:extLst>
          </p:cNvPr>
          <p:cNvGrpSpPr/>
          <p:nvPr/>
        </p:nvGrpSpPr>
        <p:grpSpPr>
          <a:xfrm>
            <a:off x="5909941" y="3688649"/>
            <a:ext cx="330955" cy="330456"/>
            <a:chOff x="6660750" y="298550"/>
            <a:chExt cx="396900" cy="396300"/>
          </a:xfrm>
          <a:solidFill>
            <a:schemeClr val="accent3"/>
          </a:solidFill>
        </p:grpSpPr>
        <p:sp>
          <p:nvSpPr>
            <p:cNvPr id="80" name="Shape 441">
              <a:extLst>
                <a:ext uri="{FF2B5EF4-FFF2-40B4-BE49-F238E27FC236}">
                  <a16:creationId xmlns:a16="http://schemas.microsoft.com/office/drawing/2014/main" id="{42BA4B62-6AF6-3AAC-6563-9019DEA2F7B8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442">
              <a:extLst>
                <a:ext uri="{FF2B5EF4-FFF2-40B4-BE49-F238E27FC236}">
                  <a16:creationId xmlns:a16="http://schemas.microsoft.com/office/drawing/2014/main" id="{85A6CF11-CDE8-F5B4-4915-1C735659757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456">
            <a:extLst>
              <a:ext uri="{FF2B5EF4-FFF2-40B4-BE49-F238E27FC236}">
                <a16:creationId xmlns:a16="http://schemas.microsoft.com/office/drawing/2014/main" id="{127C5E45-89CB-8A60-0BD0-FE0AE5B6A10F}"/>
              </a:ext>
            </a:extLst>
          </p:cNvPr>
          <p:cNvSpPr/>
          <p:nvPr/>
        </p:nvSpPr>
        <p:spPr>
          <a:xfrm>
            <a:off x="6725683" y="3680248"/>
            <a:ext cx="349301" cy="347257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458">
            <a:extLst>
              <a:ext uri="{FF2B5EF4-FFF2-40B4-BE49-F238E27FC236}">
                <a16:creationId xmlns:a16="http://schemas.microsoft.com/office/drawing/2014/main" id="{98E173F0-D688-26AF-4396-09D5C42BE705}"/>
              </a:ext>
            </a:extLst>
          </p:cNvPr>
          <p:cNvSpPr/>
          <p:nvPr/>
        </p:nvSpPr>
        <p:spPr>
          <a:xfrm>
            <a:off x="7607606" y="3700114"/>
            <a:ext cx="338086" cy="30752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Shape 485">
            <a:extLst>
              <a:ext uri="{FF2B5EF4-FFF2-40B4-BE49-F238E27FC236}">
                <a16:creationId xmlns:a16="http://schemas.microsoft.com/office/drawing/2014/main" id="{4A46A924-271C-8315-092C-301B1C600374}"/>
              </a:ext>
            </a:extLst>
          </p:cNvPr>
          <p:cNvGrpSpPr/>
          <p:nvPr/>
        </p:nvGrpSpPr>
        <p:grpSpPr>
          <a:xfrm>
            <a:off x="4321839" y="3642579"/>
            <a:ext cx="298352" cy="422595"/>
            <a:chOff x="3984000" y="1594200"/>
            <a:chExt cx="357800" cy="506800"/>
          </a:xfrm>
          <a:solidFill>
            <a:schemeClr val="accent3"/>
          </a:solidFill>
        </p:grpSpPr>
        <p:sp>
          <p:nvSpPr>
            <p:cNvPr id="78" name="Shape 486">
              <a:extLst>
                <a:ext uri="{FF2B5EF4-FFF2-40B4-BE49-F238E27FC236}">
                  <a16:creationId xmlns:a16="http://schemas.microsoft.com/office/drawing/2014/main" id="{872B0CD5-762B-24B7-261A-B7AD2A4D729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487">
              <a:extLst>
                <a:ext uri="{FF2B5EF4-FFF2-40B4-BE49-F238E27FC236}">
                  <a16:creationId xmlns:a16="http://schemas.microsoft.com/office/drawing/2014/main" id="{485B3141-6E5F-87A3-EB90-142E1963326C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Shape 547">
            <a:extLst>
              <a:ext uri="{FF2B5EF4-FFF2-40B4-BE49-F238E27FC236}">
                <a16:creationId xmlns:a16="http://schemas.microsoft.com/office/drawing/2014/main" id="{F7AA9C4A-9849-C9B4-5DE4-790F1331C331}"/>
              </a:ext>
            </a:extLst>
          </p:cNvPr>
          <p:cNvSpPr/>
          <p:nvPr/>
        </p:nvSpPr>
        <p:spPr>
          <a:xfrm>
            <a:off x="10065961" y="3676694"/>
            <a:ext cx="354388" cy="354366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Shape 548">
            <a:extLst>
              <a:ext uri="{FF2B5EF4-FFF2-40B4-BE49-F238E27FC236}">
                <a16:creationId xmlns:a16="http://schemas.microsoft.com/office/drawing/2014/main" id="{9745AF53-A923-58A9-9B84-CCF5E75CF8E7}"/>
              </a:ext>
            </a:extLst>
          </p:cNvPr>
          <p:cNvGrpSpPr/>
          <p:nvPr/>
        </p:nvGrpSpPr>
        <p:grpSpPr>
          <a:xfrm>
            <a:off x="10861617" y="3696039"/>
            <a:ext cx="426683" cy="315676"/>
            <a:chOff x="5255200" y="3006475"/>
            <a:chExt cx="511700" cy="378575"/>
          </a:xfrm>
          <a:solidFill>
            <a:schemeClr val="accent3"/>
          </a:solidFill>
        </p:grpSpPr>
        <p:sp>
          <p:nvSpPr>
            <p:cNvPr id="76" name="Shape 549">
              <a:extLst>
                <a:ext uri="{FF2B5EF4-FFF2-40B4-BE49-F238E27FC236}">
                  <a16:creationId xmlns:a16="http://schemas.microsoft.com/office/drawing/2014/main" id="{34DAB60B-09BF-EFE7-32B3-200538BFD47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550">
              <a:extLst>
                <a:ext uri="{FF2B5EF4-FFF2-40B4-BE49-F238E27FC236}">
                  <a16:creationId xmlns:a16="http://schemas.microsoft.com/office/drawing/2014/main" id="{F8E88EAD-3D6B-9C41-F263-0BC49F141CDD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Shape 551">
            <a:extLst>
              <a:ext uri="{FF2B5EF4-FFF2-40B4-BE49-F238E27FC236}">
                <a16:creationId xmlns:a16="http://schemas.microsoft.com/office/drawing/2014/main" id="{5664E21D-0111-F0C1-520F-781805B4E0C9}"/>
              </a:ext>
            </a:extLst>
          </p:cNvPr>
          <p:cNvGrpSpPr/>
          <p:nvPr/>
        </p:nvGrpSpPr>
        <p:grpSpPr>
          <a:xfrm>
            <a:off x="9255056" y="3677715"/>
            <a:ext cx="345215" cy="352323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73" name="Shape 552">
              <a:extLst>
                <a:ext uri="{FF2B5EF4-FFF2-40B4-BE49-F238E27FC236}">
                  <a16:creationId xmlns:a16="http://schemas.microsoft.com/office/drawing/2014/main" id="{A3A1D9D3-4C5E-84C5-2DC0-9642B6D81883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553">
              <a:extLst>
                <a:ext uri="{FF2B5EF4-FFF2-40B4-BE49-F238E27FC236}">
                  <a16:creationId xmlns:a16="http://schemas.microsoft.com/office/drawing/2014/main" id="{2ACBCD42-3F41-658E-345C-00BE541E973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554">
              <a:extLst>
                <a:ext uri="{FF2B5EF4-FFF2-40B4-BE49-F238E27FC236}">
                  <a16:creationId xmlns:a16="http://schemas.microsoft.com/office/drawing/2014/main" id="{6DDD3197-225A-C27F-06AF-4995B7FD62B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Freeform 38">
            <a:extLst>
              <a:ext uri="{FF2B5EF4-FFF2-40B4-BE49-F238E27FC236}">
                <a16:creationId xmlns:a16="http://schemas.microsoft.com/office/drawing/2014/main" id="{ECA41EDE-76CC-378C-9862-75BEC114EE9A}"/>
              </a:ext>
            </a:extLst>
          </p:cNvPr>
          <p:cNvSpPr>
            <a:spLocks noEditPoints="1"/>
          </p:cNvSpPr>
          <p:nvPr/>
        </p:nvSpPr>
        <p:spPr bwMode="auto">
          <a:xfrm>
            <a:off x="8372799" y="3665035"/>
            <a:ext cx="423512" cy="377683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Shape 514">
            <a:extLst>
              <a:ext uri="{FF2B5EF4-FFF2-40B4-BE49-F238E27FC236}">
                <a16:creationId xmlns:a16="http://schemas.microsoft.com/office/drawing/2014/main" id="{7C38CC22-3AFA-6B30-E060-A235F2673B14}"/>
              </a:ext>
            </a:extLst>
          </p:cNvPr>
          <p:cNvSpPr/>
          <p:nvPr/>
        </p:nvSpPr>
        <p:spPr>
          <a:xfrm>
            <a:off x="9268293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515">
            <a:extLst>
              <a:ext uri="{FF2B5EF4-FFF2-40B4-BE49-F238E27FC236}">
                <a16:creationId xmlns:a16="http://schemas.microsoft.com/office/drawing/2014/main" id="{15EC866E-DA5E-24D6-25CF-40A6F52251EB}"/>
              </a:ext>
            </a:extLst>
          </p:cNvPr>
          <p:cNvSpPr/>
          <p:nvPr/>
        </p:nvSpPr>
        <p:spPr>
          <a:xfrm>
            <a:off x="10083785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516">
            <a:extLst>
              <a:ext uri="{FF2B5EF4-FFF2-40B4-BE49-F238E27FC236}">
                <a16:creationId xmlns:a16="http://schemas.microsoft.com/office/drawing/2014/main" id="{4F875306-9E71-6F50-2045-179A5A736899}"/>
              </a:ext>
            </a:extLst>
          </p:cNvPr>
          <p:cNvSpPr/>
          <p:nvPr/>
        </p:nvSpPr>
        <p:spPr>
          <a:xfrm>
            <a:off x="10915588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526">
            <a:extLst>
              <a:ext uri="{FF2B5EF4-FFF2-40B4-BE49-F238E27FC236}">
                <a16:creationId xmlns:a16="http://schemas.microsoft.com/office/drawing/2014/main" id="{9FE5D09C-13E3-EACC-ACA8-FF3A20EB3BB3}"/>
              </a:ext>
            </a:extLst>
          </p:cNvPr>
          <p:cNvSpPr/>
          <p:nvPr/>
        </p:nvSpPr>
        <p:spPr>
          <a:xfrm>
            <a:off x="8425186" y="1860902"/>
            <a:ext cx="318739" cy="33604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3FEE1C-E5BB-EA7F-3020-B8E32C239EA1}"/>
              </a:ext>
            </a:extLst>
          </p:cNvPr>
          <p:cNvGrpSpPr/>
          <p:nvPr/>
        </p:nvGrpSpPr>
        <p:grpSpPr>
          <a:xfrm>
            <a:off x="903700" y="1747850"/>
            <a:ext cx="401599" cy="562148"/>
            <a:chOff x="5527675" y="2781300"/>
            <a:chExt cx="1417638" cy="1984376"/>
          </a:xfrm>
          <a:solidFill>
            <a:schemeClr val="accent3"/>
          </a:solidFill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1CDBE97A-05D6-7EAD-48EA-01F6E077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CD484D42-2D5A-52C6-EB9E-5AF0CFC8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5" name="Freeform 52">
            <a:extLst>
              <a:ext uri="{FF2B5EF4-FFF2-40B4-BE49-F238E27FC236}">
                <a16:creationId xmlns:a16="http://schemas.microsoft.com/office/drawing/2014/main" id="{19808166-1FA7-33B3-E16A-41A652ECCE39}"/>
              </a:ext>
            </a:extLst>
          </p:cNvPr>
          <p:cNvSpPr>
            <a:spLocks noEditPoints="1"/>
          </p:cNvSpPr>
          <p:nvPr/>
        </p:nvSpPr>
        <p:spPr bwMode="auto">
          <a:xfrm>
            <a:off x="1809395" y="1717633"/>
            <a:ext cx="291859" cy="622581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/>
          </a:p>
        </p:txBody>
      </p:sp>
      <p:sp>
        <p:nvSpPr>
          <p:cNvPr id="116" name="Freeform 57">
            <a:extLst>
              <a:ext uri="{FF2B5EF4-FFF2-40B4-BE49-F238E27FC236}">
                <a16:creationId xmlns:a16="http://schemas.microsoft.com/office/drawing/2014/main" id="{5E4FB0E0-6591-A0A6-99C7-0200DF0FE25E}"/>
              </a:ext>
            </a:extLst>
          </p:cNvPr>
          <p:cNvSpPr>
            <a:spLocks noEditPoints="1"/>
          </p:cNvSpPr>
          <p:nvPr/>
        </p:nvSpPr>
        <p:spPr bwMode="auto">
          <a:xfrm>
            <a:off x="2593510" y="1716000"/>
            <a:ext cx="254892" cy="625847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7" name="Freeform 93">
            <a:extLst>
              <a:ext uri="{FF2B5EF4-FFF2-40B4-BE49-F238E27FC236}">
                <a16:creationId xmlns:a16="http://schemas.microsoft.com/office/drawing/2014/main" id="{560AEE1E-45D8-C209-949C-D51318532972}"/>
              </a:ext>
            </a:extLst>
          </p:cNvPr>
          <p:cNvSpPr>
            <a:spLocks noEditPoints="1"/>
          </p:cNvSpPr>
          <p:nvPr/>
        </p:nvSpPr>
        <p:spPr bwMode="auto">
          <a:xfrm>
            <a:off x="5782847" y="1840011"/>
            <a:ext cx="585142" cy="377825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Freeform 97">
            <a:extLst>
              <a:ext uri="{FF2B5EF4-FFF2-40B4-BE49-F238E27FC236}">
                <a16:creationId xmlns:a16="http://schemas.microsoft.com/office/drawing/2014/main" id="{C6E559E2-5BF4-D942-B3FA-C41070E0E271}"/>
              </a:ext>
            </a:extLst>
          </p:cNvPr>
          <p:cNvSpPr>
            <a:spLocks noEditPoints="1"/>
          </p:cNvSpPr>
          <p:nvPr/>
        </p:nvSpPr>
        <p:spPr bwMode="auto">
          <a:xfrm>
            <a:off x="6690765" y="1720204"/>
            <a:ext cx="419138" cy="617439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9" name="Freeform 101">
            <a:extLst>
              <a:ext uri="{FF2B5EF4-FFF2-40B4-BE49-F238E27FC236}">
                <a16:creationId xmlns:a16="http://schemas.microsoft.com/office/drawing/2014/main" id="{EE273A16-4857-34A5-5832-82C0BA05EBC3}"/>
              </a:ext>
            </a:extLst>
          </p:cNvPr>
          <p:cNvSpPr>
            <a:spLocks noEditPoints="1"/>
          </p:cNvSpPr>
          <p:nvPr/>
        </p:nvSpPr>
        <p:spPr bwMode="auto">
          <a:xfrm>
            <a:off x="7521262" y="1721706"/>
            <a:ext cx="510777" cy="614435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832E0EC8-0D3C-6C67-795B-9B24A5C8CE5C}"/>
              </a:ext>
            </a:extLst>
          </p:cNvPr>
          <p:cNvSpPr>
            <a:spLocks noEditPoints="1"/>
          </p:cNvSpPr>
          <p:nvPr/>
        </p:nvSpPr>
        <p:spPr bwMode="auto">
          <a:xfrm>
            <a:off x="4235907" y="1719453"/>
            <a:ext cx="470216" cy="618942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465F0EF3-4FEE-DF7C-6BB0-6544DB10B894}"/>
              </a:ext>
            </a:extLst>
          </p:cNvPr>
          <p:cNvSpPr>
            <a:spLocks noEditPoints="1"/>
          </p:cNvSpPr>
          <p:nvPr/>
        </p:nvSpPr>
        <p:spPr bwMode="auto">
          <a:xfrm>
            <a:off x="3363285" y="1722082"/>
            <a:ext cx="507021" cy="613683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" name="Freeform 131">
            <a:extLst>
              <a:ext uri="{FF2B5EF4-FFF2-40B4-BE49-F238E27FC236}">
                <a16:creationId xmlns:a16="http://schemas.microsoft.com/office/drawing/2014/main" id="{97022D67-2402-B0A5-466F-BAD332D96557}"/>
              </a:ext>
            </a:extLst>
          </p:cNvPr>
          <p:cNvSpPr>
            <a:spLocks noEditPoints="1"/>
          </p:cNvSpPr>
          <p:nvPr/>
        </p:nvSpPr>
        <p:spPr bwMode="auto">
          <a:xfrm>
            <a:off x="5145322" y="1753854"/>
            <a:ext cx="245152" cy="550139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26" name="Shape 394">
            <a:extLst>
              <a:ext uri="{FF2B5EF4-FFF2-40B4-BE49-F238E27FC236}">
                <a16:creationId xmlns:a16="http://schemas.microsoft.com/office/drawing/2014/main" id="{BB035FCF-3734-0FD9-FE6F-EA1072A3C15D}"/>
              </a:ext>
            </a:extLst>
          </p:cNvPr>
          <p:cNvGrpSpPr/>
          <p:nvPr/>
        </p:nvGrpSpPr>
        <p:grpSpPr>
          <a:xfrm>
            <a:off x="960403" y="2773285"/>
            <a:ext cx="346216" cy="437856"/>
            <a:chOff x="584925" y="238125"/>
            <a:chExt cx="415200" cy="525100"/>
          </a:xfrm>
          <a:solidFill>
            <a:schemeClr val="accent3"/>
          </a:solidFill>
        </p:grpSpPr>
        <p:sp>
          <p:nvSpPr>
            <p:cNvPr id="168" name="Shape 395">
              <a:extLst>
                <a:ext uri="{FF2B5EF4-FFF2-40B4-BE49-F238E27FC236}">
                  <a16:creationId xmlns:a16="http://schemas.microsoft.com/office/drawing/2014/main" id="{14D8A40F-AA59-248D-6C69-E230340B96D1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396">
              <a:extLst>
                <a:ext uri="{FF2B5EF4-FFF2-40B4-BE49-F238E27FC236}">
                  <a16:creationId xmlns:a16="http://schemas.microsoft.com/office/drawing/2014/main" id="{5A7C2AA6-4F56-7B9D-8504-AA6ED399DB53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397">
              <a:extLst>
                <a:ext uri="{FF2B5EF4-FFF2-40B4-BE49-F238E27FC236}">
                  <a16:creationId xmlns:a16="http://schemas.microsoft.com/office/drawing/2014/main" id="{75962A4B-14CD-2E61-0973-A19E87CDF83D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398">
              <a:extLst>
                <a:ext uri="{FF2B5EF4-FFF2-40B4-BE49-F238E27FC236}">
                  <a16:creationId xmlns:a16="http://schemas.microsoft.com/office/drawing/2014/main" id="{9A377BB3-1621-76EE-3997-A06867291EC6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399">
              <a:extLst>
                <a:ext uri="{FF2B5EF4-FFF2-40B4-BE49-F238E27FC236}">
                  <a16:creationId xmlns:a16="http://schemas.microsoft.com/office/drawing/2014/main" id="{C73188C8-DCCD-94FF-6470-66D344856404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400">
              <a:extLst>
                <a:ext uri="{FF2B5EF4-FFF2-40B4-BE49-F238E27FC236}">
                  <a16:creationId xmlns:a16="http://schemas.microsoft.com/office/drawing/2014/main" id="{F7FC6D51-F454-64E5-5B40-D5A138290599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443">
            <a:extLst>
              <a:ext uri="{FF2B5EF4-FFF2-40B4-BE49-F238E27FC236}">
                <a16:creationId xmlns:a16="http://schemas.microsoft.com/office/drawing/2014/main" id="{6F86DB0F-FE2B-0A0D-4221-7BC1A0EAF852}"/>
              </a:ext>
            </a:extLst>
          </p:cNvPr>
          <p:cNvGrpSpPr/>
          <p:nvPr/>
        </p:nvGrpSpPr>
        <p:grpSpPr>
          <a:xfrm>
            <a:off x="2547847" y="2782697"/>
            <a:ext cx="346216" cy="419032"/>
            <a:chOff x="584925" y="922575"/>
            <a:chExt cx="415200" cy="502525"/>
          </a:xfrm>
          <a:solidFill>
            <a:schemeClr val="accent3"/>
          </a:solidFill>
        </p:grpSpPr>
        <p:sp>
          <p:nvSpPr>
            <p:cNvPr id="165" name="Shape 444">
              <a:extLst>
                <a:ext uri="{FF2B5EF4-FFF2-40B4-BE49-F238E27FC236}">
                  <a16:creationId xmlns:a16="http://schemas.microsoft.com/office/drawing/2014/main" id="{362F80B1-4778-D523-DA84-695C4002250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445">
              <a:extLst>
                <a:ext uri="{FF2B5EF4-FFF2-40B4-BE49-F238E27FC236}">
                  <a16:creationId xmlns:a16="http://schemas.microsoft.com/office/drawing/2014/main" id="{CCB548E0-A088-44A7-2D2B-C11CDC9DE770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446">
              <a:extLst>
                <a:ext uri="{FF2B5EF4-FFF2-40B4-BE49-F238E27FC236}">
                  <a16:creationId xmlns:a16="http://schemas.microsoft.com/office/drawing/2014/main" id="{999A97EA-42C4-BFD1-4A79-5A042F03FE61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Shape 447">
            <a:extLst>
              <a:ext uri="{FF2B5EF4-FFF2-40B4-BE49-F238E27FC236}">
                <a16:creationId xmlns:a16="http://schemas.microsoft.com/office/drawing/2014/main" id="{9F560BC3-B1CA-9961-6BCD-418085265B9C}"/>
              </a:ext>
            </a:extLst>
          </p:cNvPr>
          <p:cNvGrpSpPr/>
          <p:nvPr/>
        </p:nvGrpSpPr>
        <p:grpSpPr>
          <a:xfrm>
            <a:off x="1772022" y="2773785"/>
            <a:ext cx="366604" cy="436856"/>
            <a:chOff x="1246775" y="910975"/>
            <a:chExt cx="439650" cy="523900"/>
          </a:xfrm>
          <a:solidFill>
            <a:schemeClr val="accent3"/>
          </a:solidFill>
        </p:grpSpPr>
        <p:sp>
          <p:nvSpPr>
            <p:cNvPr id="162" name="Shape 448">
              <a:extLst>
                <a:ext uri="{FF2B5EF4-FFF2-40B4-BE49-F238E27FC236}">
                  <a16:creationId xmlns:a16="http://schemas.microsoft.com/office/drawing/2014/main" id="{ECE2C036-A89B-6053-80A4-EE8C9352F897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449">
              <a:extLst>
                <a:ext uri="{FF2B5EF4-FFF2-40B4-BE49-F238E27FC236}">
                  <a16:creationId xmlns:a16="http://schemas.microsoft.com/office/drawing/2014/main" id="{2CCBB857-2375-DCDC-70E8-07AB66A6670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50">
              <a:extLst>
                <a:ext uri="{FF2B5EF4-FFF2-40B4-BE49-F238E27FC236}">
                  <a16:creationId xmlns:a16="http://schemas.microsoft.com/office/drawing/2014/main" id="{1DE04278-293A-73B0-A4A2-02EF130A8847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Shape 451">
            <a:extLst>
              <a:ext uri="{FF2B5EF4-FFF2-40B4-BE49-F238E27FC236}">
                <a16:creationId xmlns:a16="http://schemas.microsoft.com/office/drawing/2014/main" id="{EFA86817-3FC4-677D-92DC-E70EDF8B64E7}"/>
              </a:ext>
            </a:extLst>
          </p:cNvPr>
          <p:cNvGrpSpPr/>
          <p:nvPr/>
        </p:nvGrpSpPr>
        <p:grpSpPr>
          <a:xfrm>
            <a:off x="3438080" y="2843537"/>
            <a:ext cx="357431" cy="297352"/>
            <a:chOff x="1926350" y="995225"/>
            <a:chExt cx="428650" cy="356600"/>
          </a:xfrm>
          <a:solidFill>
            <a:schemeClr val="accent3"/>
          </a:solidFill>
        </p:grpSpPr>
        <p:sp>
          <p:nvSpPr>
            <p:cNvPr id="158" name="Shape 452">
              <a:extLst>
                <a:ext uri="{FF2B5EF4-FFF2-40B4-BE49-F238E27FC236}">
                  <a16:creationId xmlns:a16="http://schemas.microsoft.com/office/drawing/2014/main" id="{21F2C517-2DA0-90B4-3C54-094AA885D99C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453">
              <a:extLst>
                <a:ext uri="{FF2B5EF4-FFF2-40B4-BE49-F238E27FC236}">
                  <a16:creationId xmlns:a16="http://schemas.microsoft.com/office/drawing/2014/main" id="{2199792E-D07C-4AAD-38FD-68DD6C53893F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454">
              <a:extLst>
                <a:ext uri="{FF2B5EF4-FFF2-40B4-BE49-F238E27FC236}">
                  <a16:creationId xmlns:a16="http://schemas.microsoft.com/office/drawing/2014/main" id="{BFF02D80-6368-4185-0375-F92CF8A61E2D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55">
              <a:extLst>
                <a:ext uri="{FF2B5EF4-FFF2-40B4-BE49-F238E27FC236}">
                  <a16:creationId xmlns:a16="http://schemas.microsoft.com/office/drawing/2014/main" id="{1904EDA4-471B-44E9-D3D8-0D5BAE8289E5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469">
            <a:extLst>
              <a:ext uri="{FF2B5EF4-FFF2-40B4-BE49-F238E27FC236}">
                <a16:creationId xmlns:a16="http://schemas.microsoft.com/office/drawing/2014/main" id="{A1FC5196-D892-24BA-3E87-7080231AAF33}"/>
              </a:ext>
            </a:extLst>
          </p:cNvPr>
          <p:cNvGrpSpPr/>
          <p:nvPr/>
        </p:nvGrpSpPr>
        <p:grpSpPr>
          <a:xfrm>
            <a:off x="4276519" y="2855753"/>
            <a:ext cx="388992" cy="272920"/>
            <a:chOff x="559275" y="1683950"/>
            <a:chExt cx="466500" cy="327300"/>
          </a:xfrm>
          <a:solidFill>
            <a:schemeClr val="accent3"/>
          </a:solidFill>
        </p:grpSpPr>
        <p:sp>
          <p:nvSpPr>
            <p:cNvPr id="156" name="Shape 470">
              <a:extLst>
                <a:ext uri="{FF2B5EF4-FFF2-40B4-BE49-F238E27FC236}">
                  <a16:creationId xmlns:a16="http://schemas.microsoft.com/office/drawing/2014/main" id="{EFFF1E0F-C301-A1E3-03AA-A31BB959663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471">
              <a:extLst>
                <a:ext uri="{FF2B5EF4-FFF2-40B4-BE49-F238E27FC236}">
                  <a16:creationId xmlns:a16="http://schemas.microsoft.com/office/drawing/2014/main" id="{CCA43C18-1BCA-9CBC-0F08-65CF10F21AC0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Shape 472">
            <a:extLst>
              <a:ext uri="{FF2B5EF4-FFF2-40B4-BE49-F238E27FC236}">
                <a16:creationId xmlns:a16="http://schemas.microsoft.com/office/drawing/2014/main" id="{58471C72-4011-9225-6B7D-7611CDDF7DDE}"/>
              </a:ext>
            </a:extLst>
          </p:cNvPr>
          <p:cNvGrpSpPr/>
          <p:nvPr/>
        </p:nvGrpSpPr>
        <p:grpSpPr>
          <a:xfrm>
            <a:off x="5073402" y="2801793"/>
            <a:ext cx="388993" cy="380841"/>
            <a:chOff x="1233350" y="1619250"/>
            <a:chExt cx="466500" cy="456725"/>
          </a:xfrm>
          <a:solidFill>
            <a:schemeClr val="accent3"/>
          </a:solidFill>
        </p:grpSpPr>
        <p:sp>
          <p:nvSpPr>
            <p:cNvPr id="152" name="Shape 473">
              <a:extLst>
                <a:ext uri="{FF2B5EF4-FFF2-40B4-BE49-F238E27FC236}">
                  <a16:creationId xmlns:a16="http://schemas.microsoft.com/office/drawing/2014/main" id="{7AA9F2BB-810E-CCC4-10B8-0ECE4DD9F4A7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74">
              <a:extLst>
                <a:ext uri="{FF2B5EF4-FFF2-40B4-BE49-F238E27FC236}">
                  <a16:creationId xmlns:a16="http://schemas.microsoft.com/office/drawing/2014/main" id="{DAC4D964-F1AC-6732-4F9C-742A3B5A8276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475">
              <a:extLst>
                <a:ext uri="{FF2B5EF4-FFF2-40B4-BE49-F238E27FC236}">
                  <a16:creationId xmlns:a16="http://schemas.microsoft.com/office/drawing/2014/main" id="{A9A372D3-D1A9-67EB-2C9B-5F8CE6667143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476">
              <a:extLst>
                <a:ext uri="{FF2B5EF4-FFF2-40B4-BE49-F238E27FC236}">
                  <a16:creationId xmlns:a16="http://schemas.microsoft.com/office/drawing/2014/main" id="{C6185B48-60EB-860D-ECFF-C0DA0BB87ACA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Shape 477">
            <a:extLst>
              <a:ext uri="{FF2B5EF4-FFF2-40B4-BE49-F238E27FC236}">
                <a16:creationId xmlns:a16="http://schemas.microsoft.com/office/drawing/2014/main" id="{002FD016-F0C1-D8B2-A895-3FE112074695}"/>
              </a:ext>
            </a:extLst>
          </p:cNvPr>
          <p:cNvGrpSpPr/>
          <p:nvPr/>
        </p:nvGrpSpPr>
        <p:grpSpPr>
          <a:xfrm>
            <a:off x="5893138" y="2809933"/>
            <a:ext cx="364560" cy="364560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50" name="Shape 478">
              <a:extLst>
                <a:ext uri="{FF2B5EF4-FFF2-40B4-BE49-F238E27FC236}">
                  <a16:creationId xmlns:a16="http://schemas.microsoft.com/office/drawing/2014/main" id="{DDE2DBF3-9F3E-1810-2AB0-8D3DC8D559E9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79">
              <a:extLst>
                <a:ext uri="{FF2B5EF4-FFF2-40B4-BE49-F238E27FC236}">
                  <a16:creationId xmlns:a16="http://schemas.microsoft.com/office/drawing/2014/main" id="{F8E2384B-167D-C093-75CD-1A67170A6E0D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480">
            <a:extLst>
              <a:ext uri="{FF2B5EF4-FFF2-40B4-BE49-F238E27FC236}">
                <a16:creationId xmlns:a16="http://schemas.microsoft.com/office/drawing/2014/main" id="{AC02B77D-CB46-CF96-E905-10486E26E0DF}"/>
              </a:ext>
            </a:extLst>
          </p:cNvPr>
          <p:cNvGrpSpPr/>
          <p:nvPr/>
        </p:nvGrpSpPr>
        <p:grpSpPr>
          <a:xfrm>
            <a:off x="6716532" y="2808411"/>
            <a:ext cx="367604" cy="367604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47" name="Shape 481">
              <a:extLst>
                <a:ext uri="{FF2B5EF4-FFF2-40B4-BE49-F238E27FC236}">
                  <a16:creationId xmlns:a16="http://schemas.microsoft.com/office/drawing/2014/main" id="{21D8BB5F-EE74-68DB-BC4C-DE9CCBF2B738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482">
              <a:extLst>
                <a:ext uri="{FF2B5EF4-FFF2-40B4-BE49-F238E27FC236}">
                  <a16:creationId xmlns:a16="http://schemas.microsoft.com/office/drawing/2014/main" id="{7E536783-702F-727E-9787-E2AFEB15A22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483">
              <a:extLst>
                <a:ext uri="{FF2B5EF4-FFF2-40B4-BE49-F238E27FC236}">
                  <a16:creationId xmlns:a16="http://schemas.microsoft.com/office/drawing/2014/main" id="{9CCA23AF-B4A5-1708-BE44-3651FE4092B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484">
            <a:extLst>
              <a:ext uri="{FF2B5EF4-FFF2-40B4-BE49-F238E27FC236}">
                <a16:creationId xmlns:a16="http://schemas.microsoft.com/office/drawing/2014/main" id="{98D3F90C-548A-0680-B8F6-1039403E65D6}"/>
              </a:ext>
            </a:extLst>
          </p:cNvPr>
          <p:cNvSpPr/>
          <p:nvPr/>
        </p:nvSpPr>
        <p:spPr>
          <a:xfrm>
            <a:off x="7609129" y="2824702"/>
            <a:ext cx="335042" cy="335022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Freeform 86">
            <a:extLst>
              <a:ext uri="{FF2B5EF4-FFF2-40B4-BE49-F238E27FC236}">
                <a16:creationId xmlns:a16="http://schemas.microsoft.com/office/drawing/2014/main" id="{69237BAB-8F5B-9B21-9689-FCE3EEF0053C}"/>
              </a:ext>
            </a:extLst>
          </p:cNvPr>
          <p:cNvSpPr>
            <a:spLocks noEditPoints="1"/>
          </p:cNvSpPr>
          <p:nvPr/>
        </p:nvSpPr>
        <p:spPr bwMode="auto">
          <a:xfrm>
            <a:off x="9223749" y="2805093"/>
            <a:ext cx="407826" cy="37424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E61B5B-2E8D-21D4-0F32-055843E7D7FF}"/>
              </a:ext>
            </a:extLst>
          </p:cNvPr>
          <p:cNvGrpSpPr/>
          <p:nvPr/>
        </p:nvGrpSpPr>
        <p:grpSpPr>
          <a:xfrm>
            <a:off x="8355153" y="2840285"/>
            <a:ext cx="458804" cy="303856"/>
            <a:chOff x="-1936750" y="2651125"/>
            <a:chExt cx="6510338" cy="4311651"/>
          </a:xfrm>
          <a:solidFill>
            <a:schemeClr val="accent3"/>
          </a:solidFill>
        </p:grpSpPr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BC2C4118-5715-F657-1A1E-AFD3543B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BAE28A25-AA61-52EB-80DB-38F96D8D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C1208F4E-AC4C-3B01-0101-7D6A5263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52769C40-9BF4-75FE-8BE1-78A39AF7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E8F5ABD9-39E2-1C0B-42AF-7C03A827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7971BB2A-F4DE-46B7-DDB8-3A786E61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3B1C7C08-25E5-3CE6-2A69-6FA75A7B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99CD8B41-6D71-715A-096D-AAD4EE9AD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7" name="Freeform 126">
            <a:extLst>
              <a:ext uri="{FF2B5EF4-FFF2-40B4-BE49-F238E27FC236}">
                <a16:creationId xmlns:a16="http://schemas.microsoft.com/office/drawing/2014/main" id="{160AB826-F5BA-268D-58F8-245382AC88A1}"/>
              </a:ext>
            </a:extLst>
          </p:cNvPr>
          <p:cNvSpPr>
            <a:spLocks noEditPoints="1"/>
          </p:cNvSpPr>
          <p:nvPr/>
        </p:nvSpPr>
        <p:spPr bwMode="auto">
          <a:xfrm>
            <a:off x="10039242" y="2784705"/>
            <a:ext cx="407826" cy="41501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8" name="Freeform 136">
            <a:extLst>
              <a:ext uri="{FF2B5EF4-FFF2-40B4-BE49-F238E27FC236}">
                <a16:creationId xmlns:a16="http://schemas.microsoft.com/office/drawing/2014/main" id="{DD3D0C6F-D371-DB7C-1C1A-7E413448BC9A}"/>
              </a:ext>
            </a:extLst>
          </p:cNvPr>
          <p:cNvSpPr>
            <a:spLocks noEditPoints="1"/>
          </p:cNvSpPr>
          <p:nvPr/>
        </p:nvSpPr>
        <p:spPr bwMode="auto">
          <a:xfrm>
            <a:off x="10868347" y="2813789"/>
            <a:ext cx="413221" cy="356848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74" name="Shape 477">
            <a:extLst>
              <a:ext uri="{FF2B5EF4-FFF2-40B4-BE49-F238E27FC236}">
                <a16:creationId xmlns:a16="http://schemas.microsoft.com/office/drawing/2014/main" id="{34257614-3066-7D48-DAED-81FB6980FE9E}"/>
              </a:ext>
            </a:extLst>
          </p:cNvPr>
          <p:cNvGrpSpPr/>
          <p:nvPr/>
        </p:nvGrpSpPr>
        <p:grpSpPr>
          <a:xfrm>
            <a:off x="4172382" y="5279183"/>
            <a:ext cx="391036" cy="391036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75" name="Shape 478">
              <a:extLst>
                <a:ext uri="{FF2B5EF4-FFF2-40B4-BE49-F238E27FC236}">
                  <a16:creationId xmlns:a16="http://schemas.microsoft.com/office/drawing/2014/main" id="{6F2D41EA-2C7E-D136-8F7C-25CA3E8B9C40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479">
              <a:extLst>
                <a:ext uri="{FF2B5EF4-FFF2-40B4-BE49-F238E27FC236}">
                  <a16:creationId xmlns:a16="http://schemas.microsoft.com/office/drawing/2014/main" id="{3F0F0936-8A3E-7D55-ECE1-DEB0618B6149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Shape 480">
            <a:extLst>
              <a:ext uri="{FF2B5EF4-FFF2-40B4-BE49-F238E27FC236}">
                <a16:creationId xmlns:a16="http://schemas.microsoft.com/office/drawing/2014/main" id="{CE462CA9-4F01-14E6-9477-4AF14A8F9BF5}"/>
              </a:ext>
            </a:extLst>
          </p:cNvPr>
          <p:cNvGrpSpPr/>
          <p:nvPr/>
        </p:nvGrpSpPr>
        <p:grpSpPr>
          <a:xfrm>
            <a:off x="6656442" y="5278924"/>
            <a:ext cx="391037" cy="391037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78" name="Shape 481">
              <a:extLst>
                <a:ext uri="{FF2B5EF4-FFF2-40B4-BE49-F238E27FC236}">
                  <a16:creationId xmlns:a16="http://schemas.microsoft.com/office/drawing/2014/main" id="{45616616-9EAE-EDD8-19B6-96C25C2956FE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482">
              <a:extLst>
                <a:ext uri="{FF2B5EF4-FFF2-40B4-BE49-F238E27FC236}">
                  <a16:creationId xmlns:a16="http://schemas.microsoft.com/office/drawing/2014/main" id="{D659B547-5CB1-817A-1505-D4F121D708B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83">
              <a:extLst>
                <a:ext uri="{FF2B5EF4-FFF2-40B4-BE49-F238E27FC236}">
                  <a16:creationId xmlns:a16="http://schemas.microsoft.com/office/drawing/2014/main" id="{C9AF51F7-8409-0719-CFF9-42D7E0FDEAA8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Shape 551">
            <a:extLst>
              <a:ext uri="{FF2B5EF4-FFF2-40B4-BE49-F238E27FC236}">
                <a16:creationId xmlns:a16="http://schemas.microsoft.com/office/drawing/2014/main" id="{BAFCF853-5CD9-7FDA-40D2-9CC7C83EF6B5}"/>
              </a:ext>
            </a:extLst>
          </p:cNvPr>
          <p:cNvGrpSpPr/>
          <p:nvPr/>
        </p:nvGrpSpPr>
        <p:grpSpPr>
          <a:xfrm>
            <a:off x="3333439" y="5202597"/>
            <a:ext cx="475310" cy="485094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182" name="Shape 552">
              <a:extLst>
                <a:ext uri="{FF2B5EF4-FFF2-40B4-BE49-F238E27FC236}">
                  <a16:creationId xmlns:a16="http://schemas.microsoft.com/office/drawing/2014/main" id="{1258A35E-35CA-16A0-5C3C-F7F249E58A79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553">
              <a:extLst>
                <a:ext uri="{FF2B5EF4-FFF2-40B4-BE49-F238E27FC236}">
                  <a16:creationId xmlns:a16="http://schemas.microsoft.com/office/drawing/2014/main" id="{FA924A50-DB36-B99A-F447-A85900E420B5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554">
              <a:extLst>
                <a:ext uri="{FF2B5EF4-FFF2-40B4-BE49-F238E27FC236}">
                  <a16:creationId xmlns:a16="http://schemas.microsoft.com/office/drawing/2014/main" id="{680676BB-D977-2527-0C0A-C4F59418F5D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Shape 572">
            <a:extLst>
              <a:ext uri="{FF2B5EF4-FFF2-40B4-BE49-F238E27FC236}">
                <a16:creationId xmlns:a16="http://schemas.microsoft.com/office/drawing/2014/main" id="{EFC93B0F-BC20-273D-5C66-03992FB08AE0}"/>
              </a:ext>
            </a:extLst>
          </p:cNvPr>
          <p:cNvGrpSpPr/>
          <p:nvPr/>
        </p:nvGrpSpPr>
        <p:grpSpPr>
          <a:xfrm>
            <a:off x="5905875" y="5296677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186" name="Shape 573">
              <a:extLst>
                <a:ext uri="{FF2B5EF4-FFF2-40B4-BE49-F238E27FC236}">
                  <a16:creationId xmlns:a16="http://schemas.microsoft.com/office/drawing/2014/main" id="{0ECB2342-823D-D644-CD48-963CAD871283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574">
              <a:extLst>
                <a:ext uri="{FF2B5EF4-FFF2-40B4-BE49-F238E27FC236}">
                  <a16:creationId xmlns:a16="http://schemas.microsoft.com/office/drawing/2014/main" id="{0AD25403-B442-3EB3-D316-32F6B05A17C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575">
              <a:extLst>
                <a:ext uri="{FF2B5EF4-FFF2-40B4-BE49-F238E27FC236}">
                  <a16:creationId xmlns:a16="http://schemas.microsoft.com/office/drawing/2014/main" id="{67EC41FE-0DCD-AE91-8E19-A08AC8D78A02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Shape 576">
            <a:extLst>
              <a:ext uri="{FF2B5EF4-FFF2-40B4-BE49-F238E27FC236}">
                <a16:creationId xmlns:a16="http://schemas.microsoft.com/office/drawing/2014/main" id="{576449DC-71DD-C433-B462-4B8E11AB2094}"/>
              </a:ext>
            </a:extLst>
          </p:cNvPr>
          <p:cNvGrpSpPr/>
          <p:nvPr/>
        </p:nvGrpSpPr>
        <p:grpSpPr>
          <a:xfrm>
            <a:off x="5079008" y="5266825"/>
            <a:ext cx="497927" cy="365077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190" name="Shape 577">
              <a:extLst>
                <a:ext uri="{FF2B5EF4-FFF2-40B4-BE49-F238E27FC236}">
                  <a16:creationId xmlns:a16="http://schemas.microsoft.com/office/drawing/2014/main" id="{D2606816-D3FA-27B4-5823-956033D2B88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578">
              <a:extLst>
                <a:ext uri="{FF2B5EF4-FFF2-40B4-BE49-F238E27FC236}">
                  <a16:creationId xmlns:a16="http://schemas.microsoft.com/office/drawing/2014/main" id="{2A4EFB14-6109-CA62-CB8C-7D9171000711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579">
              <a:extLst>
                <a:ext uri="{FF2B5EF4-FFF2-40B4-BE49-F238E27FC236}">
                  <a16:creationId xmlns:a16="http://schemas.microsoft.com/office/drawing/2014/main" id="{AF3CAC86-63A4-1F0C-15DD-F03F5E89275F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580">
              <a:extLst>
                <a:ext uri="{FF2B5EF4-FFF2-40B4-BE49-F238E27FC236}">
                  <a16:creationId xmlns:a16="http://schemas.microsoft.com/office/drawing/2014/main" id="{D65B409E-9BE6-B065-3A0C-FF3FE39DA61B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581">
              <a:extLst>
                <a:ext uri="{FF2B5EF4-FFF2-40B4-BE49-F238E27FC236}">
                  <a16:creationId xmlns:a16="http://schemas.microsoft.com/office/drawing/2014/main" id="{8B5D80F9-B730-1315-C9CF-9FB31D7B74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87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C943F-A685-E37D-8711-1AAB7AF0E73B}"/>
              </a:ext>
            </a:extLst>
          </p:cNvPr>
          <p:cNvSpPr/>
          <p:nvPr/>
        </p:nvSpPr>
        <p:spPr>
          <a:xfrm>
            <a:off x="609600" y="3271458"/>
            <a:ext cx="81629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1C3D6-DE4B-029E-2817-96FCD9CEEA33}"/>
              </a:ext>
            </a:extLst>
          </p:cNvPr>
          <p:cNvSpPr txBox="1"/>
          <p:nvPr/>
        </p:nvSpPr>
        <p:spPr>
          <a:xfrm>
            <a:off x="609600" y="4183367"/>
            <a:ext cx="2581275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Sub-header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CCFC8F-34F4-91E6-6DA4-36A3A07250F8}"/>
              </a:ext>
            </a:extLst>
          </p:cNvPr>
          <p:cNvSpPr/>
          <p:nvPr/>
        </p:nvSpPr>
        <p:spPr>
          <a:xfrm>
            <a:off x="7430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96604-8415-76ED-306F-2662FF54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" y="1121644"/>
            <a:ext cx="3653595" cy="14818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BE7283-902F-9358-1D85-DAD3A864C6F9}"/>
              </a:ext>
            </a:extLst>
          </p:cNvPr>
          <p:cNvSpPr/>
          <p:nvPr/>
        </p:nvSpPr>
        <p:spPr>
          <a:xfrm>
            <a:off x="26861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+mj-lt"/>
              </a:rPr>
              <a:t>RHEUM.CA</a:t>
            </a:r>
            <a:endParaRPr lang="en-GB" sz="16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7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E4C63B-B90A-1530-2E73-A4E7438B4957}"/>
              </a:ext>
            </a:extLst>
          </p:cNvPr>
          <p:cNvSpPr/>
          <p:nvPr/>
        </p:nvSpPr>
        <p:spPr>
          <a:xfrm>
            <a:off x="609600" y="533400"/>
            <a:ext cx="24637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4E22E-942F-A52D-67B7-304EEBEE5941}"/>
              </a:ext>
            </a:extLst>
          </p:cNvPr>
          <p:cNvSpPr txBox="1"/>
          <p:nvPr/>
        </p:nvSpPr>
        <p:spPr>
          <a:xfrm>
            <a:off x="609599" y="1085195"/>
            <a:ext cx="715347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Provide ALL disclosures below and note: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98FBD-5193-C5CD-D240-72F896514112}"/>
              </a:ext>
            </a:extLst>
          </p:cNvPr>
          <p:cNvSpPr txBox="1"/>
          <p:nvPr/>
        </p:nvSpPr>
        <p:spPr>
          <a:xfrm>
            <a:off x="609600" y="1755955"/>
            <a:ext cx="10839450" cy="390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speakers must provide a disclosure slide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financial or ‘in kind’ relationships encompassing the previous 2 years must be disclosed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(even if those relationship are not relevant to the subject being discussed)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If you have nothing to disclose, please state No Disclosures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disclosures must be verbally stated at the beginning of the presentation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more information, refer to sample disclosure slide (next slide)</a:t>
            </a:r>
          </a:p>
        </p:txBody>
      </p:sp>
    </p:spTree>
    <p:extLst>
      <p:ext uri="{BB962C8B-B14F-4D97-AF65-F5344CB8AC3E}">
        <p14:creationId xmlns:p14="http://schemas.microsoft.com/office/powerpoint/2010/main" val="12692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473B29-4FE6-ADA9-A07C-C9F0DD48FAFE}"/>
              </a:ext>
            </a:extLst>
          </p:cNvPr>
          <p:cNvSpPr/>
          <p:nvPr/>
        </p:nvSpPr>
        <p:spPr>
          <a:xfrm>
            <a:off x="609600" y="533400"/>
            <a:ext cx="59142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 Sample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23A5F-55BC-A7A1-BF22-7066FF2566F2}"/>
              </a:ext>
            </a:extLst>
          </p:cNvPr>
          <p:cNvSpPr txBox="1"/>
          <p:nvPr/>
        </p:nvSpPr>
        <p:spPr>
          <a:xfrm>
            <a:off x="609600" y="1235075"/>
            <a:ext cx="10972800" cy="531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Relevant relationships with commercial entities 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type: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research funding, speaker’s bureau, consulting fees, employment, etc.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Potential for conflicts of interest within this presentation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here: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company, product, and use to be mentioned in lecture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Steps taken to review and mitigate potential bias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steps: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review with other faculty or peers, use of generic names or all available products, concordance with accepted practice guidelines, etc.</a:t>
            </a:r>
          </a:p>
          <a:p>
            <a:pPr algn="ctr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200" dirty="0">
                <a:solidFill>
                  <a:srgbClr val="FF0000"/>
                </a:solidFill>
                <a:cs typeface="Segoe UI Light" panose="020B0502040204020203" pitchFamily="34" charset="0"/>
              </a:rPr>
              <a:t>Please explain this slide verbally at the start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1890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CA77-0DFB-77C9-59D8-774DD0B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2BEC63-7271-2D01-BA0E-A5F1D5D00B30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Learning Objectives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C818-70B9-852B-232A-21AF9E5C4213}"/>
              </a:ext>
            </a:extLst>
          </p:cNvPr>
          <p:cNvSpPr txBox="1"/>
          <p:nvPr/>
        </p:nvSpPr>
        <p:spPr>
          <a:xfrm>
            <a:off x="609600" y="1441630"/>
            <a:ext cx="10972800" cy="390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Learning Objectives must be presented (it is also suggested that you end your session with the learning objectives to discuss how they were accomplished)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Note: Some of your objectives may have been changed slightly due to accreditation requirements.  Please use the learning objectives online for your presentation (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hlinkClick r:id="rId2"/>
              </a:rPr>
              <a:t>click here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learning objectives)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4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DBD6FC-2FDC-ED46-97F5-4F451DC01B3C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Balance of Presentation Slides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7136D-CFB3-E865-6178-0006E7B7CBED}"/>
              </a:ext>
            </a:extLst>
          </p:cNvPr>
          <p:cNvSpPr txBox="1"/>
          <p:nvPr/>
        </p:nvSpPr>
        <p:spPr>
          <a:xfrm>
            <a:off x="609600" y="2997565"/>
            <a:ext cx="10972800" cy="271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mus.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vel,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C46737-FF44-6902-203A-19419C694813}"/>
              </a:ext>
            </a:extLst>
          </p:cNvPr>
          <p:cNvCxnSpPr>
            <a:cxnSpLocks/>
          </p:cNvCxnSpPr>
          <p:nvPr/>
        </p:nvCxnSpPr>
        <p:spPr>
          <a:xfrm>
            <a:off x="609600" y="2793688"/>
            <a:ext cx="109728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59A8A9-EF75-4DF3-EFAB-A318D30EEC14}"/>
              </a:ext>
            </a:extLst>
          </p:cNvPr>
          <p:cNvSpPr txBox="1"/>
          <p:nvPr/>
        </p:nvSpPr>
        <p:spPr>
          <a:xfrm>
            <a:off x="609599" y="1292938"/>
            <a:ext cx="10972799" cy="121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following formatted slides are provided for your convenience should you wish to incorporate them in your presentation, you may choose to use them (or not)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PowerPoint template uses Century Gothic for the headers/titles and Arial for the main content</a:t>
            </a:r>
          </a:p>
        </p:txBody>
      </p:sp>
    </p:spTree>
    <p:extLst>
      <p:ext uri="{BB962C8B-B14F-4D97-AF65-F5344CB8AC3E}">
        <p14:creationId xmlns:p14="http://schemas.microsoft.com/office/powerpoint/2010/main" val="148241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026E6-633E-509D-1127-9AFFD1BEACDA}"/>
              </a:ext>
            </a:extLst>
          </p:cNvPr>
          <p:cNvSpPr/>
          <p:nvPr/>
        </p:nvSpPr>
        <p:spPr>
          <a:xfrm>
            <a:off x="653142" y="2176279"/>
            <a:ext cx="10885488" cy="39052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57ABC7C-40E4-C15E-EEF2-C47209A6428E}"/>
              </a:ext>
            </a:extLst>
          </p:cNvPr>
          <p:cNvSpPr/>
          <p:nvPr/>
        </p:nvSpPr>
        <p:spPr>
          <a:xfrm>
            <a:off x="1142870" y="4676895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A59E75-49F5-A9DF-891E-1C167FD4E4E3}"/>
              </a:ext>
            </a:extLst>
          </p:cNvPr>
          <p:cNvSpPr/>
          <p:nvPr/>
        </p:nvSpPr>
        <p:spPr>
          <a:xfrm>
            <a:off x="609600" y="533400"/>
            <a:ext cx="8702040" cy="544316"/>
          </a:xfrm>
          <a:prstGeom prst="roundRect">
            <a:avLst>
              <a:gd name="adj" fmla="val 16197"/>
            </a:avLst>
          </a:prstGeom>
          <a:solidFill>
            <a:schemeClr val="accent2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602A5D-6D4A-163A-D9CD-F13F431E7E7F}"/>
              </a:ext>
            </a:extLst>
          </p:cNvPr>
          <p:cNvSpPr/>
          <p:nvPr/>
        </p:nvSpPr>
        <p:spPr>
          <a:xfrm>
            <a:off x="828674" y="673992"/>
            <a:ext cx="14045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IMPORTANT: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1345585"/>
            <a:ext cx="5207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Sample Polling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EB201-BCCA-EDB1-CDEE-5F8C84EAB657}"/>
              </a:ext>
            </a:extLst>
          </p:cNvPr>
          <p:cNvSpPr txBox="1"/>
          <p:nvPr/>
        </p:nvSpPr>
        <p:spPr>
          <a:xfrm>
            <a:off x="2183899" y="602497"/>
            <a:ext cx="7177088" cy="38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Polling questions may be multiple choice ONLY with ONE correct answer.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C8215-50C8-D52F-1BD0-A95F18C88851}"/>
              </a:ext>
            </a:extLst>
          </p:cNvPr>
          <p:cNvSpPr/>
          <p:nvPr/>
        </p:nvSpPr>
        <p:spPr>
          <a:xfrm>
            <a:off x="985391" y="2491547"/>
            <a:ext cx="234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QUESTION: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828E6-3FF3-6C16-0396-DC183CE91E5F}"/>
              </a:ext>
            </a:extLst>
          </p:cNvPr>
          <p:cNvSpPr/>
          <p:nvPr/>
        </p:nvSpPr>
        <p:spPr>
          <a:xfrm>
            <a:off x="1054114" y="4106436"/>
            <a:ext cx="34739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ANSWER CHOICES: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EA626-DAF8-54B9-30F5-4F9CC194A0E1}"/>
              </a:ext>
            </a:extLst>
          </p:cNvPr>
          <p:cNvSpPr txBox="1"/>
          <p:nvPr/>
        </p:nvSpPr>
        <p:spPr>
          <a:xfrm>
            <a:off x="1032556" y="2823238"/>
            <a:ext cx="10274352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9A6DB-ED70-FF04-366C-89D0FC754192}"/>
              </a:ext>
            </a:extLst>
          </p:cNvPr>
          <p:cNvSpPr txBox="1"/>
          <p:nvPr/>
        </p:nvSpPr>
        <p:spPr>
          <a:xfrm>
            <a:off x="1519743" y="4655288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6FBB2B-8E4B-B126-7989-EFB3761E1C4F}"/>
              </a:ext>
            </a:extLst>
          </p:cNvPr>
          <p:cNvSpPr/>
          <p:nvPr/>
        </p:nvSpPr>
        <p:spPr>
          <a:xfrm>
            <a:off x="1133345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2835F84-C227-5DCA-7763-7A0D41BF7CF0}"/>
              </a:ext>
            </a:extLst>
          </p:cNvPr>
          <p:cNvSpPr/>
          <p:nvPr/>
        </p:nvSpPr>
        <p:spPr>
          <a:xfrm>
            <a:off x="1142870" y="5312817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35A6F-5238-64C4-DC7B-060E3FFC51C2}"/>
              </a:ext>
            </a:extLst>
          </p:cNvPr>
          <p:cNvSpPr txBox="1"/>
          <p:nvPr/>
        </p:nvSpPr>
        <p:spPr>
          <a:xfrm>
            <a:off x="1519743" y="5291210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2F09B2-FA40-78D0-FF1D-D5D6C065F732}"/>
              </a:ext>
            </a:extLst>
          </p:cNvPr>
          <p:cNvSpPr/>
          <p:nvPr/>
        </p:nvSpPr>
        <p:spPr>
          <a:xfrm>
            <a:off x="1133345" y="5324877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2A8169-D6D4-724C-0D23-010A093CDB64}"/>
              </a:ext>
            </a:extLst>
          </p:cNvPr>
          <p:cNvSpPr/>
          <p:nvPr/>
        </p:nvSpPr>
        <p:spPr>
          <a:xfrm>
            <a:off x="6119202" y="4676895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0E1E32-CFDA-7B30-D702-9AE836E4301D}"/>
              </a:ext>
            </a:extLst>
          </p:cNvPr>
          <p:cNvSpPr txBox="1"/>
          <p:nvPr/>
        </p:nvSpPr>
        <p:spPr>
          <a:xfrm>
            <a:off x="6496075" y="4655288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A09016-0113-6030-FE0A-7AAFE609A17A}"/>
              </a:ext>
            </a:extLst>
          </p:cNvPr>
          <p:cNvSpPr/>
          <p:nvPr/>
        </p:nvSpPr>
        <p:spPr>
          <a:xfrm>
            <a:off x="6109677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151327-A560-129B-5697-9CC5D8D06055}"/>
              </a:ext>
            </a:extLst>
          </p:cNvPr>
          <p:cNvSpPr/>
          <p:nvPr/>
        </p:nvSpPr>
        <p:spPr>
          <a:xfrm>
            <a:off x="6119202" y="5312817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54D2F8-8590-C0BC-4B5C-2F97BCD27C98}"/>
              </a:ext>
            </a:extLst>
          </p:cNvPr>
          <p:cNvSpPr txBox="1"/>
          <p:nvPr/>
        </p:nvSpPr>
        <p:spPr>
          <a:xfrm>
            <a:off x="6496075" y="5291210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63103-77A5-332C-0B5E-D8086DA3A840}"/>
              </a:ext>
            </a:extLst>
          </p:cNvPr>
          <p:cNvSpPr/>
          <p:nvPr/>
        </p:nvSpPr>
        <p:spPr>
          <a:xfrm>
            <a:off x="6109677" y="5324877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2A4C4B-18C2-F955-891E-0E796A88AFBB}"/>
              </a:ext>
            </a:extLst>
          </p:cNvPr>
          <p:cNvCxnSpPr>
            <a:cxnSpLocks/>
          </p:cNvCxnSpPr>
          <p:nvPr/>
        </p:nvCxnSpPr>
        <p:spPr>
          <a:xfrm>
            <a:off x="1151892" y="3930461"/>
            <a:ext cx="98879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5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61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BF25AF-1A4F-C154-CCE2-61DF51434881}"/>
              </a:ext>
            </a:extLst>
          </p:cNvPr>
          <p:cNvSpPr/>
          <p:nvPr/>
        </p:nvSpPr>
        <p:spPr>
          <a:xfrm>
            <a:off x="2432184" y="2930065"/>
            <a:ext cx="7327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0ACC-6CBC-616E-8D45-FD145718D2AD}"/>
              </a:ext>
            </a:extLst>
          </p:cNvPr>
          <p:cNvSpPr/>
          <p:nvPr/>
        </p:nvSpPr>
        <p:spPr>
          <a:xfrm>
            <a:off x="819285" y="2846418"/>
            <a:ext cx="1295400" cy="127529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8FE5B-71DB-601A-FB66-9257C82E8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" y="1037006"/>
            <a:ext cx="2244584" cy="9103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F902BE9-70CF-9CEB-34FF-B285D667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00" y="3066448"/>
            <a:ext cx="871771" cy="835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B6AB-29B7-9D80-5304-6DFD7F15FA11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8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4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3E6B"/>
      </a:accent1>
      <a:accent2>
        <a:srgbClr val="DA1A32"/>
      </a:accent2>
      <a:accent3>
        <a:srgbClr val="007DB6"/>
      </a:accent3>
      <a:accent4>
        <a:srgbClr val="F1EF99"/>
      </a:accent4>
      <a:accent5>
        <a:srgbClr val="A6A6A6"/>
      </a:accent5>
      <a:accent6>
        <a:srgbClr val="D9D9D9"/>
      </a:accent6>
      <a:hlink>
        <a:srgbClr val="0563C1"/>
      </a:hlink>
      <a:folHlink>
        <a:srgbClr val="954F72"/>
      </a:folHlink>
    </a:clrScheme>
    <a:fontScheme name="Custom 89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  <a:alpha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8" ma:contentTypeDescription="Create a new document." ma:contentTypeScope="" ma:versionID="c0c0503d0ff3f7bd7a4c4df7642f1c9a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cb074b65857a272749d28fcb73913174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708754-8B7F-463B-8258-385B75346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F495E-98E1-4EC7-B01B-9460675D9521}">
  <ds:schemaRefs>
    <ds:schemaRef ds:uri="c9784600-14fd-459a-ada8-eb39dac0e3c4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7d10fd7f-a46d-45ba-bd08-6298bbc8fa0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D51D8C5-CEE7-4D01-A1E2-9AA1ED2EF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816</Words>
  <Application>Microsoft Office PowerPoint</Application>
  <PresentationFormat>Widescreen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</dc:creator>
  <cp:lastModifiedBy>Claire McGowan</cp:lastModifiedBy>
  <cp:revision>70</cp:revision>
  <dcterms:created xsi:type="dcterms:W3CDTF">2022-10-24T08:10:49Z</dcterms:created>
  <dcterms:modified xsi:type="dcterms:W3CDTF">2024-12-03T20:24:40Z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