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9" r:id="rId5"/>
  </p:sldMasterIdLst>
  <p:notesMasterIdLst>
    <p:notesMasterId r:id="rId30"/>
  </p:notesMasterIdLst>
  <p:handoutMasterIdLst>
    <p:handoutMasterId r:id="rId31"/>
  </p:handoutMasterIdLst>
  <p:sldIdLst>
    <p:sldId id="256" r:id="rId6"/>
    <p:sldId id="278" r:id="rId7"/>
    <p:sldId id="277" r:id="rId8"/>
    <p:sldId id="276" r:id="rId9"/>
    <p:sldId id="275" r:id="rId10"/>
    <p:sldId id="271" r:id="rId11"/>
    <p:sldId id="279" r:id="rId12"/>
    <p:sldId id="258" r:id="rId13"/>
    <p:sldId id="280" r:id="rId14"/>
    <p:sldId id="257" r:id="rId15"/>
    <p:sldId id="272" r:id="rId16"/>
    <p:sldId id="273" r:id="rId17"/>
    <p:sldId id="259" r:id="rId18"/>
    <p:sldId id="260" r:id="rId19"/>
    <p:sldId id="264" r:id="rId20"/>
    <p:sldId id="261" r:id="rId21"/>
    <p:sldId id="262" r:id="rId22"/>
    <p:sldId id="263" r:id="rId23"/>
    <p:sldId id="265" r:id="rId24"/>
    <p:sldId id="266" r:id="rId25"/>
    <p:sldId id="267" r:id="rId26"/>
    <p:sldId id="268" r:id="rId27"/>
    <p:sldId id="269" r:id="rId28"/>
    <p:sldId id="27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E6B"/>
    <a:srgbClr val="007D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BD27A3-9ADE-FF43-B814-030551187173}" v="4" dt="2023-12-21T14:58:24.229"/>
  </p1510:revLst>
</p1510:revInfo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93925" autoAdjust="0"/>
  </p:normalViewPr>
  <p:slideViewPr>
    <p:cSldViewPr snapToGrid="0">
      <p:cViewPr varScale="1">
        <p:scale>
          <a:sx n="104" d="100"/>
          <a:sy n="104" d="100"/>
        </p:scale>
        <p:origin x="928" y="1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2848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604312397510056E-3"/>
          <c:y val="0.23462265548685698"/>
          <c:w val="0.96768520287795912"/>
          <c:h val="0.7102606858623000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04C-467E-B650-4753C17E70A9}"/>
              </c:ext>
            </c:extLst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04C-467E-B650-4753C17E70A9}"/>
              </c:ext>
            </c:extLst>
          </c:dPt>
          <c:dLbls>
            <c:dLbl>
              <c:idx val="0"/>
              <c:layout>
                <c:manualLayout>
                  <c:x val="-0.20926308868418184"/>
                  <c:y val="-0.19038560455282413"/>
                </c:manualLayout>
              </c:layout>
              <c:tx>
                <c:rich>
                  <a:bodyPr rot="0" spcFirstLastPara="1" vertOverflow="ellipsis" vert="horz" wrap="non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3C11FF57-7D55-435A-B409-4488CA3F535B}" type="PERCENTAGE">
                      <a:rPr lang="en-US" sz="320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a:pPr>
                        <a:defRPr sz="3200" b="1" i="0" u="none" strike="noStrike" kern="1200" baseline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04C-467E-B650-4753C17E70A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4C-467E-B650-4753C17E70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rgbClr val="0C5566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4C-467E-B650-4753C17E70A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7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604312397510056E-3"/>
          <c:y val="0.23462265548685698"/>
          <c:w val="0.96768520287795912"/>
          <c:h val="0.7102606858623000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0EA-4A3F-894D-80BD6F656EA3}"/>
              </c:ext>
            </c:extLst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0EA-4A3F-894D-80BD6F656EA3}"/>
              </c:ext>
            </c:extLst>
          </c:dPt>
          <c:dLbls>
            <c:dLbl>
              <c:idx val="0"/>
              <c:layout>
                <c:manualLayout>
                  <c:x val="-0.21737538155456232"/>
                  <c:y val="-0.10892372577982873"/>
                </c:manualLayout>
              </c:layout>
              <c:tx>
                <c:rich>
                  <a:bodyPr rot="0" spcFirstLastPara="1" vertOverflow="ellipsis" horzOverflow="clip" vert="horz" wrap="non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589E4BE1-343F-4957-B983-DE65C223F56D}" type="PERCENTAGE">
                      <a:rPr lang="en-US" sz="320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a:pPr>
                        <a:defRPr sz="3200"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non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0EA-4A3F-894D-80BD6F656EA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EA-4A3F-894D-80BD6F656E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EA-4A3F-894D-80BD6F656EA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7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604312397510056E-3"/>
          <c:y val="0.23462265548685698"/>
          <c:w val="0.96768520287795912"/>
          <c:h val="0.7102606858623000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8BF-4FB1-AAAE-E2E6F3817521}"/>
              </c:ext>
            </c:extLst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8BF-4FB1-AAAE-E2E6F3817521}"/>
              </c:ext>
            </c:extLst>
          </c:dPt>
          <c:dLbls>
            <c:dLbl>
              <c:idx val="0"/>
              <c:layout>
                <c:manualLayout>
                  <c:x val="-0.20654351611133639"/>
                  <c:y val="7.4503285975460404E-3"/>
                </c:manualLayout>
              </c:layout>
              <c:tx>
                <c:rich>
                  <a:bodyPr rot="0" spcFirstLastPara="1" vertOverflow="ellipsis" horzOverflow="clip" vert="horz" wrap="non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D39F6033-7D91-406D-B2CD-D8768B7F9593}" type="PERCENTAGE">
                      <a:rPr lang="en-US" sz="320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a:pPr>
                        <a:defRPr sz="2400"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non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8BF-4FB1-AAAE-E2E6F381752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8BF-4FB1-AAAE-E2E6F38175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accen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3.1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BF-4FB1-AAAE-E2E6F381752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7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r>
              <a:rPr lang="en-US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Graph</a:t>
            </a:r>
            <a:r>
              <a:rPr lang="en-US" sz="2800" b="1" dirty="0">
                <a:solidFill>
                  <a:schemeClr val="tx1"/>
                </a:solidFill>
              </a:rPr>
              <a:t> Title</a:t>
            </a:r>
            <a:endParaRPr lang="en-CA" sz="28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6866388983985698"/>
          <c:y val="7.27250753044158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0886016965270642E-2"/>
          <c:y val="0.20025408979901715"/>
          <c:w val="0.731622351553882"/>
          <c:h val="0.665374467663895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Category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B9-42FD-9B81-CAAF23C96E7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Category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6.2</c:v>
                </c:pt>
                <c:pt idx="1">
                  <c:v>1.2</c:v>
                </c:pt>
                <c:pt idx="2">
                  <c:v>5.2</c:v>
                </c:pt>
                <c:pt idx="3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B9-42FD-9B81-CAAF23C96E7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Category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3.2</c:v>
                </c:pt>
                <c:pt idx="1">
                  <c:v>3.1</c:v>
                </c:pt>
                <c:pt idx="2">
                  <c:v>2.5</c:v>
                </c:pt>
                <c:pt idx="3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B9-42FD-9B81-CAAF23C96E7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95293728"/>
        <c:axId val="595294384"/>
      </c:barChart>
      <c:catAx>
        <c:axId val="595293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95294384"/>
        <c:crosses val="autoZero"/>
        <c:auto val="1"/>
        <c:lblAlgn val="ctr"/>
        <c:lblOffset val="100"/>
        <c:noMultiLvlLbl val="0"/>
      </c:catAx>
      <c:valAx>
        <c:axId val="59529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95293728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80257382682237188"/>
          <c:y val="0.19663152350118634"/>
          <c:w val="0.19597956052594875"/>
          <c:h val="0.365627381399273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CA" dirty="0">
                <a:latin typeface="Century Gothic" panose="020B0502020202020204" pitchFamily="34" charset="0"/>
                <a:cs typeface="Arial" panose="020B0604020202020204" pitchFamily="3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8626635772267037E-2"/>
          <c:y val="0.16751330048433891"/>
          <c:w val="0.91137336422773296"/>
          <c:h val="0.643840437935528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1B-4E6F-8085-F1784ADEBB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pattFill prst="dkUp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1B-4E6F-8085-F1784ADEBB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1410192"/>
        <c:axId val="1435250864"/>
      </c:barChart>
      <c:catAx>
        <c:axId val="31410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435250864"/>
        <c:crosses val="autoZero"/>
        <c:auto val="1"/>
        <c:lblAlgn val="ctr"/>
        <c:lblOffset val="100"/>
        <c:noMultiLvlLbl val="0"/>
      </c:catAx>
      <c:valAx>
        <c:axId val="1435250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141019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17876974936956411"/>
          <c:y val="0.94303621129912019"/>
          <c:w val="0.66887653749163711"/>
          <c:h val="5.69637887008797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Tahoma" panose="020B0604030504040204" pitchFamily="34" charset="0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8626635772267037E-2"/>
          <c:y val="0.16751330048433891"/>
          <c:w val="0.91137336422773296"/>
          <c:h val="0.643840437935528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1E-48BF-904D-7AB657A094D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pattFill prst="dkUpDiag">
              <a:fgClr>
                <a:schemeClr val="accent2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1E-48BF-904D-7AB657A094D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1410192"/>
        <c:axId val="1435250864"/>
      </c:barChart>
      <c:catAx>
        <c:axId val="31410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435250864"/>
        <c:crosses val="autoZero"/>
        <c:auto val="1"/>
        <c:lblAlgn val="ctr"/>
        <c:lblOffset val="100"/>
        <c:noMultiLvlLbl val="0"/>
      </c:catAx>
      <c:valAx>
        <c:axId val="1435250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141019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20164556636302816"/>
          <c:y val="0.94303621129912019"/>
          <c:w val="0.62312490350470895"/>
          <c:h val="5.69637887008797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Tahoma" panose="020B0604030504040204" pitchFamily="34" charset="0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0214722837687787E-2"/>
          <c:y val="0.1593194641670734"/>
          <c:w val="0.70877077865266847"/>
          <c:h val="0.6682279550230525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83-48F1-BD4E-189EDEA54F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83-48F1-BD4E-189EDEA54F3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883-48F1-BD4E-189EDEA54F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355696"/>
        <c:axId val="1758023904"/>
      </c:lineChart>
      <c:catAx>
        <c:axId val="3135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758023904"/>
        <c:crosses val="autoZero"/>
        <c:auto val="1"/>
        <c:lblAlgn val="ctr"/>
        <c:lblOffset val="100"/>
        <c:noMultiLvlLbl val="0"/>
      </c:catAx>
      <c:valAx>
        <c:axId val="1758023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135569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accent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accent3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82519171516603906"/>
          <c:y val="0.15688837933496144"/>
          <c:w val="0.17272090988626423"/>
          <c:h val="0.422206721530865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CA" dirty="0">
                <a:latin typeface="Century Gothic" panose="020B0502020202020204" pitchFamily="34" charset="0"/>
                <a:cs typeface="Arial" panose="020B0604020202020204" pitchFamily="3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0214722837687787E-2"/>
          <c:y val="0.1593194641670734"/>
          <c:w val="0.92978527716231218"/>
          <c:h val="0.6682279550230525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75000"/>
                </a:schemeClr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2B-4354-8A62-E13567D886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2B-4354-8A62-E13567D886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355696"/>
        <c:axId val="1758023904"/>
      </c:lineChart>
      <c:catAx>
        <c:axId val="3135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758023904"/>
        <c:crosses val="autoZero"/>
        <c:auto val="1"/>
        <c:lblAlgn val="ctr"/>
        <c:lblOffset val="100"/>
        <c:noMultiLvlLbl val="0"/>
      </c:catAx>
      <c:valAx>
        <c:axId val="1758023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135569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9.2519127317713751E-2"/>
          <c:y val="0.94257752438541809"/>
          <c:w val="0.83556682265972393"/>
          <c:h val="5.74224756145819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Tahoma" panose="020B0604030504040204" pitchFamily="34" charset="0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0214722837687787E-2"/>
          <c:y val="0.1593194641670734"/>
          <c:w val="0.92978527716231218"/>
          <c:h val="0.6682279550230525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2">
                  <a:shade val="76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shade val="76000"/>
                </a:schemeClr>
              </a:solidFill>
              <a:ln w="9525">
                <a:solidFill>
                  <a:schemeClr val="accent2">
                    <a:shade val="76000"/>
                  </a:scheme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D07-4BFE-88FD-EE7D6FC39D5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D07-4BFE-88FD-EE7D6FC39D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355696"/>
        <c:axId val="1758023904"/>
      </c:lineChart>
      <c:catAx>
        <c:axId val="3135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758023904"/>
        <c:crosses val="autoZero"/>
        <c:auto val="1"/>
        <c:lblAlgn val="ctr"/>
        <c:lblOffset val="100"/>
        <c:noMultiLvlLbl val="0"/>
      </c:catAx>
      <c:valAx>
        <c:axId val="1758023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135569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9.2519127317713751E-2"/>
          <c:y val="0.94257752438541809"/>
          <c:w val="0.83556682265972393"/>
          <c:h val="5.74224756145819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84651-E41F-408B-9B2E-8F416E6DA26D}" type="datetimeFigureOut">
              <a:rPr lang="en-CA" smtClean="0"/>
              <a:t>2023-12-21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443C2-E035-4545-A9F0-2A6A174019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7619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5F9B4-800A-43FD-ADA0-894AA97F2652}" type="datetimeFigureOut">
              <a:rPr lang="en-CA" smtClean="0"/>
              <a:t>2023-12-21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A1C6F-4865-4F3D-B091-AE86B39997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4334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9436" y="4496586"/>
            <a:ext cx="10122100" cy="1150070"/>
          </a:xfrm>
        </p:spPr>
        <p:txBody>
          <a:bodyPr anchor="ctr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9436" y="5806912"/>
            <a:ext cx="10122099" cy="60603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94AFCF-9898-4C26-8248-7DA33E7BD79F}"/>
              </a:ext>
            </a:extLst>
          </p:cNvPr>
          <p:cNvSpPr/>
          <p:nvPr userDrawn="1"/>
        </p:nvSpPr>
        <p:spPr>
          <a:xfrm>
            <a:off x="68367" y="648393"/>
            <a:ext cx="11998295" cy="294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 descr="A black and blue text with red lines&#10;&#10;Description automatically generated">
            <a:extLst>
              <a:ext uri="{FF2B5EF4-FFF2-40B4-BE49-F238E27FC236}">
                <a16:creationId xmlns:a16="http://schemas.microsoft.com/office/drawing/2014/main" id="{8DCC71DE-56B3-5DD5-E9BE-B66B3617C8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670" y="1211344"/>
            <a:ext cx="7566660" cy="216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3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150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1005" y="1512794"/>
            <a:ext cx="5706410" cy="25189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1005" y="4164493"/>
            <a:ext cx="5706409" cy="1359835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24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5020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387" y="1825625"/>
            <a:ext cx="8318565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8911919" y="1825625"/>
            <a:ext cx="2816692" cy="435133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6392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387" y="1825625"/>
            <a:ext cx="5181601" cy="34519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547011" y="1811699"/>
            <a:ext cx="5181600" cy="34519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CA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547011" y="5384613"/>
            <a:ext cx="5181600" cy="79235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  <a:endParaRPr lang="en-CA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463387" y="5384613"/>
            <a:ext cx="5181600" cy="79235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5987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 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76177" y="2670401"/>
            <a:ext cx="1619926" cy="982557"/>
          </a:xfrm>
        </p:spPr>
        <p:txBody>
          <a:bodyPr anchor="ctr">
            <a:noAutofit/>
          </a:bodyPr>
          <a:lstStyle>
            <a:lvl1pPr marL="0" indent="0" algn="l">
              <a:buNone/>
              <a:defRPr sz="19900" b="1" i="0">
                <a:solidFill>
                  <a:schemeClr val="bg2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“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666" y="1825625"/>
            <a:ext cx="10214668" cy="3178046"/>
          </a:xfrm>
        </p:spPr>
        <p:txBody>
          <a:bodyPr anchor="ctr">
            <a:normAutofit/>
          </a:bodyPr>
          <a:lstStyle>
            <a:lvl1pPr marL="0" indent="0" algn="l">
              <a:buNone/>
              <a:defRPr sz="6000" i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001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1005" y="1512794"/>
            <a:ext cx="5706410" cy="25189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1005" y="4164493"/>
            <a:ext cx="5706409" cy="1359835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24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38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4701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86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33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88" y="2673575"/>
            <a:ext cx="5157787" cy="351608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585305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5305" y="2673575"/>
            <a:ext cx="5183188" cy="35160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3389" y="365125"/>
            <a:ext cx="112652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468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418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3389" y="365125"/>
            <a:ext cx="11265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389" y="1825625"/>
            <a:ext cx="1126522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3388" y="6356350"/>
            <a:ext cx="108018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800" y="6176964"/>
            <a:ext cx="838200" cy="54451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A0F3499E-EACF-441B-B484-5E3504687DE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5828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8" r:id="rId4"/>
    <p:sldLayoutId id="2147483656" r:id="rId5"/>
    <p:sldLayoutId id="2147483651" r:id="rId6"/>
    <p:sldLayoutId id="2147483652" r:id="rId7"/>
    <p:sldLayoutId id="2147483653" r:id="rId8"/>
    <p:sldLayoutId id="2147483654" r:id="rId9"/>
    <p:sldLayoutId id="2147483655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13E6B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accent6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accent6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accent6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accent6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accent6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3389" y="365125"/>
            <a:ext cx="11265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389" y="1825625"/>
            <a:ext cx="1126522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3388" y="6356350"/>
            <a:ext cx="108018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800" y="6176964"/>
            <a:ext cx="838200" cy="54451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A0F3499E-EACF-441B-B484-5E3504687DE9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5828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rgbClr val="013E6B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accent6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accent6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accent6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accent6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accent6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asm.rheum.ca/review-couse-learning-objective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Presentation Title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4670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Single Column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endParaRPr lang="en-US" dirty="0"/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endParaRPr lang="en-US" dirty="0"/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endParaRPr lang="en-US" dirty="0"/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endParaRPr lang="en-US" dirty="0"/>
          </a:p>
          <a:p>
            <a:endParaRPr lang="en-US" dirty="0"/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393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Single Image + Caption Sample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5616"/>
          <a:stretch/>
        </p:blipFill>
        <p:spPr>
          <a:xfrm>
            <a:off x="463550" y="1904373"/>
            <a:ext cx="8086322" cy="407678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pPr/>
              <a:t>11</a:t>
            </a:fld>
            <a:endParaRPr lang="en-CA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"/>
          </p:nvPr>
        </p:nvSpPr>
        <p:spPr/>
        <p:txBody>
          <a:bodyPr/>
          <a:lstStyle/>
          <a:p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 </a:t>
            </a:r>
            <a:r>
              <a:rPr lang="en-CA" dirty="0" err="1"/>
              <a:t>consectetur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933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Double Image + Captions Sample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02" b="6217"/>
          <a:stretch/>
        </p:blipFill>
        <p:spPr>
          <a:xfrm>
            <a:off x="463387" y="1811699"/>
            <a:ext cx="5181600" cy="324135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12</a:t>
            </a:fld>
            <a:endParaRPr lang="en-CA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4"/>
          <a:stretch/>
        </p:blipFill>
        <p:spPr>
          <a:xfrm>
            <a:off x="6548041" y="1811338"/>
            <a:ext cx="5179218" cy="3241716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 </a:t>
            </a:r>
            <a:r>
              <a:rPr lang="en-CA" dirty="0" err="1"/>
              <a:t>consectetur</a:t>
            </a:r>
            <a:endParaRPr lang="en-CA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 </a:t>
            </a:r>
            <a:r>
              <a:rPr lang="en-CA" dirty="0" err="1"/>
              <a:t>consectetur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716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3"/>
          </p:nvPr>
        </p:nvSpPr>
        <p:spPr>
          <a:xfrm>
            <a:off x="276176" y="2232251"/>
            <a:ext cx="2968673" cy="2073049"/>
          </a:xfrm>
        </p:spPr>
        <p:txBody>
          <a:bodyPr/>
          <a:lstStyle/>
          <a:p>
            <a:r>
              <a:rPr lang="en-CA" dirty="0"/>
              <a:t>“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88666" y="1825625"/>
            <a:ext cx="10214668" cy="3178046"/>
          </a:xfrm>
        </p:spPr>
        <p:txBody>
          <a:bodyPr/>
          <a:lstStyle/>
          <a:p>
            <a:r>
              <a:rPr lang="en-CA" dirty="0"/>
              <a:t>Block quote sample</a:t>
            </a:r>
          </a:p>
          <a:p>
            <a:pPr algn="r"/>
            <a:r>
              <a:rPr lang="en-CA" sz="2000" i="0" dirty="0"/>
              <a:t>– Author Name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390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Double Column Sample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 </a:t>
            </a:r>
            <a:r>
              <a:rPr lang="en-CA" dirty="0" err="1"/>
              <a:t>consectetur</a:t>
            </a:r>
            <a:endParaRPr lang="en-CA" dirty="0"/>
          </a:p>
          <a:p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 </a:t>
            </a:r>
            <a:r>
              <a:rPr lang="en-CA" dirty="0" err="1"/>
              <a:t>consectetur</a:t>
            </a:r>
            <a:endParaRPr lang="en-CA" dirty="0"/>
          </a:p>
          <a:p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 </a:t>
            </a:r>
            <a:r>
              <a:rPr lang="en-CA" dirty="0" err="1"/>
              <a:t>consectetur</a:t>
            </a:r>
            <a:endParaRPr lang="en-CA" dirty="0"/>
          </a:p>
          <a:p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 </a:t>
            </a:r>
            <a:r>
              <a:rPr lang="en-CA" dirty="0" err="1"/>
              <a:t>consectetur</a:t>
            </a:r>
            <a:endParaRPr lang="en-CA" dirty="0"/>
          </a:p>
          <a:p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 </a:t>
            </a:r>
            <a:r>
              <a:rPr lang="en-CA" dirty="0" err="1"/>
              <a:t>consectetur</a:t>
            </a:r>
            <a:endParaRPr lang="en-CA" dirty="0"/>
          </a:p>
          <a:p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 </a:t>
            </a:r>
            <a:r>
              <a:rPr lang="en-CA" dirty="0" err="1"/>
              <a:t>consectetur</a:t>
            </a:r>
            <a:endParaRPr lang="en-CA" dirty="0"/>
          </a:p>
          <a:p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 </a:t>
            </a:r>
            <a:r>
              <a:rPr lang="en-CA" dirty="0" err="1"/>
              <a:t>consectetur</a:t>
            </a:r>
            <a:endParaRPr lang="en-CA" dirty="0"/>
          </a:p>
          <a:p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 </a:t>
            </a:r>
            <a:r>
              <a:rPr lang="en-CA" dirty="0" err="1"/>
              <a:t>consectetur</a:t>
            </a:r>
            <a:endParaRPr lang="en-CA" dirty="0"/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81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SAMPLE TITLE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CA" sz="2000" dirty="0"/>
              <a:t>Lorem ipsum dolor sit </a:t>
            </a:r>
            <a:r>
              <a:rPr lang="en-CA" sz="2000" dirty="0" err="1"/>
              <a:t>amet</a:t>
            </a:r>
            <a:r>
              <a:rPr lang="en-CA" sz="2000" dirty="0"/>
              <a:t> </a:t>
            </a:r>
            <a:r>
              <a:rPr lang="en-CA" sz="2000" dirty="0" err="1"/>
              <a:t>consectetur</a:t>
            </a:r>
            <a:endParaRPr lang="en-CA" sz="2000" dirty="0"/>
          </a:p>
          <a:p>
            <a:r>
              <a:rPr lang="en-CA" sz="2000" dirty="0"/>
              <a:t>Lorem ipsum dolor sit </a:t>
            </a:r>
            <a:r>
              <a:rPr lang="en-CA" sz="2000" dirty="0" err="1"/>
              <a:t>amet</a:t>
            </a:r>
            <a:r>
              <a:rPr lang="en-CA" sz="2000" dirty="0"/>
              <a:t> </a:t>
            </a:r>
            <a:r>
              <a:rPr lang="en-CA" sz="2000" dirty="0" err="1"/>
              <a:t>consectetur</a:t>
            </a:r>
            <a:endParaRPr lang="en-CA" sz="2000" dirty="0"/>
          </a:p>
          <a:p>
            <a:r>
              <a:rPr lang="en-CA" sz="2000" dirty="0"/>
              <a:t>Lorem ipsum dolor sit </a:t>
            </a:r>
            <a:r>
              <a:rPr lang="en-CA" sz="2000" dirty="0" err="1"/>
              <a:t>amet</a:t>
            </a:r>
            <a:r>
              <a:rPr lang="en-CA" sz="2000" dirty="0"/>
              <a:t> </a:t>
            </a:r>
            <a:r>
              <a:rPr lang="en-CA" sz="2000" dirty="0" err="1"/>
              <a:t>consectetur</a:t>
            </a:r>
            <a:endParaRPr lang="en-CA" sz="2000" dirty="0"/>
          </a:p>
          <a:p>
            <a:r>
              <a:rPr lang="en-CA" sz="2000" dirty="0"/>
              <a:t>Lorem ipsum dolor sit </a:t>
            </a:r>
            <a:r>
              <a:rPr lang="en-CA" sz="2000" dirty="0" err="1"/>
              <a:t>amet</a:t>
            </a:r>
            <a:r>
              <a:rPr lang="en-CA" sz="2000" dirty="0"/>
              <a:t> </a:t>
            </a:r>
            <a:r>
              <a:rPr lang="en-CA" sz="2000" dirty="0" err="1"/>
              <a:t>consectetur</a:t>
            </a:r>
            <a:endParaRPr lang="en-CA" sz="20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/>
              <a:t>SAMPLE TITLE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CA" sz="2000" dirty="0"/>
              <a:t>Lorem ipsum dolor sit </a:t>
            </a:r>
            <a:r>
              <a:rPr lang="en-CA" sz="2000" dirty="0" err="1"/>
              <a:t>amet</a:t>
            </a:r>
            <a:r>
              <a:rPr lang="en-CA" sz="2000" dirty="0"/>
              <a:t> </a:t>
            </a:r>
            <a:r>
              <a:rPr lang="en-CA" sz="2000" dirty="0" err="1"/>
              <a:t>consectetur</a:t>
            </a:r>
            <a:endParaRPr lang="en-CA" sz="2000" dirty="0"/>
          </a:p>
          <a:p>
            <a:r>
              <a:rPr lang="en-CA" sz="2000" dirty="0"/>
              <a:t>Lorem ipsum dolor sit </a:t>
            </a:r>
            <a:r>
              <a:rPr lang="en-CA" sz="2000" dirty="0" err="1"/>
              <a:t>amet</a:t>
            </a:r>
            <a:r>
              <a:rPr lang="en-CA" sz="2000" dirty="0"/>
              <a:t> </a:t>
            </a:r>
            <a:r>
              <a:rPr lang="en-CA" sz="2000" dirty="0" err="1"/>
              <a:t>consectetur</a:t>
            </a:r>
            <a:endParaRPr lang="en-CA" sz="2000" dirty="0"/>
          </a:p>
          <a:p>
            <a:r>
              <a:rPr lang="en-CA" sz="2000" dirty="0"/>
              <a:t>Lorem ipsum dolor sit </a:t>
            </a:r>
            <a:r>
              <a:rPr lang="en-CA" sz="2000" dirty="0" err="1"/>
              <a:t>amet</a:t>
            </a:r>
            <a:r>
              <a:rPr lang="en-CA" sz="2000" dirty="0"/>
              <a:t> </a:t>
            </a:r>
            <a:r>
              <a:rPr lang="en-CA" sz="2000" dirty="0" err="1"/>
              <a:t>consectetur</a:t>
            </a:r>
            <a:endParaRPr lang="en-CA" sz="2000" dirty="0"/>
          </a:p>
          <a:p>
            <a:r>
              <a:rPr lang="en-CA" sz="2000" dirty="0"/>
              <a:t>Lorem ipsum dolor sit </a:t>
            </a:r>
            <a:r>
              <a:rPr lang="en-CA" sz="2000" dirty="0" err="1"/>
              <a:t>amet</a:t>
            </a:r>
            <a:r>
              <a:rPr lang="en-CA" sz="2000" dirty="0"/>
              <a:t> </a:t>
            </a:r>
            <a:r>
              <a:rPr lang="en-CA" sz="2000" dirty="0" err="1"/>
              <a:t>consectetur</a:t>
            </a:r>
            <a:endParaRPr lang="en-CA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15</a:t>
            </a:fld>
            <a:endParaRPr lang="en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Double Column Sample with </a:t>
            </a:r>
            <a:r>
              <a:rPr lang="en-CA" dirty="0" err="1"/>
              <a:t>Subheaders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1061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3389" y="365125"/>
            <a:ext cx="11265222" cy="1325563"/>
          </a:xfrm>
        </p:spPr>
        <p:txBody>
          <a:bodyPr/>
          <a:lstStyle/>
          <a:p>
            <a:r>
              <a:rPr lang="en-CA" dirty="0"/>
              <a:t>Guests Sample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16</a:t>
            </a:fld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1820764" y="4005966"/>
            <a:ext cx="3413048" cy="160111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spcAft>
                <a:spcPts val="450"/>
              </a:spcAft>
            </a:pPr>
            <a:r>
              <a:rPr 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TITLE HERE</a:t>
            </a:r>
          </a:p>
          <a:p>
            <a:pPr algn="ctr"/>
            <a:r>
              <a:rPr lang="en-CA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Lorem ipsum dolor sit </a:t>
            </a:r>
            <a:r>
              <a:rPr lang="en-CA" sz="2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amet</a:t>
            </a:r>
            <a:r>
              <a:rPr lang="en-CA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CA" sz="2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consectetur</a:t>
            </a:r>
            <a:r>
              <a:rPr lang="en-CA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adipiscing</a:t>
            </a:r>
            <a:r>
              <a:rPr lang="en-CA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elit</a:t>
            </a:r>
            <a:r>
              <a:rPr lang="en-CA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9" name="Oval 8"/>
          <p:cNvSpPr/>
          <p:nvPr/>
        </p:nvSpPr>
        <p:spPr>
          <a:xfrm>
            <a:off x="2691090" y="2038849"/>
            <a:ext cx="1672397" cy="1674000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chemeClr val="tx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CA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32124" y="4005966"/>
            <a:ext cx="3413048" cy="160111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spcAft>
                <a:spcPts val="450"/>
              </a:spcAft>
            </a:pPr>
            <a:r>
              <a:rPr lang="en-US" sz="3200" b="1" dirty="0">
                <a:solidFill>
                  <a:schemeClr val="tx2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TITLE HERE</a:t>
            </a:r>
          </a:p>
          <a:p>
            <a:pPr algn="ctr"/>
            <a:r>
              <a:rPr lang="en-CA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Lorem ipsum dolor sit </a:t>
            </a:r>
            <a:r>
              <a:rPr lang="en-CA" sz="2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amet</a:t>
            </a:r>
            <a:r>
              <a:rPr lang="en-CA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CA" sz="2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consectetur</a:t>
            </a:r>
            <a:r>
              <a:rPr lang="en-CA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adipiscing</a:t>
            </a:r>
            <a:r>
              <a:rPr lang="en-CA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CA" sz="2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elit</a:t>
            </a:r>
            <a:r>
              <a:rPr lang="en-CA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1" name="Oval 10"/>
          <p:cNvSpPr/>
          <p:nvPr/>
        </p:nvSpPr>
        <p:spPr>
          <a:xfrm>
            <a:off x="7602450" y="2038849"/>
            <a:ext cx="1672397" cy="1674000"/>
          </a:xfrm>
          <a:prstGeom prst="ellipse">
            <a:avLst/>
          </a:prstGeom>
          <a:solidFill>
            <a:schemeClr val="bg1"/>
          </a:solidFill>
          <a:ln w="76200" cap="flat" cmpd="sng" algn="ctr">
            <a:solidFill>
              <a:schemeClr val="tx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CA" sz="1350" kern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1037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Multiple Charts Sample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17</a:t>
            </a:fld>
            <a:endParaRPr lang="en-CA"/>
          </a:p>
        </p:txBody>
      </p:sp>
      <p:graphicFrame>
        <p:nvGraphicFramePr>
          <p:cNvPr id="5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5662304"/>
              </p:ext>
            </p:extLst>
          </p:nvPr>
        </p:nvGraphicFramePr>
        <p:xfrm>
          <a:off x="2061973" y="1887596"/>
          <a:ext cx="1525466" cy="2126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0001311"/>
              </p:ext>
            </p:extLst>
          </p:nvPr>
        </p:nvGraphicFramePr>
        <p:xfrm>
          <a:off x="5574848" y="1887596"/>
          <a:ext cx="1525466" cy="2126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8042631"/>
              </p:ext>
            </p:extLst>
          </p:nvPr>
        </p:nvGraphicFramePr>
        <p:xfrm>
          <a:off x="9138195" y="1887552"/>
          <a:ext cx="1525222" cy="2126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7"/>
          <p:cNvSpPr/>
          <p:nvPr/>
        </p:nvSpPr>
        <p:spPr>
          <a:xfrm>
            <a:off x="892655" y="3987400"/>
            <a:ext cx="3512780" cy="9835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spcAft>
                <a:spcPts val="450"/>
              </a:spcAft>
            </a:pPr>
            <a:r>
              <a:rPr lang="en-US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TITLE HERE</a:t>
            </a:r>
          </a:p>
          <a:p>
            <a:pPr algn="ctr"/>
            <a:r>
              <a:rPr lang="en-CA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Lorem ipsum dolor sit </a:t>
            </a:r>
            <a:r>
              <a:rPr lang="en-CA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amet</a:t>
            </a:r>
            <a:r>
              <a:rPr lang="en-CA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CA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consectetur</a:t>
            </a:r>
            <a:r>
              <a:rPr lang="en-CA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adipiscing</a:t>
            </a:r>
            <a:r>
              <a:rPr lang="en-CA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elit</a:t>
            </a:r>
            <a:r>
              <a:rPr lang="en-CA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4405530" y="3987400"/>
            <a:ext cx="3512780" cy="9835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spcAft>
                <a:spcPts val="450"/>
              </a:spcAft>
            </a:pPr>
            <a:r>
              <a:rPr lang="en-US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TITLE HERE</a:t>
            </a:r>
          </a:p>
          <a:p>
            <a:pPr algn="ctr"/>
            <a:r>
              <a:rPr lang="en-CA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Lorem ipsum dolor sit </a:t>
            </a:r>
            <a:r>
              <a:rPr lang="en-CA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amet</a:t>
            </a:r>
            <a:r>
              <a:rPr lang="en-CA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CA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consectetur</a:t>
            </a:r>
            <a:r>
              <a:rPr lang="en-CA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adipiscing</a:t>
            </a:r>
            <a:r>
              <a:rPr lang="en-CA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elit</a:t>
            </a:r>
            <a:r>
              <a:rPr lang="en-CA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968784" y="3987400"/>
            <a:ext cx="3512780" cy="9835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spcAft>
                <a:spcPts val="450"/>
              </a:spcAft>
            </a:pPr>
            <a:r>
              <a:rPr lang="en-US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TITLE HERE</a:t>
            </a:r>
          </a:p>
          <a:p>
            <a:pPr algn="ctr"/>
            <a:r>
              <a:rPr lang="en-CA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Lorem ipsum dolor sit </a:t>
            </a:r>
            <a:r>
              <a:rPr lang="en-CA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amet</a:t>
            </a:r>
            <a:r>
              <a:rPr lang="en-CA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CA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consectetur</a:t>
            </a:r>
            <a:r>
              <a:rPr lang="en-CA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adipiscing</a:t>
            </a:r>
            <a:r>
              <a:rPr lang="en-CA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CA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elit</a:t>
            </a:r>
            <a:r>
              <a:rPr lang="en-CA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7041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Bar Graph Sample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18</a:t>
            </a:fld>
            <a:endParaRPr lang="en-CA"/>
          </a:p>
        </p:txBody>
      </p:sp>
      <p:graphicFrame>
        <p:nvGraphicFramePr>
          <p:cNvPr id="6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0081682"/>
              </p:ext>
            </p:extLst>
          </p:nvPr>
        </p:nvGraphicFramePr>
        <p:xfrm>
          <a:off x="463550" y="1825625"/>
          <a:ext cx="112649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994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Bar Graph Comparison Sample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19</a:t>
            </a:fld>
            <a:endParaRPr lang="en-CA"/>
          </a:p>
        </p:txBody>
      </p:sp>
      <p:graphicFrame>
        <p:nvGraphicFramePr>
          <p:cNvPr id="8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61698718"/>
              </p:ext>
            </p:extLst>
          </p:nvPr>
        </p:nvGraphicFramePr>
        <p:xfrm>
          <a:off x="46355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57112755"/>
              </p:ext>
            </p:extLst>
          </p:nvPr>
        </p:nvGraphicFramePr>
        <p:xfrm>
          <a:off x="654685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1419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Disclosure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389" y="1586185"/>
            <a:ext cx="11265222" cy="4705002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72BA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6717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Provide ALL disclosures below and note: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72BA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6717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72B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6717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speakers must provide a disclosure slide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72B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6717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financial or ‘in kind’ relationships encompassing the previous 2 years must be disclosed (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76717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even if those relationship are not relevant to the subject being discussed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6717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72B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6717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you have nothing to disclose, please state No Disclosures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72B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6717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disclosures must be verbally stated at the beginning of the presentation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72B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6717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more information, refer to sample disclosure slide (next slide)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3748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Line Graph Sample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pPr/>
              <a:t>20</a:t>
            </a:fld>
            <a:endParaRPr lang="en-CA"/>
          </a:p>
        </p:txBody>
      </p:sp>
      <p:graphicFrame>
        <p:nvGraphicFramePr>
          <p:cNvPr id="14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0508296"/>
              </p:ext>
            </p:extLst>
          </p:nvPr>
        </p:nvGraphicFramePr>
        <p:xfrm>
          <a:off x="463550" y="1825625"/>
          <a:ext cx="112649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480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Line Graph Comparison Sample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21</a:t>
            </a:fld>
            <a:endParaRPr lang="en-CA"/>
          </a:p>
        </p:txBody>
      </p:sp>
      <p:graphicFrame>
        <p:nvGraphicFramePr>
          <p:cNvPr id="7" name="Content Placeholder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6309503"/>
              </p:ext>
            </p:extLst>
          </p:nvPr>
        </p:nvGraphicFramePr>
        <p:xfrm>
          <a:off x="46355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17462853"/>
              </p:ext>
            </p:extLst>
          </p:nvPr>
        </p:nvGraphicFramePr>
        <p:xfrm>
          <a:off x="654685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0436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Table Sample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22</a:t>
            </a:fld>
            <a:endParaRPr lang="en-CA"/>
          </a:p>
        </p:txBody>
      </p:sp>
      <p:graphicFrame>
        <p:nvGraphicFramePr>
          <p:cNvPr id="9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9499742"/>
              </p:ext>
            </p:extLst>
          </p:nvPr>
        </p:nvGraphicFramePr>
        <p:xfrm>
          <a:off x="1152060" y="1825625"/>
          <a:ext cx="9887880" cy="3459613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977576">
                  <a:extLst>
                    <a:ext uri="{9D8B030D-6E8A-4147-A177-3AD203B41FA5}">
                      <a16:colId xmlns:a16="http://schemas.microsoft.com/office/drawing/2014/main" val="1278181755"/>
                    </a:ext>
                  </a:extLst>
                </a:gridCol>
                <a:gridCol w="1977576">
                  <a:extLst>
                    <a:ext uri="{9D8B030D-6E8A-4147-A177-3AD203B41FA5}">
                      <a16:colId xmlns:a16="http://schemas.microsoft.com/office/drawing/2014/main" val="122036796"/>
                    </a:ext>
                  </a:extLst>
                </a:gridCol>
                <a:gridCol w="1977576">
                  <a:extLst>
                    <a:ext uri="{9D8B030D-6E8A-4147-A177-3AD203B41FA5}">
                      <a16:colId xmlns:a16="http://schemas.microsoft.com/office/drawing/2014/main" val="1751095415"/>
                    </a:ext>
                  </a:extLst>
                </a:gridCol>
                <a:gridCol w="1977576">
                  <a:extLst>
                    <a:ext uri="{9D8B030D-6E8A-4147-A177-3AD203B41FA5}">
                      <a16:colId xmlns:a16="http://schemas.microsoft.com/office/drawing/2014/main" val="3592817200"/>
                    </a:ext>
                  </a:extLst>
                </a:gridCol>
                <a:gridCol w="1977576">
                  <a:extLst>
                    <a:ext uri="{9D8B030D-6E8A-4147-A177-3AD203B41FA5}">
                      <a16:colId xmlns:a16="http://schemas.microsoft.com/office/drawing/2014/main" val="3675695042"/>
                    </a:ext>
                  </a:extLst>
                </a:gridCol>
              </a:tblGrid>
              <a:tr h="589793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Column 1</a:t>
                      </a:r>
                      <a:endParaRPr lang="en-CA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Column 2</a:t>
                      </a:r>
                      <a:endParaRPr lang="en-CA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Column 3</a:t>
                      </a:r>
                      <a:endParaRPr lang="en-CA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Column 4</a:t>
                      </a:r>
                      <a:endParaRPr lang="en-CA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Column 5</a:t>
                      </a:r>
                      <a:endParaRPr lang="en-CA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55631287"/>
                  </a:ext>
                </a:extLst>
              </a:tr>
              <a:tr h="573964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1</a:t>
                      </a:r>
                      <a:endParaRPr lang="en-CA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2</a:t>
                      </a:r>
                      <a:endParaRPr lang="en-CA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3</a:t>
                      </a:r>
                      <a:endParaRPr lang="en-CA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4</a:t>
                      </a:r>
                      <a:endParaRPr lang="en-CA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5</a:t>
                      </a:r>
                      <a:endParaRPr lang="en-CA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68027487"/>
                  </a:ext>
                </a:extLst>
              </a:tr>
              <a:tr h="5739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1</a:t>
                      </a:r>
                      <a:endParaRPr lang="en-CA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2</a:t>
                      </a:r>
                      <a:endParaRPr lang="en-CA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3</a:t>
                      </a:r>
                      <a:endParaRPr lang="en-CA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4</a:t>
                      </a:r>
                      <a:endParaRPr lang="en-CA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5</a:t>
                      </a:r>
                      <a:endParaRPr lang="en-CA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79776986"/>
                  </a:ext>
                </a:extLst>
              </a:tr>
              <a:tr h="5739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1</a:t>
                      </a:r>
                      <a:endParaRPr lang="en-CA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2</a:t>
                      </a:r>
                      <a:endParaRPr lang="en-CA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3</a:t>
                      </a:r>
                      <a:endParaRPr lang="en-CA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4</a:t>
                      </a:r>
                      <a:endParaRPr lang="en-CA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5</a:t>
                      </a:r>
                      <a:endParaRPr lang="en-CA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23066147"/>
                  </a:ext>
                </a:extLst>
              </a:tr>
              <a:tr h="5739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1</a:t>
                      </a:r>
                      <a:endParaRPr lang="en-CA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2</a:t>
                      </a:r>
                      <a:endParaRPr lang="en-CA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3</a:t>
                      </a:r>
                      <a:endParaRPr lang="en-CA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4</a:t>
                      </a:r>
                      <a:endParaRPr lang="en-CA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5</a:t>
                      </a:r>
                      <a:endParaRPr lang="en-CA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67489778"/>
                  </a:ext>
                </a:extLst>
              </a:tr>
              <a:tr h="5739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1</a:t>
                      </a:r>
                      <a:endParaRPr lang="en-CA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2</a:t>
                      </a:r>
                      <a:endParaRPr lang="en-CA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3</a:t>
                      </a:r>
                      <a:endParaRPr lang="en-CA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4</a:t>
                      </a:r>
                      <a:endParaRPr lang="en-CA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 5</a:t>
                      </a:r>
                      <a:endParaRPr lang="en-CA" sz="1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31325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21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Map of Canada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23</a:t>
            </a:fld>
            <a:endParaRPr lang="en-CA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57200" y="2366965"/>
            <a:ext cx="3587505" cy="375919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Individual provinces can be re-colored by double clicking &amp; changing the fill.</a:t>
            </a:r>
            <a:endParaRPr lang="en-CA" sz="2000" dirty="0"/>
          </a:p>
          <a:p>
            <a:pPr marL="0" indent="0">
              <a:lnSpc>
                <a:spcPct val="100000"/>
              </a:lnSpc>
              <a:buNone/>
            </a:pPr>
            <a:endParaRPr lang="en-CA" sz="2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5159553" y="885003"/>
            <a:ext cx="6477000" cy="4997538"/>
            <a:chOff x="3607949" y="671723"/>
            <a:chExt cx="5261741" cy="4059866"/>
          </a:xfrm>
        </p:grpSpPr>
        <p:sp>
          <p:nvSpPr>
            <p:cNvPr id="11" name="Freeform 4"/>
            <p:cNvSpPr>
              <a:spLocks noChangeArrowheads="1"/>
            </p:cNvSpPr>
            <p:nvPr/>
          </p:nvSpPr>
          <p:spPr bwMode="auto">
            <a:xfrm>
              <a:off x="8208149" y="3573893"/>
              <a:ext cx="166518" cy="88356"/>
            </a:xfrm>
            <a:custGeom>
              <a:avLst/>
              <a:gdLst>
                <a:gd name="T0" fmla="*/ 437 w 470"/>
                <a:gd name="T1" fmla="*/ 125 h 251"/>
                <a:gd name="T2" fmla="*/ 437 w 470"/>
                <a:gd name="T3" fmla="*/ 94 h 251"/>
                <a:gd name="T4" fmla="*/ 469 w 470"/>
                <a:gd name="T5" fmla="*/ 31 h 251"/>
                <a:gd name="T6" fmla="*/ 469 w 470"/>
                <a:gd name="T7" fmla="*/ 0 h 251"/>
                <a:gd name="T8" fmla="*/ 437 w 470"/>
                <a:gd name="T9" fmla="*/ 0 h 251"/>
                <a:gd name="T10" fmla="*/ 344 w 470"/>
                <a:gd name="T11" fmla="*/ 62 h 251"/>
                <a:gd name="T12" fmla="*/ 312 w 470"/>
                <a:gd name="T13" fmla="*/ 125 h 251"/>
                <a:gd name="T14" fmla="*/ 250 w 470"/>
                <a:gd name="T15" fmla="*/ 156 h 251"/>
                <a:gd name="T16" fmla="*/ 219 w 470"/>
                <a:gd name="T17" fmla="*/ 156 h 251"/>
                <a:gd name="T18" fmla="*/ 187 w 470"/>
                <a:gd name="T19" fmla="*/ 156 h 251"/>
                <a:gd name="T20" fmla="*/ 156 w 470"/>
                <a:gd name="T21" fmla="*/ 219 h 251"/>
                <a:gd name="T22" fmla="*/ 156 w 470"/>
                <a:gd name="T23" fmla="*/ 219 h 251"/>
                <a:gd name="T24" fmla="*/ 125 w 470"/>
                <a:gd name="T25" fmla="*/ 219 h 251"/>
                <a:gd name="T26" fmla="*/ 125 w 470"/>
                <a:gd name="T27" fmla="*/ 187 h 251"/>
                <a:gd name="T28" fmla="*/ 125 w 470"/>
                <a:gd name="T29" fmla="*/ 187 h 251"/>
                <a:gd name="T30" fmla="*/ 62 w 470"/>
                <a:gd name="T31" fmla="*/ 125 h 251"/>
                <a:gd name="T32" fmla="*/ 31 w 470"/>
                <a:gd name="T33" fmla="*/ 94 h 251"/>
                <a:gd name="T34" fmla="*/ 0 w 470"/>
                <a:gd name="T35" fmla="*/ 187 h 251"/>
                <a:gd name="T36" fmla="*/ 0 w 470"/>
                <a:gd name="T37" fmla="*/ 219 h 251"/>
                <a:gd name="T38" fmla="*/ 31 w 470"/>
                <a:gd name="T39" fmla="*/ 250 h 251"/>
                <a:gd name="T40" fmla="*/ 94 w 470"/>
                <a:gd name="T41" fmla="*/ 219 h 251"/>
                <a:gd name="T42" fmla="*/ 125 w 470"/>
                <a:gd name="T43" fmla="*/ 250 h 251"/>
                <a:gd name="T44" fmla="*/ 156 w 470"/>
                <a:gd name="T45" fmla="*/ 250 h 251"/>
                <a:gd name="T46" fmla="*/ 187 w 470"/>
                <a:gd name="T47" fmla="*/ 219 h 251"/>
                <a:gd name="T48" fmla="*/ 187 w 470"/>
                <a:gd name="T49" fmla="*/ 250 h 251"/>
                <a:gd name="T50" fmla="*/ 219 w 470"/>
                <a:gd name="T51" fmla="*/ 250 h 251"/>
                <a:gd name="T52" fmla="*/ 312 w 470"/>
                <a:gd name="T53" fmla="*/ 219 h 251"/>
                <a:gd name="T54" fmla="*/ 312 w 470"/>
                <a:gd name="T55" fmla="*/ 187 h 251"/>
                <a:gd name="T56" fmla="*/ 312 w 470"/>
                <a:gd name="T57" fmla="*/ 187 h 251"/>
                <a:gd name="T58" fmla="*/ 312 w 470"/>
                <a:gd name="T59" fmla="*/ 156 h 251"/>
                <a:gd name="T60" fmla="*/ 344 w 470"/>
                <a:gd name="T61" fmla="*/ 156 h 251"/>
                <a:gd name="T62" fmla="*/ 344 w 470"/>
                <a:gd name="T63" fmla="*/ 156 h 251"/>
                <a:gd name="T64" fmla="*/ 344 w 470"/>
                <a:gd name="T65" fmla="*/ 156 h 251"/>
                <a:gd name="T66" fmla="*/ 375 w 470"/>
                <a:gd name="T67" fmla="*/ 187 h 251"/>
                <a:gd name="T68" fmla="*/ 375 w 470"/>
                <a:gd name="T69" fmla="*/ 187 h 251"/>
                <a:gd name="T70" fmla="*/ 406 w 470"/>
                <a:gd name="T71" fmla="*/ 187 h 251"/>
                <a:gd name="T72" fmla="*/ 469 w 470"/>
                <a:gd name="T73" fmla="*/ 156 h 251"/>
                <a:gd name="T74" fmla="*/ 469 w 470"/>
                <a:gd name="T75" fmla="*/ 12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0" h="251">
                  <a:moveTo>
                    <a:pt x="469" y="156"/>
                  </a:moveTo>
                  <a:lnTo>
                    <a:pt x="437" y="125"/>
                  </a:lnTo>
                  <a:lnTo>
                    <a:pt x="437" y="125"/>
                  </a:lnTo>
                  <a:lnTo>
                    <a:pt x="437" y="94"/>
                  </a:lnTo>
                  <a:lnTo>
                    <a:pt x="437" y="62"/>
                  </a:lnTo>
                  <a:lnTo>
                    <a:pt x="469" y="31"/>
                  </a:lnTo>
                  <a:lnTo>
                    <a:pt x="469" y="0"/>
                  </a:lnTo>
                  <a:lnTo>
                    <a:pt x="469" y="0"/>
                  </a:lnTo>
                  <a:lnTo>
                    <a:pt x="469" y="0"/>
                  </a:lnTo>
                  <a:lnTo>
                    <a:pt x="437" y="0"/>
                  </a:lnTo>
                  <a:lnTo>
                    <a:pt x="406" y="31"/>
                  </a:lnTo>
                  <a:lnTo>
                    <a:pt x="344" y="62"/>
                  </a:lnTo>
                  <a:lnTo>
                    <a:pt x="344" y="62"/>
                  </a:lnTo>
                  <a:lnTo>
                    <a:pt x="312" y="125"/>
                  </a:lnTo>
                  <a:lnTo>
                    <a:pt x="281" y="125"/>
                  </a:lnTo>
                  <a:lnTo>
                    <a:pt x="250" y="156"/>
                  </a:lnTo>
                  <a:lnTo>
                    <a:pt x="219" y="156"/>
                  </a:lnTo>
                  <a:lnTo>
                    <a:pt x="219" y="156"/>
                  </a:lnTo>
                  <a:lnTo>
                    <a:pt x="219" y="156"/>
                  </a:lnTo>
                  <a:lnTo>
                    <a:pt x="187" y="156"/>
                  </a:lnTo>
                  <a:lnTo>
                    <a:pt x="156" y="187"/>
                  </a:lnTo>
                  <a:lnTo>
                    <a:pt x="156" y="219"/>
                  </a:lnTo>
                  <a:lnTo>
                    <a:pt x="156" y="219"/>
                  </a:lnTo>
                  <a:lnTo>
                    <a:pt x="156" y="219"/>
                  </a:lnTo>
                  <a:lnTo>
                    <a:pt x="156" y="219"/>
                  </a:lnTo>
                  <a:lnTo>
                    <a:pt x="125" y="219"/>
                  </a:lnTo>
                  <a:lnTo>
                    <a:pt x="125" y="219"/>
                  </a:lnTo>
                  <a:lnTo>
                    <a:pt x="125" y="187"/>
                  </a:lnTo>
                  <a:lnTo>
                    <a:pt x="125" y="187"/>
                  </a:lnTo>
                  <a:lnTo>
                    <a:pt x="125" y="187"/>
                  </a:lnTo>
                  <a:lnTo>
                    <a:pt x="62" y="187"/>
                  </a:lnTo>
                  <a:lnTo>
                    <a:pt x="62" y="125"/>
                  </a:lnTo>
                  <a:lnTo>
                    <a:pt x="31" y="125"/>
                  </a:lnTo>
                  <a:lnTo>
                    <a:pt x="31" y="94"/>
                  </a:lnTo>
                  <a:lnTo>
                    <a:pt x="31" y="156"/>
                  </a:lnTo>
                  <a:lnTo>
                    <a:pt x="0" y="187"/>
                  </a:lnTo>
                  <a:lnTo>
                    <a:pt x="31" y="187"/>
                  </a:lnTo>
                  <a:lnTo>
                    <a:pt x="0" y="219"/>
                  </a:lnTo>
                  <a:lnTo>
                    <a:pt x="31" y="250"/>
                  </a:lnTo>
                  <a:lnTo>
                    <a:pt x="31" y="250"/>
                  </a:lnTo>
                  <a:lnTo>
                    <a:pt x="62" y="219"/>
                  </a:lnTo>
                  <a:lnTo>
                    <a:pt x="94" y="219"/>
                  </a:lnTo>
                  <a:lnTo>
                    <a:pt x="94" y="219"/>
                  </a:lnTo>
                  <a:lnTo>
                    <a:pt x="125" y="250"/>
                  </a:lnTo>
                  <a:lnTo>
                    <a:pt x="125" y="250"/>
                  </a:lnTo>
                  <a:lnTo>
                    <a:pt x="156" y="250"/>
                  </a:lnTo>
                  <a:lnTo>
                    <a:pt x="187" y="219"/>
                  </a:lnTo>
                  <a:lnTo>
                    <a:pt x="187" y="219"/>
                  </a:lnTo>
                  <a:lnTo>
                    <a:pt x="187" y="219"/>
                  </a:lnTo>
                  <a:lnTo>
                    <a:pt x="187" y="250"/>
                  </a:lnTo>
                  <a:lnTo>
                    <a:pt x="187" y="250"/>
                  </a:lnTo>
                  <a:lnTo>
                    <a:pt x="219" y="250"/>
                  </a:lnTo>
                  <a:lnTo>
                    <a:pt x="250" y="250"/>
                  </a:lnTo>
                  <a:lnTo>
                    <a:pt x="312" y="219"/>
                  </a:lnTo>
                  <a:lnTo>
                    <a:pt x="312" y="219"/>
                  </a:lnTo>
                  <a:lnTo>
                    <a:pt x="312" y="187"/>
                  </a:lnTo>
                  <a:lnTo>
                    <a:pt x="312" y="219"/>
                  </a:lnTo>
                  <a:lnTo>
                    <a:pt x="312" y="187"/>
                  </a:lnTo>
                  <a:lnTo>
                    <a:pt x="312" y="187"/>
                  </a:lnTo>
                  <a:lnTo>
                    <a:pt x="312" y="156"/>
                  </a:lnTo>
                  <a:lnTo>
                    <a:pt x="344" y="125"/>
                  </a:lnTo>
                  <a:lnTo>
                    <a:pt x="344" y="156"/>
                  </a:lnTo>
                  <a:lnTo>
                    <a:pt x="312" y="156"/>
                  </a:lnTo>
                  <a:lnTo>
                    <a:pt x="344" y="156"/>
                  </a:lnTo>
                  <a:lnTo>
                    <a:pt x="344" y="187"/>
                  </a:lnTo>
                  <a:lnTo>
                    <a:pt x="344" y="156"/>
                  </a:lnTo>
                  <a:lnTo>
                    <a:pt x="375" y="156"/>
                  </a:lnTo>
                  <a:lnTo>
                    <a:pt x="375" y="187"/>
                  </a:lnTo>
                  <a:lnTo>
                    <a:pt x="375" y="187"/>
                  </a:lnTo>
                  <a:lnTo>
                    <a:pt x="375" y="187"/>
                  </a:lnTo>
                  <a:lnTo>
                    <a:pt x="406" y="187"/>
                  </a:lnTo>
                  <a:lnTo>
                    <a:pt x="406" y="187"/>
                  </a:lnTo>
                  <a:lnTo>
                    <a:pt x="437" y="187"/>
                  </a:lnTo>
                  <a:lnTo>
                    <a:pt x="469" y="156"/>
                  </a:lnTo>
                  <a:lnTo>
                    <a:pt x="469" y="156"/>
                  </a:lnTo>
                  <a:lnTo>
                    <a:pt x="469" y="125"/>
                  </a:lnTo>
                  <a:lnTo>
                    <a:pt x="469" y="156"/>
                  </a:lnTo>
                </a:path>
              </a:pathLst>
            </a:custGeom>
            <a:solidFill>
              <a:schemeClr val="tx2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</a:endParaRPr>
            </a:p>
          </p:txBody>
        </p:sp>
        <p:sp>
          <p:nvSpPr>
            <p:cNvPr id="12" name="Freeform 5"/>
            <p:cNvSpPr>
              <a:spLocks noChangeArrowheads="1"/>
            </p:cNvSpPr>
            <p:nvPr/>
          </p:nvSpPr>
          <p:spPr bwMode="auto">
            <a:xfrm>
              <a:off x="8219477" y="3451553"/>
              <a:ext cx="441782" cy="518811"/>
            </a:xfrm>
            <a:custGeom>
              <a:avLst/>
              <a:gdLst>
                <a:gd name="T0" fmla="*/ 719 w 1251"/>
                <a:gd name="T1" fmla="*/ 469 h 1470"/>
                <a:gd name="T2" fmla="*/ 688 w 1251"/>
                <a:gd name="T3" fmla="*/ 406 h 1470"/>
                <a:gd name="T4" fmla="*/ 594 w 1251"/>
                <a:gd name="T5" fmla="*/ 469 h 1470"/>
                <a:gd name="T6" fmla="*/ 531 w 1251"/>
                <a:gd name="T7" fmla="*/ 500 h 1470"/>
                <a:gd name="T8" fmla="*/ 469 w 1251"/>
                <a:gd name="T9" fmla="*/ 563 h 1470"/>
                <a:gd name="T10" fmla="*/ 406 w 1251"/>
                <a:gd name="T11" fmla="*/ 594 h 1470"/>
                <a:gd name="T12" fmla="*/ 313 w 1251"/>
                <a:gd name="T13" fmla="*/ 656 h 1470"/>
                <a:gd name="T14" fmla="*/ 250 w 1251"/>
                <a:gd name="T15" fmla="*/ 688 h 1470"/>
                <a:gd name="T16" fmla="*/ 156 w 1251"/>
                <a:gd name="T17" fmla="*/ 719 h 1470"/>
                <a:gd name="T18" fmla="*/ 125 w 1251"/>
                <a:gd name="T19" fmla="*/ 781 h 1470"/>
                <a:gd name="T20" fmla="*/ 94 w 1251"/>
                <a:gd name="T21" fmla="*/ 938 h 1470"/>
                <a:gd name="T22" fmla="*/ 156 w 1251"/>
                <a:gd name="T23" fmla="*/ 906 h 1470"/>
                <a:gd name="T24" fmla="*/ 281 w 1251"/>
                <a:gd name="T25" fmla="*/ 813 h 1470"/>
                <a:gd name="T26" fmla="*/ 313 w 1251"/>
                <a:gd name="T27" fmla="*/ 813 h 1470"/>
                <a:gd name="T28" fmla="*/ 281 w 1251"/>
                <a:gd name="T29" fmla="*/ 906 h 1470"/>
                <a:gd name="T30" fmla="*/ 219 w 1251"/>
                <a:gd name="T31" fmla="*/ 906 h 1470"/>
                <a:gd name="T32" fmla="*/ 219 w 1251"/>
                <a:gd name="T33" fmla="*/ 906 h 1470"/>
                <a:gd name="T34" fmla="*/ 63 w 1251"/>
                <a:gd name="T35" fmla="*/ 1188 h 1470"/>
                <a:gd name="T36" fmla="*/ 94 w 1251"/>
                <a:gd name="T37" fmla="*/ 1156 h 1470"/>
                <a:gd name="T38" fmla="*/ 31 w 1251"/>
                <a:gd name="T39" fmla="*/ 1250 h 1470"/>
                <a:gd name="T40" fmla="*/ 31 w 1251"/>
                <a:gd name="T41" fmla="*/ 1313 h 1470"/>
                <a:gd name="T42" fmla="*/ 63 w 1251"/>
                <a:gd name="T43" fmla="*/ 1375 h 1470"/>
                <a:gd name="T44" fmla="*/ 156 w 1251"/>
                <a:gd name="T45" fmla="*/ 1438 h 1470"/>
                <a:gd name="T46" fmla="*/ 219 w 1251"/>
                <a:gd name="T47" fmla="*/ 1469 h 1470"/>
                <a:gd name="T48" fmla="*/ 281 w 1251"/>
                <a:gd name="T49" fmla="*/ 1438 h 1470"/>
                <a:gd name="T50" fmla="*/ 281 w 1251"/>
                <a:gd name="T51" fmla="*/ 1375 h 1470"/>
                <a:gd name="T52" fmla="*/ 344 w 1251"/>
                <a:gd name="T53" fmla="*/ 1281 h 1470"/>
                <a:gd name="T54" fmla="*/ 375 w 1251"/>
                <a:gd name="T55" fmla="*/ 1156 h 1470"/>
                <a:gd name="T56" fmla="*/ 375 w 1251"/>
                <a:gd name="T57" fmla="*/ 1094 h 1470"/>
                <a:gd name="T58" fmla="*/ 406 w 1251"/>
                <a:gd name="T59" fmla="*/ 1031 h 1470"/>
                <a:gd name="T60" fmla="*/ 406 w 1251"/>
                <a:gd name="T61" fmla="*/ 1000 h 1470"/>
                <a:gd name="T62" fmla="*/ 469 w 1251"/>
                <a:gd name="T63" fmla="*/ 969 h 1470"/>
                <a:gd name="T64" fmla="*/ 438 w 1251"/>
                <a:gd name="T65" fmla="*/ 938 h 1470"/>
                <a:gd name="T66" fmla="*/ 500 w 1251"/>
                <a:gd name="T67" fmla="*/ 906 h 1470"/>
                <a:gd name="T68" fmla="*/ 594 w 1251"/>
                <a:gd name="T69" fmla="*/ 781 h 1470"/>
                <a:gd name="T70" fmla="*/ 719 w 1251"/>
                <a:gd name="T71" fmla="*/ 594 h 1470"/>
                <a:gd name="T72" fmla="*/ 750 w 1251"/>
                <a:gd name="T73" fmla="*/ 531 h 1470"/>
                <a:gd name="T74" fmla="*/ 813 w 1251"/>
                <a:gd name="T75" fmla="*/ 469 h 1470"/>
                <a:gd name="T76" fmla="*/ 781 w 1251"/>
                <a:gd name="T77" fmla="*/ 375 h 1470"/>
                <a:gd name="T78" fmla="*/ 750 w 1251"/>
                <a:gd name="T79" fmla="*/ 406 h 1470"/>
                <a:gd name="T80" fmla="*/ 0 w 1251"/>
                <a:gd name="T81" fmla="*/ 1375 h 1470"/>
                <a:gd name="T82" fmla="*/ 875 w 1251"/>
                <a:gd name="T83" fmla="*/ 125 h 1470"/>
                <a:gd name="T84" fmla="*/ 844 w 1251"/>
                <a:gd name="T85" fmla="*/ 94 h 1470"/>
                <a:gd name="T86" fmla="*/ 750 w 1251"/>
                <a:gd name="T87" fmla="*/ 125 h 1470"/>
                <a:gd name="T88" fmla="*/ 750 w 1251"/>
                <a:gd name="T89" fmla="*/ 188 h 1470"/>
                <a:gd name="T90" fmla="*/ 781 w 1251"/>
                <a:gd name="T91" fmla="*/ 219 h 1470"/>
                <a:gd name="T92" fmla="*/ 781 w 1251"/>
                <a:gd name="T93" fmla="*/ 313 h 1470"/>
                <a:gd name="T94" fmla="*/ 719 w 1251"/>
                <a:gd name="T95" fmla="*/ 344 h 1470"/>
                <a:gd name="T96" fmla="*/ 719 w 1251"/>
                <a:gd name="T97" fmla="*/ 313 h 1470"/>
                <a:gd name="T98" fmla="*/ 719 w 1251"/>
                <a:gd name="T99" fmla="*/ 281 h 1470"/>
                <a:gd name="T100" fmla="*/ 719 w 1251"/>
                <a:gd name="T101" fmla="*/ 250 h 1470"/>
                <a:gd name="T102" fmla="*/ 750 w 1251"/>
                <a:gd name="T103" fmla="*/ 156 h 1470"/>
                <a:gd name="T104" fmla="*/ 688 w 1251"/>
                <a:gd name="T105" fmla="*/ 31 h 1470"/>
                <a:gd name="T106" fmla="*/ 625 w 1251"/>
                <a:gd name="T107" fmla="*/ 0 h 1470"/>
                <a:gd name="T108" fmla="*/ 594 w 1251"/>
                <a:gd name="T109" fmla="*/ 63 h 1470"/>
                <a:gd name="T110" fmla="*/ 594 w 1251"/>
                <a:gd name="T111" fmla="*/ 250 h 1470"/>
                <a:gd name="T112" fmla="*/ 625 w 1251"/>
                <a:gd name="T113" fmla="*/ 375 h 1470"/>
                <a:gd name="T114" fmla="*/ 719 w 1251"/>
                <a:gd name="T115" fmla="*/ 406 h 1470"/>
                <a:gd name="T116" fmla="*/ 781 w 1251"/>
                <a:gd name="T117" fmla="*/ 375 h 1470"/>
                <a:gd name="T118" fmla="*/ 875 w 1251"/>
                <a:gd name="T119" fmla="*/ 281 h 1470"/>
                <a:gd name="T120" fmla="*/ 906 w 1251"/>
                <a:gd name="T121" fmla="*/ 125 h 1470"/>
                <a:gd name="T122" fmla="*/ 1250 w 1251"/>
                <a:gd name="T123" fmla="*/ 563 h 1470"/>
                <a:gd name="T124" fmla="*/ 1219 w 1251"/>
                <a:gd name="T125" fmla="*/ 594 h 1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51" h="1470">
                  <a:moveTo>
                    <a:pt x="813" y="438"/>
                  </a:moveTo>
                  <a:lnTo>
                    <a:pt x="781" y="438"/>
                  </a:lnTo>
                  <a:lnTo>
                    <a:pt x="719" y="469"/>
                  </a:lnTo>
                  <a:lnTo>
                    <a:pt x="719" y="469"/>
                  </a:lnTo>
                  <a:lnTo>
                    <a:pt x="750" y="438"/>
                  </a:lnTo>
                  <a:lnTo>
                    <a:pt x="750" y="438"/>
                  </a:lnTo>
                  <a:lnTo>
                    <a:pt x="719" y="438"/>
                  </a:lnTo>
                  <a:lnTo>
                    <a:pt x="688" y="406"/>
                  </a:lnTo>
                  <a:lnTo>
                    <a:pt x="656" y="406"/>
                  </a:lnTo>
                  <a:lnTo>
                    <a:pt x="656" y="438"/>
                  </a:lnTo>
                  <a:lnTo>
                    <a:pt x="625" y="469"/>
                  </a:lnTo>
                  <a:lnTo>
                    <a:pt x="594" y="469"/>
                  </a:lnTo>
                  <a:lnTo>
                    <a:pt x="563" y="438"/>
                  </a:lnTo>
                  <a:lnTo>
                    <a:pt x="563" y="438"/>
                  </a:lnTo>
                  <a:lnTo>
                    <a:pt x="563" y="438"/>
                  </a:lnTo>
                  <a:lnTo>
                    <a:pt x="531" y="500"/>
                  </a:lnTo>
                  <a:lnTo>
                    <a:pt x="500" y="563"/>
                  </a:lnTo>
                  <a:lnTo>
                    <a:pt x="500" y="563"/>
                  </a:lnTo>
                  <a:lnTo>
                    <a:pt x="500" y="563"/>
                  </a:lnTo>
                  <a:lnTo>
                    <a:pt x="469" y="563"/>
                  </a:lnTo>
                  <a:lnTo>
                    <a:pt x="438" y="594"/>
                  </a:lnTo>
                  <a:lnTo>
                    <a:pt x="438" y="594"/>
                  </a:lnTo>
                  <a:lnTo>
                    <a:pt x="438" y="563"/>
                  </a:lnTo>
                  <a:lnTo>
                    <a:pt x="406" y="594"/>
                  </a:lnTo>
                  <a:lnTo>
                    <a:pt x="375" y="625"/>
                  </a:lnTo>
                  <a:lnTo>
                    <a:pt x="344" y="625"/>
                  </a:lnTo>
                  <a:lnTo>
                    <a:pt x="344" y="656"/>
                  </a:lnTo>
                  <a:lnTo>
                    <a:pt x="313" y="656"/>
                  </a:lnTo>
                  <a:lnTo>
                    <a:pt x="313" y="656"/>
                  </a:lnTo>
                  <a:lnTo>
                    <a:pt x="281" y="656"/>
                  </a:lnTo>
                  <a:lnTo>
                    <a:pt x="250" y="656"/>
                  </a:lnTo>
                  <a:lnTo>
                    <a:pt x="250" y="688"/>
                  </a:lnTo>
                  <a:lnTo>
                    <a:pt x="188" y="688"/>
                  </a:lnTo>
                  <a:lnTo>
                    <a:pt x="156" y="688"/>
                  </a:lnTo>
                  <a:lnTo>
                    <a:pt x="156" y="688"/>
                  </a:lnTo>
                  <a:lnTo>
                    <a:pt x="156" y="719"/>
                  </a:lnTo>
                  <a:lnTo>
                    <a:pt x="156" y="750"/>
                  </a:lnTo>
                  <a:lnTo>
                    <a:pt x="156" y="750"/>
                  </a:lnTo>
                  <a:lnTo>
                    <a:pt x="125" y="750"/>
                  </a:lnTo>
                  <a:lnTo>
                    <a:pt x="125" y="781"/>
                  </a:lnTo>
                  <a:lnTo>
                    <a:pt x="125" y="781"/>
                  </a:lnTo>
                  <a:lnTo>
                    <a:pt x="125" y="844"/>
                  </a:lnTo>
                  <a:lnTo>
                    <a:pt x="94" y="906"/>
                  </a:lnTo>
                  <a:lnTo>
                    <a:pt x="94" y="938"/>
                  </a:lnTo>
                  <a:lnTo>
                    <a:pt x="125" y="938"/>
                  </a:lnTo>
                  <a:lnTo>
                    <a:pt x="125" y="938"/>
                  </a:lnTo>
                  <a:lnTo>
                    <a:pt x="125" y="938"/>
                  </a:lnTo>
                  <a:lnTo>
                    <a:pt x="156" y="906"/>
                  </a:lnTo>
                  <a:lnTo>
                    <a:pt x="156" y="906"/>
                  </a:lnTo>
                  <a:lnTo>
                    <a:pt x="219" y="875"/>
                  </a:lnTo>
                  <a:lnTo>
                    <a:pt x="250" y="844"/>
                  </a:lnTo>
                  <a:lnTo>
                    <a:pt x="281" y="813"/>
                  </a:lnTo>
                  <a:lnTo>
                    <a:pt x="344" y="781"/>
                  </a:lnTo>
                  <a:lnTo>
                    <a:pt x="375" y="750"/>
                  </a:lnTo>
                  <a:lnTo>
                    <a:pt x="375" y="750"/>
                  </a:lnTo>
                  <a:lnTo>
                    <a:pt x="313" y="813"/>
                  </a:lnTo>
                  <a:lnTo>
                    <a:pt x="281" y="875"/>
                  </a:lnTo>
                  <a:lnTo>
                    <a:pt x="281" y="906"/>
                  </a:lnTo>
                  <a:lnTo>
                    <a:pt x="313" y="906"/>
                  </a:lnTo>
                  <a:lnTo>
                    <a:pt x="281" y="906"/>
                  </a:lnTo>
                  <a:lnTo>
                    <a:pt x="250" y="938"/>
                  </a:lnTo>
                  <a:lnTo>
                    <a:pt x="219" y="906"/>
                  </a:lnTo>
                  <a:lnTo>
                    <a:pt x="219" y="906"/>
                  </a:lnTo>
                  <a:lnTo>
                    <a:pt x="219" y="906"/>
                  </a:lnTo>
                  <a:lnTo>
                    <a:pt x="219" y="875"/>
                  </a:lnTo>
                  <a:lnTo>
                    <a:pt x="188" y="906"/>
                  </a:lnTo>
                  <a:lnTo>
                    <a:pt x="219" y="906"/>
                  </a:lnTo>
                  <a:lnTo>
                    <a:pt x="219" y="906"/>
                  </a:lnTo>
                  <a:lnTo>
                    <a:pt x="156" y="969"/>
                  </a:lnTo>
                  <a:lnTo>
                    <a:pt x="156" y="1000"/>
                  </a:lnTo>
                  <a:lnTo>
                    <a:pt x="63" y="1188"/>
                  </a:lnTo>
                  <a:lnTo>
                    <a:pt x="63" y="1188"/>
                  </a:lnTo>
                  <a:lnTo>
                    <a:pt x="63" y="1188"/>
                  </a:lnTo>
                  <a:lnTo>
                    <a:pt x="63" y="1188"/>
                  </a:lnTo>
                  <a:lnTo>
                    <a:pt x="94" y="1156"/>
                  </a:lnTo>
                  <a:lnTo>
                    <a:pt x="94" y="1156"/>
                  </a:lnTo>
                  <a:lnTo>
                    <a:pt x="94" y="1188"/>
                  </a:lnTo>
                  <a:lnTo>
                    <a:pt x="63" y="1219"/>
                  </a:lnTo>
                  <a:lnTo>
                    <a:pt x="63" y="1219"/>
                  </a:lnTo>
                  <a:lnTo>
                    <a:pt x="31" y="1250"/>
                  </a:lnTo>
                  <a:lnTo>
                    <a:pt x="31" y="1281"/>
                  </a:lnTo>
                  <a:lnTo>
                    <a:pt x="31" y="1281"/>
                  </a:lnTo>
                  <a:lnTo>
                    <a:pt x="0" y="1313"/>
                  </a:lnTo>
                  <a:lnTo>
                    <a:pt x="31" y="1313"/>
                  </a:lnTo>
                  <a:lnTo>
                    <a:pt x="31" y="1250"/>
                  </a:lnTo>
                  <a:lnTo>
                    <a:pt x="63" y="1250"/>
                  </a:lnTo>
                  <a:lnTo>
                    <a:pt x="31" y="1313"/>
                  </a:lnTo>
                  <a:lnTo>
                    <a:pt x="63" y="1375"/>
                  </a:lnTo>
                  <a:lnTo>
                    <a:pt x="63" y="1406"/>
                  </a:lnTo>
                  <a:lnTo>
                    <a:pt x="125" y="1438"/>
                  </a:lnTo>
                  <a:lnTo>
                    <a:pt x="156" y="1469"/>
                  </a:lnTo>
                  <a:lnTo>
                    <a:pt x="156" y="1438"/>
                  </a:lnTo>
                  <a:lnTo>
                    <a:pt x="156" y="1438"/>
                  </a:lnTo>
                  <a:lnTo>
                    <a:pt x="156" y="1438"/>
                  </a:lnTo>
                  <a:lnTo>
                    <a:pt x="188" y="1438"/>
                  </a:lnTo>
                  <a:lnTo>
                    <a:pt x="219" y="1469"/>
                  </a:lnTo>
                  <a:lnTo>
                    <a:pt x="250" y="1469"/>
                  </a:lnTo>
                  <a:lnTo>
                    <a:pt x="250" y="1438"/>
                  </a:lnTo>
                  <a:lnTo>
                    <a:pt x="281" y="1438"/>
                  </a:lnTo>
                  <a:lnTo>
                    <a:pt x="281" y="1438"/>
                  </a:lnTo>
                  <a:lnTo>
                    <a:pt x="281" y="1406"/>
                  </a:lnTo>
                  <a:lnTo>
                    <a:pt x="281" y="1406"/>
                  </a:lnTo>
                  <a:lnTo>
                    <a:pt x="313" y="1406"/>
                  </a:lnTo>
                  <a:lnTo>
                    <a:pt x="281" y="1375"/>
                  </a:lnTo>
                  <a:lnTo>
                    <a:pt x="313" y="1344"/>
                  </a:lnTo>
                  <a:lnTo>
                    <a:pt x="313" y="1344"/>
                  </a:lnTo>
                  <a:lnTo>
                    <a:pt x="313" y="1344"/>
                  </a:lnTo>
                  <a:lnTo>
                    <a:pt x="344" y="1281"/>
                  </a:lnTo>
                  <a:lnTo>
                    <a:pt x="344" y="1250"/>
                  </a:lnTo>
                  <a:lnTo>
                    <a:pt x="344" y="1219"/>
                  </a:lnTo>
                  <a:lnTo>
                    <a:pt x="344" y="1188"/>
                  </a:lnTo>
                  <a:lnTo>
                    <a:pt x="375" y="1156"/>
                  </a:lnTo>
                  <a:lnTo>
                    <a:pt x="375" y="1125"/>
                  </a:lnTo>
                  <a:lnTo>
                    <a:pt x="375" y="1094"/>
                  </a:lnTo>
                  <a:lnTo>
                    <a:pt x="375" y="1094"/>
                  </a:lnTo>
                  <a:lnTo>
                    <a:pt x="375" y="1094"/>
                  </a:lnTo>
                  <a:lnTo>
                    <a:pt x="344" y="1063"/>
                  </a:lnTo>
                  <a:lnTo>
                    <a:pt x="344" y="1031"/>
                  </a:lnTo>
                  <a:lnTo>
                    <a:pt x="375" y="1031"/>
                  </a:lnTo>
                  <a:lnTo>
                    <a:pt x="406" y="1031"/>
                  </a:lnTo>
                  <a:lnTo>
                    <a:pt x="406" y="1000"/>
                  </a:lnTo>
                  <a:lnTo>
                    <a:pt x="375" y="1000"/>
                  </a:lnTo>
                  <a:lnTo>
                    <a:pt x="375" y="1000"/>
                  </a:lnTo>
                  <a:lnTo>
                    <a:pt x="406" y="1000"/>
                  </a:lnTo>
                  <a:lnTo>
                    <a:pt x="406" y="1000"/>
                  </a:lnTo>
                  <a:lnTo>
                    <a:pt x="438" y="1000"/>
                  </a:lnTo>
                  <a:lnTo>
                    <a:pt x="469" y="1000"/>
                  </a:lnTo>
                  <a:lnTo>
                    <a:pt x="469" y="969"/>
                  </a:lnTo>
                  <a:lnTo>
                    <a:pt x="500" y="969"/>
                  </a:lnTo>
                  <a:lnTo>
                    <a:pt x="500" y="938"/>
                  </a:lnTo>
                  <a:lnTo>
                    <a:pt x="469" y="938"/>
                  </a:lnTo>
                  <a:lnTo>
                    <a:pt x="438" y="938"/>
                  </a:lnTo>
                  <a:lnTo>
                    <a:pt x="469" y="938"/>
                  </a:lnTo>
                  <a:lnTo>
                    <a:pt x="500" y="906"/>
                  </a:lnTo>
                  <a:lnTo>
                    <a:pt x="500" y="906"/>
                  </a:lnTo>
                  <a:lnTo>
                    <a:pt x="500" y="906"/>
                  </a:lnTo>
                  <a:lnTo>
                    <a:pt x="531" y="844"/>
                  </a:lnTo>
                  <a:lnTo>
                    <a:pt x="531" y="844"/>
                  </a:lnTo>
                  <a:lnTo>
                    <a:pt x="563" y="844"/>
                  </a:lnTo>
                  <a:lnTo>
                    <a:pt x="594" y="781"/>
                  </a:lnTo>
                  <a:lnTo>
                    <a:pt x="625" y="750"/>
                  </a:lnTo>
                  <a:lnTo>
                    <a:pt x="656" y="688"/>
                  </a:lnTo>
                  <a:lnTo>
                    <a:pt x="688" y="656"/>
                  </a:lnTo>
                  <a:lnTo>
                    <a:pt x="719" y="594"/>
                  </a:lnTo>
                  <a:lnTo>
                    <a:pt x="719" y="563"/>
                  </a:lnTo>
                  <a:lnTo>
                    <a:pt x="719" y="563"/>
                  </a:lnTo>
                  <a:lnTo>
                    <a:pt x="750" y="531"/>
                  </a:lnTo>
                  <a:lnTo>
                    <a:pt x="750" y="531"/>
                  </a:lnTo>
                  <a:lnTo>
                    <a:pt x="781" y="500"/>
                  </a:lnTo>
                  <a:lnTo>
                    <a:pt x="781" y="500"/>
                  </a:lnTo>
                  <a:lnTo>
                    <a:pt x="781" y="469"/>
                  </a:lnTo>
                  <a:lnTo>
                    <a:pt x="813" y="469"/>
                  </a:lnTo>
                  <a:lnTo>
                    <a:pt x="813" y="438"/>
                  </a:lnTo>
                  <a:close/>
                  <a:moveTo>
                    <a:pt x="781" y="406"/>
                  </a:moveTo>
                  <a:lnTo>
                    <a:pt x="781" y="375"/>
                  </a:lnTo>
                  <a:lnTo>
                    <a:pt x="781" y="375"/>
                  </a:lnTo>
                  <a:lnTo>
                    <a:pt x="781" y="375"/>
                  </a:lnTo>
                  <a:lnTo>
                    <a:pt x="750" y="375"/>
                  </a:lnTo>
                  <a:lnTo>
                    <a:pt x="750" y="375"/>
                  </a:lnTo>
                  <a:lnTo>
                    <a:pt x="750" y="406"/>
                  </a:lnTo>
                  <a:lnTo>
                    <a:pt x="781" y="406"/>
                  </a:lnTo>
                  <a:close/>
                  <a:moveTo>
                    <a:pt x="0" y="1344"/>
                  </a:moveTo>
                  <a:lnTo>
                    <a:pt x="0" y="1375"/>
                  </a:lnTo>
                  <a:lnTo>
                    <a:pt x="0" y="1375"/>
                  </a:lnTo>
                  <a:lnTo>
                    <a:pt x="0" y="1375"/>
                  </a:lnTo>
                  <a:lnTo>
                    <a:pt x="0" y="1344"/>
                  </a:lnTo>
                  <a:close/>
                  <a:moveTo>
                    <a:pt x="875" y="125"/>
                  </a:moveTo>
                  <a:lnTo>
                    <a:pt x="875" y="125"/>
                  </a:lnTo>
                  <a:lnTo>
                    <a:pt x="875" y="94"/>
                  </a:lnTo>
                  <a:lnTo>
                    <a:pt x="875" y="94"/>
                  </a:lnTo>
                  <a:lnTo>
                    <a:pt x="875" y="94"/>
                  </a:lnTo>
                  <a:lnTo>
                    <a:pt x="844" y="94"/>
                  </a:lnTo>
                  <a:lnTo>
                    <a:pt x="813" y="125"/>
                  </a:lnTo>
                  <a:lnTo>
                    <a:pt x="781" y="125"/>
                  </a:lnTo>
                  <a:lnTo>
                    <a:pt x="781" y="125"/>
                  </a:lnTo>
                  <a:lnTo>
                    <a:pt x="750" y="125"/>
                  </a:lnTo>
                  <a:lnTo>
                    <a:pt x="750" y="125"/>
                  </a:lnTo>
                  <a:lnTo>
                    <a:pt x="750" y="156"/>
                  </a:lnTo>
                  <a:lnTo>
                    <a:pt x="750" y="156"/>
                  </a:lnTo>
                  <a:lnTo>
                    <a:pt x="750" y="188"/>
                  </a:lnTo>
                  <a:lnTo>
                    <a:pt x="750" y="219"/>
                  </a:lnTo>
                  <a:lnTo>
                    <a:pt x="750" y="250"/>
                  </a:lnTo>
                  <a:lnTo>
                    <a:pt x="750" y="250"/>
                  </a:lnTo>
                  <a:lnTo>
                    <a:pt x="781" y="219"/>
                  </a:lnTo>
                  <a:lnTo>
                    <a:pt x="781" y="219"/>
                  </a:lnTo>
                  <a:lnTo>
                    <a:pt x="781" y="281"/>
                  </a:lnTo>
                  <a:lnTo>
                    <a:pt x="781" y="313"/>
                  </a:lnTo>
                  <a:lnTo>
                    <a:pt x="781" y="313"/>
                  </a:lnTo>
                  <a:lnTo>
                    <a:pt x="750" y="313"/>
                  </a:lnTo>
                  <a:lnTo>
                    <a:pt x="750" y="313"/>
                  </a:lnTo>
                  <a:lnTo>
                    <a:pt x="750" y="344"/>
                  </a:lnTo>
                  <a:lnTo>
                    <a:pt x="719" y="344"/>
                  </a:lnTo>
                  <a:lnTo>
                    <a:pt x="719" y="344"/>
                  </a:lnTo>
                  <a:lnTo>
                    <a:pt x="719" y="313"/>
                  </a:lnTo>
                  <a:lnTo>
                    <a:pt x="719" y="313"/>
                  </a:lnTo>
                  <a:lnTo>
                    <a:pt x="719" y="313"/>
                  </a:lnTo>
                  <a:lnTo>
                    <a:pt x="719" y="313"/>
                  </a:lnTo>
                  <a:lnTo>
                    <a:pt x="719" y="281"/>
                  </a:lnTo>
                  <a:lnTo>
                    <a:pt x="719" y="281"/>
                  </a:lnTo>
                  <a:lnTo>
                    <a:pt x="719" y="281"/>
                  </a:lnTo>
                  <a:lnTo>
                    <a:pt x="688" y="313"/>
                  </a:lnTo>
                  <a:lnTo>
                    <a:pt x="688" y="313"/>
                  </a:lnTo>
                  <a:lnTo>
                    <a:pt x="688" y="250"/>
                  </a:lnTo>
                  <a:lnTo>
                    <a:pt x="719" y="250"/>
                  </a:lnTo>
                  <a:lnTo>
                    <a:pt x="719" y="219"/>
                  </a:lnTo>
                  <a:lnTo>
                    <a:pt x="750" y="188"/>
                  </a:lnTo>
                  <a:lnTo>
                    <a:pt x="750" y="188"/>
                  </a:lnTo>
                  <a:lnTo>
                    <a:pt x="750" y="156"/>
                  </a:lnTo>
                  <a:lnTo>
                    <a:pt x="719" y="156"/>
                  </a:lnTo>
                  <a:lnTo>
                    <a:pt x="719" y="125"/>
                  </a:lnTo>
                  <a:lnTo>
                    <a:pt x="688" y="63"/>
                  </a:lnTo>
                  <a:lnTo>
                    <a:pt x="688" y="31"/>
                  </a:lnTo>
                  <a:lnTo>
                    <a:pt x="688" y="31"/>
                  </a:lnTo>
                  <a:lnTo>
                    <a:pt x="625" y="0"/>
                  </a:lnTo>
                  <a:lnTo>
                    <a:pt x="625" y="0"/>
                  </a:lnTo>
                  <a:lnTo>
                    <a:pt x="625" y="0"/>
                  </a:lnTo>
                  <a:lnTo>
                    <a:pt x="594" y="0"/>
                  </a:lnTo>
                  <a:lnTo>
                    <a:pt x="594" y="0"/>
                  </a:lnTo>
                  <a:lnTo>
                    <a:pt x="594" y="31"/>
                  </a:lnTo>
                  <a:lnTo>
                    <a:pt x="594" y="63"/>
                  </a:lnTo>
                  <a:lnTo>
                    <a:pt x="594" y="94"/>
                  </a:lnTo>
                  <a:lnTo>
                    <a:pt x="594" y="125"/>
                  </a:lnTo>
                  <a:lnTo>
                    <a:pt x="594" y="156"/>
                  </a:lnTo>
                  <a:lnTo>
                    <a:pt x="594" y="250"/>
                  </a:lnTo>
                  <a:lnTo>
                    <a:pt x="594" y="281"/>
                  </a:lnTo>
                  <a:lnTo>
                    <a:pt x="594" y="313"/>
                  </a:lnTo>
                  <a:lnTo>
                    <a:pt x="594" y="344"/>
                  </a:lnTo>
                  <a:lnTo>
                    <a:pt x="625" y="375"/>
                  </a:lnTo>
                  <a:lnTo>
                    <a:pt x="656" y="406"/>
                  </a:lnTo>
                  <a:lnTo>
                    <a:pt x="688" y="406"/>
                  </a:lnTo>
                  <a:lnTo>
                    <a:pt x="719" y="406"/>
                  </a:lnTo>
                  <a:lnTo>
                    <a:pt x="719" y="406"/>
                  </a:lnTo>
                  <a:lnTo>
                    <a:pt x="719" y="406"/>
                  </a:lnTo>
                  <a:lnTo>
                    <a:pt x="750" y="406"/>
                  </a:lnTo>
                  <a:lnTo>
                    <a:pt x="750" y="375"/>
                  </a:lnTo>
                  <a:lnTo>
                    <a:pt x="781" y="375"/>
                  </a:lnTo>
                  <a:lnTo>
                    <a:pt x="781" y="344"/>
                  </a:lnTo>
                  <a:lnTo>
                    <a:pt x="813" y="344"/>
                  </a:lnTo>
                  <a:lnTo>
                    <a:pt x="813" y="313"/>
                  </a:lnTo>
                  <a:lnTo>
                    <a:pt x="875" y="281"/>
                  </a:lnTo>
                  <a:lnTo>
                    <a:pt x="875" y="219"/>
                  </a:lnTo>
                  <a:lnTo>
                    <a:pt x="875" y="188"/>
                  </a:lnTo>
                  <a:lnTo>
                    <a:pt x="875" y="156"/>
                  </a:lnTo>
                  <a:lnTo>
                    <a:pt x="906" y="125"/>
                  </a:lnTo>
                  <a:lnTo>
                    <a:pt x="906" y="125"/>
                  </a:lnTo>
                  <a:lnTo>
                    <a:pt x="875" y="125"/>
                  </a:lnTo>
                  <a:close/>
                  <a:moveTo>
                    <a:pt x="1250" y="531"/>
                  </a:moveTo>
                  <a:lnTo>
                    <a:pt x="1250" y="563"/>
                  </a:lnTo>
                  <a:lnTo>
                    <a:pt x="1250" y="563"/>
                  </a:lnTo>
                  <a:lnTo>
                    <a:pt x="1219" y="594"/>
                  </a:lnTo>
                  <a:lnTo>
                    <a:pt x="1219" y="594"/>
                  </a:lnTo>
                  <a:lnTo>
                    <a:pt x="1219" y="594"/>
                  </a:lnTo>
                  <a:lnTo>
                    <a:pt x="1250" y="563"/>
                  </a:lnTo>
                  <a:lnTo>
                    <a:pt x="1250" y="531"/>
                  </a:lnTo>
                  <a:close/>
                </a:path>
              </a:pathLst>
            </a:custGeom>
            <a:solidFill>
              <a:schemeClr val="tx2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</a:endParaRPr>
            </a:p>
          </p:txBody>
        </p:sp>
        <p:sp>
          <p:nvSpPr>
            <p:cNvPr id="13" name="Freeform 6"/>
            <p:cNvSpPr>
              <a:spLocks noChangeArrowheads="1"/>
            </p:cNvSpPr>
            <p:nvPr/>
          </p:nvSpPr>
          <p:spPr bwMode="auto">
            <a:xfrm>
              <a:off x="7887574" y="3562565"/>
              <a:ext cx="396471" cy="374949"/>
            </a:xfrm>
            <a:custGeom>
              <a:avLst/>
              <a:gdLst>
                <a:gd name="T0" fmla="*/ 687 w 1126"/>
                <a:gd name="T1" fmla="*/ 0 h 1063"/>
                <a:gd name="T2" fmla="*/ 687 w 1126"/>
                <a:gd name="T3" fmla="*/ 31 h 1063"/>
                <a:gd name="T4" fmla="*/ 718 w 1126"/>
                <a:gd name="T5" fmla="*/ 62 h 1063"/>
                <a:gd name="T6" fmla="*/ 718 w 1126"/>
                <a:gd name="T7" fmla="*/ 31 h 1063"/>
                <a:gd name="T8" fmla="*/ 687 w 1126"/>
                <a:gd name="T9" fmla="*/ 31 h 1063"/>
                <a:gd name="T10" fmla="*/ 781 w 1126"/>
                <a:gd name="T11" fmla="*/ 1000 h 1063"/>
                <a:gd name="T12" fmla="*/ 781 w 1126"/>
                <a:gd name="T13" fmla="*/ 1062 h 1063"/>
                <a:gd name="T14" fmla="*/ 781 w 1126"/>
                <a:gd name="T15" fmla="*/ 1000 h 1063"/>
                <a:gd name="T16" fmla="*/ 1093 w 1126"/>
                <a:gd name="T17" fmla="*/ 312 h 1063"/>
                <a:gd name="T18" fmla="*/ 1031 w 1126"/>
                <a:gd name="T19" fmla="*/ 343 h 1063"/>
                <a:gd name="T20" fmla="*/ 937 w 1126"/>
                <a:gd name="T21" fmla="*/ 375 h 1063"/>
                <a:gd name="T22" fmla="*/ 875 w 1126"/>
                <a:gd name="T23" fmla="*/ 312 h 1063"/>
                <a:gd name="T24" fmla="*/ 812 w 1126"/>
                <a:gd name="T25" fmla="*/ 281 h 1063"/>
                <a:gd name="T26" fmla="*/ 750 w 1126"/>
                <a:gd name="T27" fmla="*/ 250 h 1063"/>
                <a:gd name="T28" fmla="*/ 718 w 1126"/>
                <a:gd name="T29" fmla="*/ 281 h 1063"/>
                <a:gd name="T30" fmla="*/ 718 w 1126"/>
                <a:gd name="T31" fmla="*/ 187 h 1063"/>
                <a:gd name="T32" fmla="*/ 718 w 1126"/>
                <a:gd name="T33" fmla="*/ 93 h 1063"/>
                <a:gd name="T34" fmla="*/ 625 w 1126"/>
                <a:gd name="T35" fmla="*/ 93 h 1063"/>
                <a:gd name="T36" fmla="*/ 562 w 1126"/>
                <a:gd name="T37" fmla="*/ 187 h 1063"/>
                <a:gd name="T38" fmla="*/ 500 w 1126"/>
                <a:gd name="T39" fmla="*/ 187 h 1063"/>
                <a:gd name="T40" fmla="*/ 375 w 1126"/>
                <a:gd name="T41" fmla="*/ 187 h 1063"/>
                <a:gd name="T42" fmla="*/ 312 w 1126"/>
                <a:gd name="T43" fmla="*/ 250 h 1063"/>
                <a:gd name="T44" fmla="*/ 281 w 1126"/>
                <a:gd name="T45" fmla="*/ 312 h 1063"/>
                <a:gd name="T46" fmla="*/ 218 w 1126"/>
                <a:gd name="T47" fmla="*/ 343 h 1063"/>
                <a:gd name="T48" fmla="*/ 156 w 1126"/>
                <a:gd name="T49" fmla="*/ 375 h 1063"/>
                <a:gd name="T50" fmla="*/ 93 w 1126"/>
                <a:gd name="T51" fmla="*/ 406 h 1063"/>
                <a:gd name="T52" fmla="*/ 62 w 1126"/>
                <a:gd name="T53" fmla="*/ 437 h 1063"/>
                <a:gd name="T54" fmla="*/ 31 w 1126"/>
                <a:gd name="T55" fmla="*/ 500 h 1063"/>
                <a:gd name="T56" fmla="*/ 62 w 1126"/>
                <a:gd name="T57" fmla="*/ 531 h 1063"/>
                <a:gd name="T58" fmla="*/ 62 w 1126"/>
                <a:gd name="T59" fmla="*/ 593 h 1063"/>
                <a:gd name="T60" fmla="*/ 0 w 1126"/>
                <a:gd name="T61" fmla="*/ 687 h 1063"/>
                <a:gd name="T62" fmla="*/ 31 w 1126"/>
                <a:gd name="T63" fmla="*/ 687 h 1063"/>
                <a:gd name="T64" fmla="*/ 93 w 1126"/>
                <a:gd name="T65" fmla="*/ 625 h 1063"/>
                <a:gd name="T66" fmla="*/ 125 w 1126"/>
                <a:gd name="T67" fmla="*/ 593 h 1063"/>
                <a:gd name="T68" fmla="*/ 218 w 1126"/>
                <a:gd name="T69" fmla="*/ 593 h 1063"/>
                <a:gd name="T70" fmla="*/ 281 w 1126"/>
                <a:gd name="T71" fmla="*/ 656 h 1063"/>
                <a:gd name="T72" fmla="*/ 375 w 1126"/>
                <a:gd name="T73" fmla="*/ 781 h 1063"/>
                <a:gd name="T74" fmla="*/ 406 w 1126"/>
                <a:gd name="T75" fmla="*/ 843 h 1063"/>
                <a:gd name="T76" fmla="*/ 437 w 1126"/>
                <a:gd name="T77" fmla="*/ 875 h 1063"/>
                <a:gd name="T78" fmla="*/ 437 w 1126"/>
                <a:gd name="T79" fmla="*/ 875 h 1063"/>
                <a:gd name="T80" fmla="*/ 437 w 1126"/>
                <a:gd name="T81" fmla="*/ 906 h 1063"/>
                <a:gd name="T82" fmla="*/ 500 w 1126"/>
                <a:gd name="T83" fmla="*/ 906 h 1063"/>
                <a:gd name="T84" fmla="*/ 531 w 1126"/>
                <a:gd name="T85" fmla="*/ 875 h 1063"/>
                <a:gd name="T86" fmla="*/ 531 w 1126"/>
                <a:gd name="T87" fmla="*/ 906 h 1063"/>
                <a:gd name="T88" fmla="*/ 531 w 1126"/>
                <a:gd name="T89" fmla="*/ 937 h 1063"/>
                <a:gd name="T90" fmla="*/ 562 w 1126"/>
                <a:gd name="T91" fmla="*/ 937 h 1063"/>
                <a:gd name="T92" fmla="*/ 562 w 1126"/>
                <a:gd name="T93" fmla="*/ 968 h 1063"/>
                <a:gd name="T94" fmla="*/ 593 w 1126"/>
                <a:gd name="T95" fmla="*/ 968 h 1063"/>
                <a:gd name="T96" fmla="*/ 625 w 1126"/>
                <a:gd name="T97" fmla="*/ 968 h 1063"/>
                <a:gd name="T98" fmla="*/ 625 w 1126"/>
                <a:gd name="T99" fmla="*/ 968 h 1063"/>
                <a:gd name="T100" fmla="*/ 656 w 1126"/>
                <a:gd name="T101" fmla="*/ 968 h 1063"/>
                <a:gd name="T102" fmla="*/ 718 w 1126"/>
                <a:gd name="T103" fmla="*/ 937 h 1063"/>
                <a:gd name="T104" fmla="*/ 781 w 1126"/>
                <a:gd name="T105" fmla="*/ 875 h 1063"/>
                <a:gd name="T106" fmla="*/ 812 w 1126"/>
                <a:gd name="T107" fmla="*/ 843 h 1063"/>
                <a:gd name="T108" fmla="*/ 812 w 1126"/>
                <a:gd name="T109" fmla="*/ 812 h 1063"/>
                <a:gd name="T110" fmla="*/ 812 w 1126"/>
                <a:gd name="T111" fmla="*/ 750 h 1063"/>
                <a:gd name="T112" fmla="*/ 875 w 1126"/>
                <a:gd name="T113" fmla="*/ 812 h 1063"/>
                <a:gd name="T114" fmla="*/ 968 w 1126"/>
                <a:gd name="T115" fmla="*/ 656 h 1063"/>
                <a:gd name="T116" fmla="*/ 1031 w 1126"/>
                <a:gd name="T117" fmla="*/ 562 h 1063"/>
                <a:gd name="T118" fmla="*/ 1000 w 1126"/>
                <a:gd name="T119" fmla="*/ 468 h 1063"/>
                <a:gd name="T120" fmla="*/ 1062 w 1126"/>
                <a:gd name="T121" fmla="*/ 468 h 1063"/>
                <a:gd name="T122" fmla="*/ 1093 w 1126"/>
                <a:gd name="T123" fmla="*/ 437 h 1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26" h="1063">
                  <a:moveTo>
                    <a:pt x="718" y="0"/>
                  </a:moveTo>
                  <a:lnTo>
                    <a:pt x="687" y="0"/>
                  </a:lnTo>
                  <a:lnTo>
                    <a:pt x="687" y="0"/>
                  </a:lnTo>
                  <a:lnTo>
                    <a:pt x="687" y="0"/>
                  </a:lnTo>
                  <a:lnTo>
                    <a:pt x="687" y="0"/>
                  </a:lnTo>
                  <a:lnTo>
                    <a:pt x="687" y="31"/>
                  </a:lnTo>
                  <a:lnTo>
                    <a:pt x="718" y="0"/>
                  </a:lnTo>
                  <a:close/>
                  <a:moveTo>
                    <a:pt x="718" y="62"/>
                  </a:moveTo>
                  <a:lnTo>
                    <a:pt x="718" y="62"/>
                  </a:lnTo>
                  <a:lnTo>
                    <a:pt x="718" y="62"/>
                  </a:lnTo>
                  <a:lnTo>
                    <a:pt x="718" y="31"/>
                  </a:lnTo>
                  <a:lnTo>
                    <a:pt x="718" y="31"/>
                  </a:lnTo>
                  <a:lnTo>
                    <a:pt x="718" y="31"/>
                  </a:lnTo>
                  <a:lnTo>
                    <a:pt x="687" y="31"/>
                  </a:lnTo>
                  <a:lnTo>
                    <a:pt x="687" y="31"/>
                  </a:lnTo>
                  <a:lnTo>
                    <a:pt x="687" y="62"/>
                  </a:lnTo>
                  <a:lnTo>
                    <a:pt x="718" y="62"/>
                  </a:lnTo>
                  <a:close/>
                  <a:moveTo>
                    <a:pt x="781" y="1000"/>
                  </a:moveTo>
                  <a:lnTo>
                    <a:pt x="781" y="1000"/>
                  </a:lnTo>
                  <a:lnTo>
                    <a:pt x="781" y="1000"/>
                  </a:lnTo>
                  <a:lnTo>
                    <a:pt x="781" y="1062"/>
                  </a:lnTo>
                  <a:lnTo>
                    <a:pt x="812" y="1031"/>
                  </a:lnTo>
                  <a:lnTo>
                    <a:pt x="781" y="1031"/>
                  </a:lnTo>
                  <a:lnTo>
                    <a:pt x="781" y="1000"/>
                  </a:lnTo>
                  <a:close/>
                  <a:moveTo>
                    <a:pt x="1093" y="375"/>
                  </a:moveTo>
                  <a:lnTo>
                    <a:pt x="1125" y="343"/>
                  </a:lnTo>
                  <a:lnTo>
                    <a:pt x="1093" y="312"/>
                  </a:lnTo>
                  <a:lnTo>
                    <a:pt x="1093" y="312"/>
                  </a:lnTo>
                  <a:lnTo>
                    <a:pt x="1062" y="343"/>
                  </a:lnTo>
                  <a:lnTo>
                    <a:pt x="1031" y="343"/>
                  </a:lnTo>
                  <a:lnTo>
                    <a:pt x="968" y="406"/>
                  </a:lnTo>
                  <a:lnTo>
                    <a:pt x="968" y="375"/>
                  </a:lnTo>
                  <a:lnTo>
                    <a:pt x="937" y="375"/>
                  </a:lnTo>
                  <a:lnTo>
                    <a:pt x="937" y="375"/>
                  </a:lnTo>
                  <a:lnTo>
                    <a:pt x="906" y="343"/>
                  </a:lnTo>
                  <a:lnTo>
                    <a:pt x="875" y="312"/>
                  </a:lnTo>
                  <a:lnTo>
                    <a:pt x="843" y="312"/>
                  </a:lnTo>
                  <a:lnTo>
                    <a:pt x="812" y="312"/>
                  </a:lnTo>
                  <a:lnTo>
                    <a:pt x="812" y="281"/>
                  </a:lnTo>
                  <a:lnTo>
                    <a:pt x="812" y="281"/>
                  </a:lnTo>
                  <a:lnTo>
                    <a:pt x="781" y="250"/>
                  </a:lnTo>
                  <a:lnTo>
                    <a:pt x="750" y="250"/>
                  </a:lnTo>
                  <a:lnTo>
                    <a:pt x="750" y="250"/>
                  </a:lnTo>
                  <a:lnTo>
                    <a:pt x="718" y="281"/>
                  </a:lnTo>
                  <a:lnTo>
                    <a:pt x="718" y="281"/>
                  </a:lnTo>
                  <a:lnTo>
                    <a:pt x="687" y="281"/>
                  </a:lnTo>
                  <a:lnTo>
                    <a:pt x="718" y="250"/>
                  </a:lnTo>
                  <a:lnTo>
                    <a:pt x="718" y="187"/>
                  </a:lnTo>
                  <a:lnTo>
                    <a:pt x="718" y="125"/>
                  </a:lnTo>
                  <a:lnTo>
                    <a:pt x="687" y="93"/>
                  </a:lnTo>
                  <a:lnTo>
                    <a:pt x="718" y="93"/>
                  </a:lnTo>
                  <a:lnTo>
                    <a:pt x="656" y="93"/>
                  </a:lnTo>
                  <a:lnTo>
                    <a:pt x="625" y="93"/>
                  </a:lnTo>
                  <a:lnTo>
                    <a:pt x="625" y="93"/>
                  </a:lnTo>
                  <a:lnTo>
                    <a:pt x="593" y="125"/>
                  </a:lnTo>
                  <a:lnTo>
                    <a:pt x="593" y="156"/>
                  </a:lnTo>
                  <a:lnTo>
                    <a:pt x="562" y="187"/>
                  </a:lnTo>
                  <a:lnTo>
                    <a:pt x="562" y="187"/>
                  </a:lnTo>
                  <a:lnTo>
                    <a:pt x="531" y="218"/>
                  </a:lnTo>
                  <a:lnTo>
                    <a:pt x="500" y="187"/>
                  </a:lnTo>
                  <a:lnTo>
                    <a:pt x="468" y="187"/>
                  </a:lnTo>
                  <a:lnTo>
                    <a:pt x="406" y="187"/>
                  </a:lnTo>
                  <a:lnTo>
                    <a:pt x="375" y="187"/>
                  </a:lnTo>
                  <a:lnTo>
                    <a:pt x="343" y="218"/>
                  </a:lnTo>
                  <a:lnTo>
                    <a:pt x="312" y="250"/>
                  </a:lnTo>
                  <a:lnTo>
                    <a:pt x="312" y="250"/>
                  </a:lnTo>
                  <a:lnTo>
                    <a:pt x="281" y="281"/>
                  </a:lnTo>
                  <a:lnTo>
                    <a:pt x="281" y="281"/>
                  </a:lnTo>
                  <a:lnTo>
                    <a:pt x="281" y="312"/>
                  </a:lnTo>
                  <a:lnTo>
                    <a:pt x="250" y="312"/>
                  </a:lnTo>
                  <a:lnTo>
                    <a:pt x="250" y="343"/>
                  </a:lnTo>
                  <a:lnTo>
                    <a:pt x="218" y="343"/>
                  </a:lnTo>
                  <a:lnTo>
                    <a:pt x="218" y="375"/>
                  </a:lnTo>
                  <a:lnTo>
                    <a:pt x="156" y="375"/>
                  </a:lnTo>
                  <a:lnTo>
                    <a:pt x="156" y="375"/>
                  </a:lnTo>
                  <a:lnTo>
                    <a:pt x="156" y="375"/>
                  </a:lnTo>
                  <a:lnTo>
                    <a:pt x="125" y="375"/>
                  </a:lnTo>
                  <a:lnTo>
                    <a:pt x="93" y="406"/>
                  </a:lnTo>
                  <a:lnTo>
                    <a:pt x="62" y="406"/>
                  </a:lnTo>
                  <a:lnTo>
                    <a:pt x="62" y="406"/>
                  </a:lnTo>
                  <a:lnTo>
                    <a:pt x="62" y="437"/>
                  </a:lnTo>
                  <a:lnTo>
                    <a:pt x="31" y="437"/>
                  </a:lnTo>
                  <a:lnTo>
                    <a:pt x="31" y="468"/>
                  </a:lnTo>
                  <a:lnTo>
                    <a:pt x="31" y="500"/>
                  </a:lnTo>
                  <a:lnTo>
                    <a:pt x="31" y="500"/>
                  </a:lnTo>
                  <a:lnTo>
                    <a:pt x="62" y="531"/>
                  </a:lnTo>
                  <a:lnTo>
                    <a:pt x="62" y="531"/>
                  </a:lnTo>
                  <a:lnTo>
                    <a:pt x="62" y="562"/>
                  </a:lnTo>
                  <a:lnTo>
                    <a:pt x="62" y="562"/>
                  </a:lnTo>
                  <a:lnTo>
                    <a:pt x="62" y="593"/>
                  </a:lnTo>
                  <a:lnTo>
                    <a:pt x="62" y="625"/>
                  </a:lnTo>
                  <a:lnTo>
                    <a:pt x="0" y="687"/>
                  </a:lnTo>
                  <a:lnTo>
                    <a:pt x="0" y="687"/>
                  </a:lnTo>
                  <a:lnTo>
                    <a:pt x="0" y="687"/>
                  </a:lnTo>
                  <a:lnTo>
                    <a:pt x="31" y="687"/>
                  </a:lnTo>
                  <a:lnTo>
                    <a:pt x="31" y="687"/>
                  </a:lnTo>
                  <a:lnTo>
                    <a:pt x="31" y="687"/>
                  </a:lnTo>
                  <a:lnTo>
                    <a:pt x="62" y="656"/>
                  </a:lnTo>
                  <a:lnTo>
                    <a:pt x="93" y="625"/>
                  </a:lnTo>
                  <a:lnTo>
                    <a:pt x="125" y="593"/>
                  </a:lnTo>
                  <a:lnTo>
                    <a:pt x="125" y="593"/>
                  </a:lnTo>
                  <a:lnTo>
                    <a:pt x="125" y="593"/>
                  </a:lnTo>
                  <a:lnTo>
                    <a:pt x="125" y="593"/>
                  </a:lnTo>
                  <a:lnTo>
                    <a:pt x="156" y="593"/>
                  </a:lnTo>
                  <a:lnTo>
                    <a:pt x="218" y="593"/>
                  </a:lnTo>
                  <a:lnTo>
                    <a:pt x="250" y="593"/>
                  </a:lnTo>
                  <a:lnTo>
                    <a:pt x="281" y="625"/>
                  </a:lnTo>
                  <a:lnTo>
                    <a:pt x="281" y="656"/>
                  </a:lnTo>
                  <a:lnTo>
                    <a:pt x="312" y="718"/>
                  </a:lnTo>
                  <a:lnTo>
                    <a:pt x="343" y="718"/>
                  </a:lnTo>
                  <a:lnTo>
                    <a:pt x="375" y="781"/>
                  </a:lnTo>
                  <a:lnTo>
                    <a:pt x="375" y="812"/>
                  </a:lnTo>
                  <a:lnTo>
                    <a:pt x="406" y="843"/>
                  </a:lnTo>
                  <a:lnTo>
                    <a:pt x="406" y="843"/>
                  </a:lnTo>
                  <a:lnTo>
                    <a:pt x="437" y="875"/>
                  </a:lnTo>
                  <a:lnTo>
                    <a:pt x="437" y="875"/>
                  </a:lnTo>
                  <a:lnTo>
                    <a:pt x="437" y="875"/>
                  </a:lnTo>
                  <a:lnTo>
                    <a:pt x="437" y="875"/>
                  </a:lnTo>
                  <a:lnTo>
                    <a:pt x="437" y="875"/>
                  </a:lnTo>
                  <a:lnTo>
                    <a:pt x="437" y="875"/>
                  </a:lnTo>
                  <a:lnTo>
                    <a:pt x="437" y="906"/>
                  </a:lnTo>
                  <a:lnTo>
                    <a:pt x="437" y="906"/>
                  </a:lnTo>
                  <a:lnTo>
                    <a:pt x="437" y="906"/>
                  </a:lnTo>
                  <a:lnTo>
                    <a:pt x="437" y="906"/>
                  </a:lnTo>
                  <a:lnTo>
                    <a:pt x="468" y="906"/>
                  </a:lnTo>
                  <a:lnTo>
                    <a:pt x="500" y="906"/>
                  </a:lnTo>
                  <a:lnTo>
                    <a:pt x="500" y="906"/>
                  </a:lnTo>
                  <a:lnTo>
                    <a:pt x="500" y="875"/>
                  </a:lnTo>
                  <a:lnTo>
                    <a:pt x="531" y="875"/>
                  </a:lnTo>
                  <a:lnTo>
                    <a:pt x="531" y="906"/>
                  </a:lnTo>
                  <a:lnTo>
                    <a:pt x="531" y="906"/>
                  </a:lnTo>
                  <a:lnTo>
                    <a:pt x="531" y="906"/>
                  </a:lnTo>
                  <a:lnTo>
                    <a:pt x="562" y="906"/>
                  </a:lnTo>
                  <a:lnTo>
                    <a:pt x="531" y="906"/>
                  </a:lnTo>
                  <a:lnTo>
                    <a:pt x="531" y="937"/>
                  </a:lnTo>
                  <a:lnTo>
                    <a:pt x="531" y="937"/>
                  </a:lnTo>
                  <a:lnTo>
                    <a:pt x="562" y="937"/>
                  </a:lnTo>
                  <a:lnTo>
                    <a:pt x="562" y="937"/>
                  </a:lnTo>
                  <a:lnTo>
                    <a:pt x="562" y="937"/>
                  </a:lnTo>
                  <a:lnTo>
                    <a:pt x="562" y="968"/>
                  </a:lnTo>
                  <a:lnTo>
                    <a:pt x="562" y="968"/>
                  </a:lnTo>
                  <a:lnTo>
                    <a:pt x="562" y="968"/>
                  </a:lnTo>
                  <a:lnTo>
                    <a:pt x="593" y="968"/>
                  </a:lnTo>
                  <a:lnTo>
                    <a:pt x="593" y="968"/>
                  </a:lnTo>
                  <a:lnTo>
                    <a:pt x="625" y="1000"/>
                  </a:lnTo>
                  <a:lnTo>
                    <a:pt x="625" y="968"/>
                  </a:lnTo>
                  <a:lnTo>
                    <a:pt x="625" y="968"/>
                  </a:lnTo>
                  <a:lnTo>
                    <a:pt x="625" y="968"/>
                  </a:lnTo>
                  <a:lnTo>
                    <a:pt x="625" y="968"/>
                  </a:lnTo>
                  <a:lnTo>
                    <a:pt x="625" y="968"/>
                  </a:lnTo>
                  <a:lnTo>
                    <a:pt x="656" y="968"/>
                  </a:lnTo>
                  <a:lnTo>
                    <a:pt x="656" y="968"/>
                  </a:lnTo>
                  <a:lnTo>
                    <a:pt x="656" y="968"/>
                  </a:lnTo>
                  <a:lnTo>
                    <a:pt x="687" y="937"/>
                  </a:lnTo>
                  <a:lnTo>
                    <a:pt x="687" y="937"/>
                  </a:lnTo>
                  <a:lnTo>
                    <a:pt x="718" y="937"/>
                  </a:lnTo>
                  <a:lnTo>
                    <a:pt x="718" y="937"/>
                  </a:lnTo>
                  <a:lnTo>
                    <a:pt x="750" y="937"/>
                  </a:lnTo>
                  <a:lnTo>
                    <a:pt x="781" y="875"/>
                  </a:lnTo>
                  <a:lnTo>
                    <a:pt x="812" y="875"/>
                  </a:lnTo>
                  <a:lnTo>
                    <a:pt x="812" y="875"/>
                  </a:lnTo>
                  <a:lnTo>
                    <a:pt x="812" y="843"/>
                  </a:lnTo>
                  <a:lnTo>
                    <a:pt x="843" y="812"/>
                  </a:lnTo>
                  <a:lnTo>
                    <a:pt x="843" y="812"/>
                  </a:lnTo>
                  <a:lnTo>
                    <a:pt x="812" y="812"/>
                  </a:lnTo>
                  <a:lnTo>
                    <a:pt x="812" y="781"/>
                  </a:lnTo>
                  <a:lnTo>
                    <a:pt x="812" y="781"/>
                  </a:lnTo>
                  <a:lnTo>
                    <a:pt x="812" y="750"/>
                  </a:lnTo>
                  <a:lnTo>
                    <a:pt x="843" y="781"/>
                  </a:lnTo>
                  <a:lnTo>
                    <a:pt x="812" y="812"/>
                  </a:lnTo>
                  <a:lnTo>
                    <a:pt x="875" y="812"/>
                  </a:lnTo>
                  <a:lnTo>
                    <a:pt x="875" y="781"/>
                  </a:lnTo>
                  <a:lnTo>
                    <a:pt x="937" y="718"/>
                  </a:lnTo>
                  <a:lnTo>
                    <a:pt x="968" y="656"/>
                  </a:lnTo>
                  <a:lnTo>
                    <a:pt x="1000" y="625"/>
                  </a:lnTo>
                  <a:lnTo>
                    <a:pt x="1000" y="562"/>
                  </a:lnTo>
                  <a:lnTo>
                    <a:pt x="1031" y="562"/>
                  </a:lnTo>
                  <a:lnTo>
                    <a:pt x="1031" y="500"/>
                  </a:lnTo>
                  <a:lnTo>
                    <a:pt x="1000" y="468"/>
                  </a:lnTo>
                  <a:lnTo>
                    <a:pt x="1000" y="468"/>
                  </a:lnTo>
                  <a:lnTo>
                    <a:pt x="1031" y="468"/>
                  </a:lnTo>
                  <a:lnTo>
                    <a:pt x="1062" y="468"/>
                  </a:lnTo>
                  <a:lnTo>
                    <a:pt x="1062" y="468"/>
                  </a:lnTo>
                  <a:lnTo>
                    <a:pt x="1062" y="437"/>
                  </a:lnTo>
                  <a:lnTo>
                    <a:pt x="1093" y="437"/>
                  </a:lnTo>
                  <a:lnTo>
                    <a:pt x="1093" y="437"/>
                  </a:lnTo>
                  <a:lnTo>
                    <a:pt x="1093" y="406"/>
                  </a:lnTo>
                  <a:lnTo>
                    <a:pt x="1093" y="375"/>
                  </a:lnTo>
                  <a:close/>
                </a:path>
              </a:pathLst>
            </a:custGeom>
            <a:solidFill>
              <a:schemeClr val="tx2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</a:endParaRPr>
            </a:p>
          </p:txBody>
        </p:sp>
        <p:sp>
          <p:nvSpPr>
            <p:cNvPr id="14" name="Freeform 7"/>
            <p:cNvSpPr>
              <a:spLocks noChangeArrowheads="1"/>
            </p:cNvSpPr>
            <p:nvPr/>
          </p:nvSpPr>
          <p:spPr bwMode="auto">
            <a:xfrm>
              <a:off x="7412941" y="2569122"/>
              <a:ext cx="1456749" cy="772553"/>
            </a:xfrm>
            <a:custGeom>
              <a:avLst/>
              <a:gdLst>
                <a:gd name="T0" fmla="*/ 1187 w 4126"/>
                <a:gd name="T1" fmla="*/ 593 h 2188"/>
                <a:gd name="T2" fmla="*/ 3375 w 4126"/>
                <a:gd name="T3" fmla="*/ 1093 h 2188"/>
                <a:gd name="T4" fmla="*/ 4094 w 4126"/>
                <a:gd name="T5" fmla="*/ 1374 h 2188"/>
                <a:gd name="T6" fmla="*/ 3906 w 4126"/>
                <a:gd name="T7" fmla="*/ 1280 h 2188"/>
                <a:gd name="T8" fmla="*/ 3781 w 4126"/>
                <a:gd name="T9" fmla="*/ 1280 h 2188"/>
                <a:gd name="T10" fmla="*/ 3750 w 4126"/>
                <a:gd name="T11" fmla="*/ 1093 h 2188"/>
                <a:gd name="T12" fmla="*/ 3656 w 4126"/>
                <a:gd name="T13" fmla="*/ 1218 h 2188"/>
                <a:gd name="T14" fmla="*/ 3562 w 4126"/>
                <a:gd name="T15" fmla="*/ 1062 h 2188"/>
                <a:gd name="T16" fmla="*/ 3344 w 4126"/>
                <a:gd name="T17" fmla="*/ 1218 h 2188"/>
                <a:gd name="T18" fmla="*/ 3250 w 4126"/>
                <a:gd name="T19" fmla="*/ 1249 h 2188"/>
                <a:gd name="T20" fmla="*/ 3094 w 4126"/>
                <a:gd name="T21" fmla="*/ 1312 h 2188"/>
                <a:gd name="T22" fmla="*/ 3000 w 4126"/>
                <a:gd name="T23" fmla="*/ 1249 h 2188"/>
                <a:gd name="T24" fmla="*/ 2937 w 4126"/>
                <a:gd name="T25" fmla="*/ 1280 h 2188"/>
                <a:gd name="T26" fmla="*/ 2812 w 4126"/>
                <a:gd name="T27" fmla="*/ 1030 h 2188"/>
                <a:gd name="T28" fmla="*/ 2719 w 4126"/>
                <a:gd name="T29" fmla="*/ 999 h 2188"/>
                <a:gd name="T30" fmla="*/ 2750 w 4126"/>
                <a:gd name="T31" fmla="*/ 1312 h 2188"/>
                <a:gd name="T32" fmla="*/ 2875 w 4126"/>
                <a:gd name="T33" fmla="*/ 1718 h 2188"/>
                <a:gd name="T34" fmla="*/ 2875 w 4126"/>
                <a:gd name="T35" fmla="*/ 1937 h 2188"/>
                <a:gd name="T36" fmla="*/ 2906 w 4126"/>
                <a:gd name="T37" fmla="*/ 2155 h 2188"/>
                <a:gd name="T38" fmla="*/ 3406 w 4126"/>
                <a:gd name="T39" fmla="*/ 1843 h 2188"/>
                <a:gd name="T40" fmla="*/ 3594 w 4126"/>
                <a:gd name="T41" fmla="*/ 1687 h 2188"/>
                <a:gd name="T42" fmla="*/ 3625 w 4126"/>
                <a:gd name="T43" fmla="*/ 1812 h 2188"/>
                <a:gd name="T44" fmla="*/ 3719 w 4126"/>
                <a:gd name="T45" fmla="*/ 1593 h 2188"/>
                <a:gd name="T46" fmla="*/ 3875 w 4126"/>
                <a:gd name="T47" fmla="*/ 1437 h 2188"/>
                <a:gd name="T48" fmla="*/ 4031 w 4126"/>
                <a:gd name="T49" fmla="*/ 1530 h 2188"/>
                <a:gd name="T50" fmla="*/ 3781 w 4126"/>
                <a:gd name="T51" fmla="*/ 1530 h 2188"/>
                <a:gd name="T52" fmla="*/ 2594 w 4126"/>
                <a:gd name="T53" fmla="*/ 780 h 2188"/>
                <a:gd name="T54" fmla="*/ 2469 w 4126"/>
                <a:gd name="T55" fmla="*/ 593 h 2188"/>
                <a:gd name="T56" fmla="*/ 2156 w 4126"/>
                <a:gd name="T57" fmla="*/ 718 h 2188"/>
                <a:gd name="T58" fmla="*/ 1969 w 4126"/>
                <a:gd name="T59" fmla="*/ 687 h 2188"/>
                <a:gd name="T60" fmla="*/ 1812 w 4126"/>
                <a:gd name="T61" fmla="*/ 1062 h 2188"/>
                <a:gd name="T62" fmla="*/ 1875 w 4126"/>
                <a:gd name="T63" fmla="*/ 812 h 2188"/>
                <a:gd name="T64" fmla="*/ 1875 w 4126"/>
                <a:gd name="T65" fmla="*/ 530 h 2188"/>
                <a:gd name="T66" fmla="*/ 1594 w 4126"/>
                <a:gd name="T67" fmla="*/ 655 h 2188"/>
                <a:gd name="T68" fmla="*/ 1375 w 4126"/>
                <a:gd name="T69" fmla="*/ 624 h 2188"/>
                <a:gd name="T70" fmla="*/ 1156 w 4126"/>
                <a:gd name="T71" fmla="*/ 655 h 2188"/>
                <a:gd name="T72" fmla="*/ 969 w 4126"/>
                <a:gd name="T73" fmla="*/ 593 h 2188"/>
                <a:gd name="T74" fmla="*/ 875 w 4126"/>
                <a:gd name="T75" fmla="*/ 437 h 2188"/>
                <a:gd name="T76" fmla="*/ 781 w 4126"/>
                <a:gd name="T77" fmla="*/ 313 h 2188"/>
                <a:gd name="T78" fmla="*/ 562 w 4126"/>
                <a:gd name="T79" fmla="*/ 250 h 2188"/>
                <a:gd name="T80" fmla="*/ 437 w 4126"/>
                <a:gd name="T81" fmla="*/ 188 h 2188"/>
                <a:gd name="T82" fmla="*/ 312 w 4126"/>
                <a:gd name="T83" fmla="*/ 156 h 2188"/>
                <a:gd name="T84" fmla="*/ 62 w 4126"/>
                <a:gd name="T85" fmla="*/ 94 h 2188"/>
                <a:gd name="T86" fmla="*/ 62 w 4126"/>
                <a:gd name="T87" fmla="*/ 94 h 2188"/>
                <a:gd name="T88" fmla="*/ 281 w 4126"/>
                <a:gd name="T89" fmla="*/ 281 h 2188"/>
                <a:gd name="T90" fmla="*/ 406 w 4126"/>
                <a:gd name="T91" fmla="*/ 250 h 2188"/>
                <a:gd name="T92" fmla="*/ 437 w 4126"/>
                <a:gd name="T93" fmla="*/ 499 h 2188"/>
                <a:gd name="T94" fmla="*/ 625 w 4126"/>
                <a:gd name="T95" fmla="*/ 624 h 2188"/>
                <a:gd name="T96" fmla="*/ 750 w 4126"/>
                <a:gd name="T97" fmla="*/ 874 h 2188"/>
                <a:gd name="T98" fmla="*/ 1000 w 4126"/>
                <a:gd name="T99" fmla="*/ 968 h 2188"/>
                <a:gd name="T100" fmla="*/ 875 w 4126"/>
                <a:gd name="T101" fmla="*/ 1343 h 2188"/>
                <a:gd name="T102" fmla="*/ 625 w 4126"/>
                <a:gd name="T103" fmla="*/ 1468 h 2188"/>
                <a:gd name="T104" fmla="*/ 531 w 4126"/>
                <a:gd name="T105" fmla="*/ 1624 h 2188"/>
                <a:gd name="T106" fmla="*/ 781 w 4126"/>
                <a:gd name="T107" fmla="*/ 1843 h 2188"/>
                <a:gd name="T108" fmla="*/ 937 w 4126"/>
                <a:gd name="T109" fmla="*/ 1905 h 2188"/>
                <a:gd name="T110" fmla="*/ 1094 w 4126"/>
                <a:gd name="T111" fmla="*/ 2062 h 2188"/>
                <a:gd name="T112" fmla="*/ 1281 w 4126"/>
                <a:gd name="T113" fmla="*/ 1937 h 2188"/>
                <a:gd name="T114" fmla="*/ 1437 w 4126"/>
                <a:gd name="T115" fmla="*/ 1812 h 2188"/>
                <a:gd name="T116" fmla="*/ 1469 w 4126"/>
                <a:gd name="T117" fmla="*/ 1624 h 2188"/>
                <a:gd name="T118" fmla="*/ 1500 w 4126"/>
                <a:gd name="T119" fmla="*/ 1812 h 2188"/>
                <a:gd name="T120" fmla="*/ 2594 w 4126"/>
                <a:gd name="T121" fmla="*/ 1124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26" h="2188">
                  <a:moveTo>
                    <a:pt x="2969" y="1062"/>
                  </a:moveTo>
                  <a:lnTo>
                    <a:pt x="2969" y="1062"/>
                  </a:lnTo>
                  <a:lnTo>
                    <a:pt x="2969" y="1062"/>
                  </a:lnTo>
                  <a:lnTo>
                    <a:pt x="2969" y="1062"/>
                  </a:lnTo>
                  <a:lnTo>
                    <a:pt x="2969" y="1030"/>
                  </a:lnTo>
                  <a:lnTo>
                    <a:pt x="2969" y="1030"/>
                  </a:lnTo>
                  <a:lnTo>
                    <a:pt x="2969" y="1030"/>
                  </a:lnTo>
                  <a:lnTo>
                    <a:pt x="2969" y="1030"/>
                  </a:lnTo>
                  <a:lnTo>
                    <a:pt x="2937" y="1030"/>
                  </a:lnTo>
                  <a:lnTo>
                    <a:pt x="2937" y="1062"/>
                  </a:lnTo>
                  <a:lnTo>
                    <a:pt x="2969" y="1062"/>
                  </a:lnTo>
                  <a:close/>
                  <a:moveTo>
                    <a:pt x="1187" y="624"/>
                  </a:moveTo>
                  <a:lnTo>
                    <a:pt x="1187" y="624"/>
                  </a:lnTo>
                  <a:lnTo>
                    <a:pt x="1187" y="624"/>
                  </a:lnTo>
                  <a:lnTo>
                    <a:pt x="1219" y="624"/>
                  </a:lnTo>
                  <a:lnTo>
                    <a:pt x="1219" y="624"/>
                  </a:lnTo>
                  <a:lnTo>
                    <a:pt x="1219" y="593"/>
                  </a:lnTo>
                  <a:lnTo>
                    <a:pt x="1219" y="593"/>
                  </a:lnTo>
                  <a:lnTo>
                    <a:pt x="1187" y="593"/>
                  </a:lnTo>
                  <a:lnTo>
                    <a:pt x="1187" y="593"/>
                  </a:lnTo>
                  <a:lnTo>
                    <a:pt x="1187" y="624"/>
                  </a:lnTo>
                  <a:close/>
                  <a:moveTo>
                    <a:pt x="3312" y="1187"/>
                  </a:moveTo>
                  <a:lnTo>
                    <a:pt x="3312" y="1187"/>
                  </a:lnTo>
                  <a:lnTo>
                    <a:pt x="3312" y="1187"/>
                  </a:lnTo>
                  <a:lnTo>
                    <a:pt x="3312" y="1155"/>
                  </a:lnTo>
                  <a:lnTo>
                    <a:pt x="3344" y="1124"/>
                  </a:lnTo>
                  <a:lnTo>
                    <a:pt x="3312" y="1124"/>
                  </a:lnTo>
                  <a:lnTo>
                    <a:pt x="3312" y="1124"/>
                  </a:lnTo>
                  <a:lnTo>
                    <a:pt x="3312" y="1124"/>
                  </a:lnTo>
                  <a:lnTo>
                    <a:pt x="3312" y="1155"/>
                  </a:lnTo>
                  <a:lnTo>
                    <a:pt x="3312" y="1155"/>
                  </a:lnTo>
                  <a:lnTo>
                    <a:pt x="3312" y="1155"/>
                  </a:lnTo>
                  <a:lnTo>
                    <a:pt x="3281" y="1155"/>
                  </a:lnTo>
                  <a:lnTo>
                    <a:pt x="3281" y="1155"/>
                  </a:lnTo>
                  <a:lnTo>
                    <a:pt x="3281" y="1187"/>
                  </a:lnTo>
                  <a:lnTo>
                    <a:pt x="3281" y="1187"/>
                  </a:lnTo>
                  <a:lnTo>
                    <a:pt x="3312" y="1187"/>
                  </a:lnTo>
                  <a:close/>
                  <a:moveTo>
                    <a:pt x="3375" y="1093"/>
                  </a:moveTo>
                  <a:lnTo>
                    <a:pt x="3375" y="1093"/>
                  </a:lnTo>
                  <a:lnTo>
                    <a:pt x="3375" y="1093"/>
                  </a:lnTo>
                  <a:lnTo>
                    <a:pt x="3406" y="1030"/>
                  </a:lnTo>
                  <a:lnTo>
                    <a:pt x="3375" y="1030"/>
                  </a:lnTo>
                  <a:lnTo>
                    <a:pt x="3375" y="1030"/>
                  </a:lnTo>
                  <a:lnTo>
                    <a:pt x="3344" y="1030"/>
                  </a:lnTo>
                  <a:lnTo>
                    <a:pt x="3375" y="1062"/>
                  </a:lnTo>
                  <a:lnTo>
                    <a:pt x="3344" y="1062"/>
                  </a:lnTo>
                  <a:lnTo>
                    <a:pt x="3344" y="1062"/>
                  </a:lnTo>
                  <a:lnTo>
                    <a:pt x="3344" y="1093"/>
                  </a:lnTo>
                  <a:lnTo>
                    <a:pt x="3375" y="1093"/>
                  </a:lnTo>
                  <a:close/>
                  <a:moveTo>
                    <a:pt x="2750" y="812"/>
                  </a:moveTo>
                  <a:lnTo>
                    <a:pt x="2750" y="812"/>
                  </a:lnTo>
                  <a:lnTo>
                    <a:pt x="2750" y="780"/>
                  </a:lnTo>
                  <a:lnTo>
                    <a:pt x="2781" y="780"/>
                  </a:lnTo>
                  <a:lnTo>
                    <a:pt x="2750" y="749"/>
                  </a:lnTo>
                  <a:lnTo>
                    <a:pt x="2750" y="780"/>
                  </a:lnTo>
                  <a:lnTo>
                    <a:pt x="2750" y="780"/>
                  </a:lnTo>
                  <a:lnTo>
                    <a:pt x="2750" y="812"/>
                  </a:lnTo>
                  <a:close/>
                  <a:moveTo>
                    <a:pt x="4125" y="1437"/>
                  </a:moveTo>
                  <a:lnTo>
                    <a:pt x="4125" y="1405"/>
                  </a:lnTo>
                  <a:lnTo>
                    <a:pt x="4094" y="1374"/>
                  </a:lnTo>
                  <a:lnTo>
                    <a:pt x="4094" y="1374"/>
                  </a:lnTo>
                  <a:lnTo>
                    <a:pt x="4094" y="1374"/>
                  </a:lnTo>
                  <a:lnTo>
                    <a:pt x="4062" y="1343"/>
                  </a:lnTo>
                  <a:lnTo>
                    <a:pt x="4031" y="1249"/>
                  </a:lnTo>
                  <a:lnTo>
                    <a:pt x="4031" y="1249"/>
                  </a:lnTo>
                  <a:lnTo>
                    <a:pt x="4000" y="1218"/>
                  </a:lnTo>
                  <a:lnTo>
                    <a:pt x="4000" y="1218"/>
                  </a:lnTo>
                  <a:lnTo>
                    <a:pt x="3969" y="1218"/>
                  </a:lnTo>
                  <a:lnTo>
                    <a:pt x="3969" y="1218"/>
                  </a:lnTo>
                  <a:lnTo>
                    <a:pt x="3969" y="1218"/>
                  </a:lnTo>
                  <a:lnTo>
                    <a:pt x="3937" y="1218"/>
                  </a:lnTo>
                  <a:lnTo>
                    <a:pt x="3937" y="1218"/>
                  </a:lnTo>
                  <a:lnTo>
                    <a:pt x="3969" y="1249"/>
                  </a:lnTo>
                  <a:lnTo>
                    <a:pt x="3969" y="1280"/>
                  </a:lnTo>
                  <a:lnTo>
                    <a:pt x="3969" y="1312"/>
                  </a:lnTo>
                  <a:lnTo>
                    <a:pt x="3969" y="1312"/>
                  </a:lnTo>
                  <a:lnTo>
                    <a:pt x="3937" y="1312"/>
                  </a:lnTo>
                  <a:lnTo>
                    <a:pt x="3937" y="1312"/>
                  </a:lnTo>
                  <a:lnTo>
                    <a:pt x="3906" y="1280"/>
                  </a:lnTo>
                  <a:lnTo>
                    <a:pt x="3906" y="1280"/>
                  </a:lnTo>
                  <a:lnTo>
                    <a:pt x="3906" y="1249"/>
                  </a:lnTo>
                  <a:lnTo>
                    <a:pt x="3875" y="1218"/>
                  </a:lnTo>
                  <a:lnTo>
                    <a:pt x="3875" y="1187"/>
                  </a:lnTo>
                  <a:lnTo>
                    <a:pt x="3875" y="1155"/>
                  </a:lnTo>
                  <a:lnTo>
                    <a:pt x="3875" y="1155"/>
                  </a:lnTo>
                  <a:lnTo>
                    <a:pt x="3875" y="1155"/>
                  </a:lnTo>
                  <a:lnTo>
                    <a:pt x="3844" y="1155"/>
                  </a:lnTo>
                  <a:lnTo>
                    <a:pt x="3844" y="1187"/>
                  </a:lnTo>
                  <a:lnTo>
                    <a:pt x="3844" y="1249"/>
                  </a:lnTo>
                  <a:lnTo>
                    <a:pt x="3844" y="1312"/>
                  </a:lnTo>
                  <a:lnTo>
                    <a:pt x="3844" y="1343"/>
                  </a:lnTo>
                  <a:lnTo>
                    <a:pt x="3844" y="1374"/>
                  </a:lnTo>
                  <a:lnTo>
                    <a:pt x="3844" y="1374"/>
                  </a:lnTo>
                  <a:lnTo>
                    <a:pt x="3812" y="1374"/>
                  </a:lnTo>
                  <a:lnTo>
                    <a:pt x="3812" y="1374"/>
                  </a:lnTo>
                  <a:lnTo>
                    <a:pt x="3781" y="1374"/>
                  </a:lnTo>
                  <a:lnTo>
                    <a:pt x="3781" y="1374"/>
                  </a:lnTo>
                  <a:lnTo>
                    <a:pt x="3781" y="1312"/>
                  </a:lnTo>
                  <a:lnTo>
                    <a:pt x="3781" y="1312"/>
                  </a:lnTo>
                  <a:lnTo>
                    <a:pt x="3781" y="1280"/>
                  </a:lnTo>
                  <a:lnTo>
                    <a:pt x="3781" y="1280"/>
                  </a:lnTo>
                  <a:lnTo>
                    <a:pt x="3750" y="1312"/>
                  </a:lnTo>
                  <a:lnTo>
                    <a:pt x="3750" y="1343"/>
                  </a:lnTo>
                  <a:lnTo>
                    <a:pt x="3750" y="1312"/>
                  </a:lnTo>
                  <a:lnTo>
                    <a:pt x="3750" y="1312"/>
                  </a:lnTo>
                  <a:lnTo>
                    <a:pt x="3750" y="1280"/>
                  </a:lnTo>
                  <a:lnTo>
                    <a:pt x="3781" y="1280"/>
                  </a:lnTo>
                  <a:lnTo>
                    <a:pt x="3781" y="1249"/>
                  </a:lnTo>
                  <a:lnTo>
                    <a:pt x="3750" y="1249"/>
                  </a:lnTo>
                  <a:lnTo>
                    <a:pt x="3750" y="1249"/>
                  </a:lnTo>
                  <a:lnTo>
                    <a:pt x="3750" y="1249"/>
                  </a:lnTo>
                  <a:lnTo>
                    <a:pt x="3750" y="1218"/>
                  </a:lnTo>
                  <a:lnTo>
                    <a:pt x="3750" y="1187"/>
                  </a:lnTo>
                  <a:lnTo>
                    <a:pt x="3750" y="1187"/>
                  </a:lnTo>
                  <a:lnTo>
                    <a:pt x="3750" y="1155"/>
                  </a:lnTo>
                  <a:lnTo>
                    <a:pt x="3781" y="1155"/>
                  </a:lnTo>
                  <a:lnTo>
                    <a:pt x="3781" y="1155"/>
                  </a:lnTo>
                  <a:lnTo>
                    <a:pt x="3750" y="1124"/>
                  </a:lnTo>
                  <a:lnTo>
                    <a:pt x="3750" y="1124"/>
                  </a:lnTo>
                  <a:lnTo>
                    <a:pt x="3750" y="1093"/>
                  </a:lnTo>
                  <a:lnTo>
                    <a:pt x="3750" y="1093"/>
                  </a:lnTo>
                  <a:lnTo>
                    <a:pt x="3719" y="1093"/>
                  </a:lnTo>
                  <a:lnTo>
                    <a:pt x="3719" y="1093"/>
                  </a:lnTo>
                  <a:lnTo>
                    <a:pt x="3719" y="1093"/>
                  </a:lnTo>
                  <a:lnTo>
                    <a:pt x="3719" y="1124"/>
                  </a:lnTo>
                  <a:lnTo>
                    <a:pt x="3719" y="1124"/>
                  </a:lnTo>
                  <a:lnTo>
                    <a:pt x="3719" y="1155"/>
                  </a:lnTo>
                  <a:lnTo>
                    <a:pt x="3687" y="1155"/>
                  </a:lnTo>
                  <a:lnTo>
                    <a:pt x="3687" y="1187"/>
                  </a:lnTo>
                  <a:lnTo>
                    <a:pt x="3687" y="1187"/>
                  </a:lnTo>
                  <a:lnTo>
                    <a:pt x="3656" y="1218"/>
                  </a:lnTo>
                  <a:lnTo>
                    <a:pt x="3656" y="1249"/>
                  </a:lnTo>
                  <a:lnTo>
                    <a:pt x="3656" y="1249"/>
                  </a:lnTo>
                  <a:lnTo>
                    <a:pt x="3656" y="1249"/>
                  </a:lnTo>
                  <a:lnTo>
                    <a:pt x="3625" y="1280"/>
                  </a:lnTo>
                  <a:lnTo>
                    <a:pt x="3625" y="1280"/>
                  </a:lnTo>
                  <a:lnTo>
                    <a:pt x="3625" y="1280"/>
                  </a:lnTo>
                  <a:lnTo>
                    <a:pt x="3656" y="1249"/>
                  </a:lnTo>
                  <a:lnTo>
                    <a:pt x="3656" y="1218"/>
                  </a:lnTo>
                  <a:lnTo>
                    <a:pt x="3656" y="1218"/>
                  </a:lnTo>
                  <a:lnTo>
                    <a:pt x="3625" y="1187"/>
                  </a:lnTo>
                  <a:lnTo>
                    <a:pt x="3625" y="1187"/>
                  </a:lnTo>
                  <a:lnTo>
                    <a:pt x="3625" y="1187"/>
                  </a:lnTo>
                  <a:lnTo>
                    <a:pt x="3594" y="1218"/>
                  </a:lnTo>
                  <a:lnTo>
                    <a:pt x="3594" y="1218"/>
                  </a:lnTo>
                  <a:lnTo>
                    <a:pt x="3594" y="1218"/>
                  </a:lnTo>
                  <a:lnTo>
                    <a:pt x="3594" y="1218"/>
                  </a:lnTo>
                  <a:lnTo>
                    <a:pt x="3594" y="1187"/>
                  </a:lnTo>
                  <a:lnTo>
                    <a:pt x="3594" y="1187"/>
                  </a:lnTo>
                  <a:lnTo>
                    <a:pt x="3594" y="1187"/>
                  </a:lnTo>
                  <a:lnTo>
                    <a:pt x="3562" y="1187"/>
                  </a:lnTo>
                  <a:lnTo>
                    <a:pt x="3562" y="1218"/>
                  </a:lnTo>
                  <a:lnTo>
                    <a:pt x="3531" y="1218"/>
                  </a:lnTo>
                  <a:lnTo>
                    <a:pt x="3562" y="1155"/>
                  </a:lnTo>
                  <a:lnTo>
                    <a:pt x="3562" y="1155"/>
                  </a:lnTo>
                  <a:lnTo>
                    <a:pt x="3562" y="1155"/>
                  </a:lnTo>
                  <a:lnTo>
                    <a:pt x="3562" y="1124"/>
                  </a:lnTo>
                  <a:lnTo>
                    <a:pt x="3562" y="1124"/>
                  </a:lnTo>
                  <a:lnTo>
                    <a:pt x="3562" y="1093"/>
                  </a:lnTo>
                  <a:lnTo>
                    <a:pt x="3562" y="1062"/>
                  </a:lnTo>
                  <a:lnTo>
                    <a:pt x="3562" y="1062"/>
                  </a:lnTo>
                  <a:lnTo>
                    <a:pt x="3531" y="1062"/>
                  </a:lnTo>
                  <a:lnTo>
                    <a:pt x="3531" y="1030"/>
                  </a:lnTo>
                  <a:lnTo>
                    <a:pt x="3500" y="1062"/>
                  </a:lnTo>
                  <a:lnTo>
                    <a:pt x="3469" y="1062"/>
                  </a:lnTo>
                  <a:lnTo>
                    <a:pt x="3437" y="1062"/>
                  </a:lnTo>
                  <a:lnTo>
                    <a:pt x="3406" y="1124"/>
                  </a:lnTo>
                  <a:lnTo>
                    <a:pt x="3406" y="1124"/>
                  </a:lnTo>
                  <a:lnTo>
                    <a:pt x="3406" y="1124"/>
                  </a:lnTo>
                  <a:lnTo>
                    <a:pt x="3406" y="1155"/>
                  </a:lnTo>
                  <a:lnTo>
                    <a:pt x="3406" y="1155"/>
                  </a:lnTo>
                  <a:lnTo>
                    <a:pt x="3406" y="1155"/>
                  </a:lnTo>
                  <a:lnTo>
                    <a:pt x="3375" y="1155"/>
                  </a:lnTo>
                  <a:lnTo>
                    <a:pt x="3375" y="1155"/>
                  </a:lnTo>
                  <a:lnTo>
                    <a:pt x="3344" y="1124"/>
                  </a:lnTo>
                  <a:lnTo>
                    <a:pt x="3344" y="1124"/>
                  </a:lnTo>
                  <a:lnTo>
                    <a:pt x="3344" y="1155"/>
                  </a:lnTo>
                  <a:lnTo>
                    <a:pt x="3344" y="1187"/>
                  </a:lnTo>
                  <a:lnTo>
                    <a:pt x="3344" y="1187"/>
                  </a:lnTo>
                  <a:lnTo>
                    <a:pt x="3344" y="1218"/>
                  </a:lnTo>
                  <a:lnTo>
                    <a:pt x="3344" y="1218"/>
                  </a:lnTo>
                  <a:lnTo>
                    <a:pt x="3344" y="1249"/>
                  </a:lnTo>
                  <a:lnTo>
                    <a:pt x="3344" y="1249"/>
                  </a:lnTo>
                  <a:lnTo>
                    <a:pt x="3312" y="1249"/>
                  </a:lnTo>
                  <a:lnTo>
                    <a:pt x="3312" y="1249"/>
                  </a:lnTo>
                  <a:lnTo>
                    <a:pt x="3312" y="1249"/>
                  </a:lnTo>
                  <a:lnTo>
                    <a:pt x="3312" y="1249"/>
                  </a:lnTo>
                  <a:lnTo>
                    <a:pt x="3312" y="1280"/>
                  </a:lnTo>
                  <a:lnTo>
                    <a:pt x="3312" y="1312"/>
                  </a:lnTo>
                  <a:lnTo>
                    <a:pt x="3312" y="1312"/>
                  </a:lnTo>
                  <a:lnTo>
                    <a:pt x="3312" y="1312"/>
                  </a:lnTo>
                  <a:lnTo>
                    <a:pt x="3312" y="1312"/>
                  </a:lnTo>
                  <a:lnTo>
                    <a:pt x="3312" y="1343"/>
                  </a:lnTo>
                  <a:lnTo>
                    <a:pt x="3312" y="1343"/>
                  </a:lnTo>
                  <a:lnTo>
                    <a:pt x="3312" y="1343"/>
                  </a:lnTo>
                  <a:lnTo>
                    <a:pt x="3312" y="1312"/>
                  </a:lnTo>
                  <a:lnTo>
                    <a:pt x="3281" y="1280"/>
                  </a:lnTo>
                  <a:lnTo>
                    <a:pt x="3281" y="1280"/>
                  </a:lnTo>
                  <a:lnTo>
                    <a:pt x="3281" y="1249"/>
                  </a:lnTo>
                  <a:lnTo>
                    <a:pt x="3250" y="1249"/>
                  </a:lnTo>
                  <a:lnTo>
                    <a:pt x="3250" y="1249"/>
                  </a:lnTo>
                  <a:lnTo>
                    <a:pt x="3250" y="1249"/>
                  </a:lnTo>
                  <a:lnTo>
                    <a:pt x="3250" y="1249"/>
                  </a:lnTo>
                  <a:lnTo>
                    <a:pt x="3250" y="1280"/>
                  </a:lnTo>
                  <a:lnTo>
                    <a:pt x="3250" y="1280"/>
                  </a:lnTo>
                  <a:lnTo>
                    <a:pt x="3250" y="1280"/>
                  </a:lnTo>
                  <a:lnTo>
                    <a:pt x="3250" y="1280"/>
                  </a:lnTo>
                  <a:lnTo>
                    <a:pt x="3250" y="1280"/>
                  </a:lnTo>
                  <a:lnTo>
                    <a:pt x="3219" y="1280"/>
                  </a:lnTo>
                  <a:lnTo>
                    <a:pt x="3219" y="1280"/>
                  </a:lnTo>
                  <a:lnTo>
                    <a:pt x="3219" y="1280"/>
                  </a:lnTo>
                  <a:lnTo>
                    <a:pt x="3187" y="1312"/>
                  </a:lnTo>
                  <a:lnTo>
                    <a:pt x="3156" y="1312"/>
                  </a:lnTo>
                  <a:lnTo>
                    <a:pt x="3125" y="1374"/>
                  </a:lnTo>
                  <a:lnTo>
                    <a:pt x="3125" y="1374"/>
                  </a:lnTo>
                  <a:lnTo>
                    <a:pt x="3125" y="1312"/>
                  </a:lnTo>
                  <a:lnTo>
                    <a:pt x="3125" y="1312"/>
                  </a:lnTo>
                  <a:lnTo>
                    <a:pt x="3125" y="1312"/>
                  </a:lnTo>
                  <a:lnTo>
                    <a:pt x="3125" y="1312"/>
                  </a:lnTo>
                  <a:lnTo>
                    <a:pt x="3094" y="1312"/>
                  </a:lnTo>
                  <a:lnTo>
                    <a:pt x="3094" y="1343"/>
                  </a:lnTo>
                  <a:lnTo>
                    <a:pt x="3094" y="1343"/>
                  </a:lnTo>
                  <a:lnTo>
                    <a:pt x="3094" y="1343"/>
                  </a:lnTo>
                  <a:lnTo>
                    <a:pt x="3094" y="1312"/>
                  </a:lnTo>
                  <a:lnTo>
                    <a:pt x="3125" y="1249"/>
                  </a:lnTo>
                  <a:lnTo>
                    <a:pt x="3125" y="1218"/>
                  </a:lnTo>
                  <a:lnTo>
                    <a:pt x="3125" y="1187"/>
                  </a:lnTo>
                  <a:lnTo>
                    <a:pt x="3125" y="1187"/>
                  </a:lnTo>
                  <a:lnTo>
                    <a:pt x="3125" y="1187"/>
                  </a:lnTo>
                  <a:lnTo>
                    <a:pt x="3094" y="1218"/>
                  </a:lnTo>
                  <a:lnTo>
                    <a:pt x="3094" y="1218"/>
                  </a:lnTo>
                  <a:lnTo>
                    <a:pt x="3062" y="1249"/>
                  </a:lnTo>
                  <a:lnTo>
                    <a:pt x="3062" y="1249"/>
                  </a:lnTo>
                  <a:lnTo>
                    <a:pt x="3031" y="1280"/>
                  </a:lnTo>
                  <a:lnTo>
                    <a:pt x="3031" y="1280"/>
                  </a:lnTo>
                  <a:lnTo>
                    <a:pt x="3031" y="1280"/>
                  </a:lnTo>
                  <a:lnTo>
                    <a:pt x="3031" y="1280"/>
                  </a:lnTo>
                  <a:lnTo>
                    <a:pt x="3000" y="1249"/>
                  </a:lnTo>
                  <a:lnTo>
                    <a:pt x="3000" y="1249"/>
                  </a:lnTo>
                  <a:lnTo>
                    <a:pt x="3000" y="1249"/>
                  </a:lnTo>
                  <a:lnTo>
                    <a:pt x="3000" y="1280"/>
                  </a:lnTo>
                  <a:lnTo>
                    <a:pt x="3000" y="1312"/>
                  </a:lnTo>
                  <a:lnTo>
                    <a:pt x="3000" y="1312"/>
                  </a:lnTo>
                  <a:lnTo>
                    <a:pt x="3000" y="1343"/>
                  </a:lnTo>
                  <a:lnTo>
                    <a:pt x="3000" y="1343"/>
                  </a:lnTo>
                  <a:lnTo>
                    <a:pt x="3000" y="1374"/>
                  </a:lnTo>
                  <a:lnTo>
                    <a:pt x="3000" y="1437"/>
                  </a:lnTo>
                  <a:lnTo>
                    <a:pt x="3000" y="1437"/>
                  </a:lnTo>
                  <a:lnTo>
                    <a:pt x="3000" y="1437"/>
                  </a:lnTo>
                  <a:lnTo>
                    <a:pt x="2969" y="1437"/>
                  </a:lnTo>
                  <a:lnTo>
                    <a:pt x="2969" y="1437"/>
                  </a:lnTo>
                  <a:lnTo>
                    <a:pt x="2969" y="1437"/>
                  </a:lnTo>
                  <a:lnTo>
                    <a:pt x="2969" y="1405"/>
                  </a:lnTo>
                  <a:lnTo>
                    <a:pt x="2969" y="1405"/>
                  </a:lnTo>
                  <a:lnTo>
                    <a:pt x="2937" y="1374"/>
                  </a:lnTo>
                  <a:lnTo>
                    <a:pt x="2937" y="1374"/>
                  </a:lnTo>
                  <a:lnTo>
                    <a:pt x="2937" y="1374"/>
                  </a:lnTo>
                  <a:lnTo>
                    <a:pt x="2937" y="1343"/>
                  </a:lnTo>
                  <a:lnTo>
                    <a:pt x="2937" y="1343"/>
                  </a:lnTo>
                  <a:lnTo>
                    <a:pt x="2937" y="1280"/>
                  </a:lnTo>
                  <a:lnTo>
                    <a:pt x="2906" y="1280"/>
                  </a:lnTo>
                  <a:lnTo>
                    <a:pt x="2906" y="1249"/>
                  </a:lnTo>
                  <a:lnTo>
                    <a:pt x="2906" y="1249"/>
                  </a:lnTo>
                  <a:lnTo>
                    <a:pt x="2906" y="1218"/>
                  </a:lnTo>
                  <a:lnTo>
                    <a:pt x="2906" y="1155"/>
                  </a:lnTo>
                  <a:lnTo>
                    <a:pt x="2906" y="1155"/>
                  </a:lnTo>
                  <a:lnTo>
                    <a:pt x="2875" y="1124"/>
                  </a:lnTo>
                  <a:lnTo>
                    <a:pt x="2875" y="1124"/>
                  </a:lnTo>
                  <a:lnTo>
                    <a:pt x="2875" y="1124"/>
                  </a:lnTo>
                  <a:lnTo>
                    <a:pt x="2875" y="1093"/>
                  </a:lnTo>
                  <a:lnTo>
                    <a:pt x="2875" y="1062"/>
                  </a:lnTo>
                  <a:lnTo>
                    <a:pt x="2875" y="1030"/>
                  </a:lnTo>
                  <a:lnTo>
                    <a:pt x="2875" y="999"/>
                  </a:lnTo>
                  <a:lnTo>
                    <a:pt x="2844" y="999"/>
                  </a:lnTo>
                  <a:lnTo>
                    <a:pt x="2844" y="999"/>
                  </a:lnTo>
                  <a:lnTo>
                    <a:pt x="2844" y="999"/>
                  </a:lnTo>
                  <a:lnTo>
                    <a:pt x="2844" y="999"/>
                  </a:lnTo>
                  <a:lnTo>
                    <a:pt x="2812" y="999"/>
                  </a:lnTo>
                  <a:lnTo>
                    <a:pt x="2812" y="999"/>
                  </a:lnTo>
                  <a:lnTo>
                    <a:pt x="2812" y="1030"/>
                  </a:lnTo>
                  <a:lnTo>
                    <a:pt x="2812" y="1030"/>
                  </a:lnTo>
                  <a:lnTo>
                    <a:pt x="2781" y="999"/>
                  </a:lnTo>
                  <a:lnTo>
                    <a:pt x="2781" y="999"/>
                  </a:lnTo>
                  <a:lnTo>
                    <a:pt x="2781" y="968"/>
                  </a:lnTo>
                  <a:lnTo>
                    <a:pt x="2812" y="937"/>
                  </a:lnTo>
                  <a:lnTo>
                    <a:pt x="2812" y="937"/>
                  </a:lnTo>
                  <a:lnTo>
                    <a:pt x="2844" y="937"/>
                  </a:lnTo>
                  <a:lnTo>
                    <a:pt x="2844" y="905"/>
                  </a:lnTo>
                  <a:lnTo>
                    <a:pt x="2812" y="874"/>
                  </a:lnTo>
                  <a:lnTo>
                    <a:pt x="2812" y="874"/>
                  </a:lnTo>
                  <a:lnTo>
                    <a:pt x="2812" y="874"/>
                  </a:lnTo>
                  <a:lnTo>
                    <a:pt x="2812" y="874"/>
                  </a:lnTo>
                  <a:lnTo>
                    <a:pt x="2781" y="905"/>
                  </a:lnTo>
                  <a:lnTo>
                    <a:pt x="2781" y="905"/>
                  </a:lnTo>
                  <a:lnTo>
                    <a:pt x="2812" y="905"/>
                  </a:lnTo>
                  <a:lnTo>
                    <a:pt x="2812" y="905"/>
                  </a:lnTo>
                  <a:lnTo>
                    <a:pt x="2781" y="937"/>
                  </a:lnTo>
                  <a:lnTo>
                    <a:pt x="2750" y="937"/>
                  </a:lnTo>
                  <a:lnTo>
                    <a:pt x="2750" y="937"/>
                  </a:lnTo>
                  <a:lnTo>
                    <a:pt x="2719" y="999"/>
                  </a:lnTo>
                  <a:lnTo>
                    <a:pt x="2687" y="1062"/>
                  </a:lnTo>
                  <a:lnTo>
                    <a:pt x="2687" y="1062"/>
                  </a:lnTo>
                  <a:lnTo>
                    <a:pt x="2687" y="1093"/>
                  </a:lnTo>
                  <a:lnTo>
                    <a:pt x="2687" y="1093"/>
                  </a:lnTo>
                  <a:lnTo>
                    <a:pt x="2719" y="1124"/>
                  </a:lnTo>
                  <a:lnTo>
                    <a:pt x="2719" y="1155"/>
                  </a:lnTo>
                  <a:lnTo>
                    <a:pt x="2719" y="1187"/>
                  </a:lnTo>
                  <a:lnTo>
                    <a:pt x="2687" y="1187"/>
                  </a:lnTo>
                  <a:lnTo>
                    <a:pt x="2687" y="1187"/>
                  </a:lnTo>
                  <a:lnTo>
                    <a:pt x="2719" y="1187"/>
                  </a:lnTo>
                  <a:lnTo>
                    <a:pt x="2719" y="1218"/>
                  </a:lnTo>
                  <a:lnTo>
                    <a:pt x="2719" y="1218"/>
                  </a:lnTo>
                  <a:lnTo>
                    <a:pt x="2719" y="1249"/>
                  </a:lnTo>
                  <a:lnTo>
                    <a:pt x="2719" y="1280"/>
                  </a:lnTo>
                  <a:lnTo>
                    <a:pt x="2719" y="1280"/>
                  </a:lnTo>
                  <a:lnTo>
                    <a:pt x="2719" y="1280"/>
                  </a:lnTo>
                  <a:lnTo>
                    <a:pt x="2719" y="1312"/>
                  </a:lnTo>
                  <a:lnTo>
                    <a:pt x="2719" y="1312"/>
                  </a:lnTo>
                  <a:lnTo>
                    <a:pt x="2750" y="1280"/>
                  </a:lnTo>
                  <a:lnTo>
                    <a:pt x="2750" y="1312"/>
                  </a:lnTo>
                  <a:lnTo>
                    <a:pt x="2719" y="1312"/>
                  </a:lnTo>
                  <a:lnTo>
                    <a:pt x="2719" y="1312"/>
                  </a:lnTo>
                  <a:lnTo>
                    <a:pt x="2750" y="1343"/>
                  </a:lnTo>
                  <a:lnTo>
                    <a:pt x="2750" y="1374"/>
                  </a:lnTo>
                  <a:lnTo>
                    <a:pt x="2781" y="1437"/>
                  </a:lnTo>
                  <a:lnTo>
                    <a:pt x="2781" y="1499"/>
                  </a:lnTo>
                  <a:lnTo>
                    <a:pt x="2812" y="1593"/>
                  </a:lnTo>
                  <a:lnTo>
                    <a:pt x="2812" y="1593"/>
                  </a:lnTo>
                  <a:lnTo>
                    <a:pt x="2844" y="1593"/>
                  </a:lnTo>
                  <a:lnTo>
                    <a:pt x="2875" y="1593"/>
                  </a:lnTo>
                  <a:lnTo>
                    <a:pt x="2875" y="1593"/>
                  </a:lnTo>
                  <a:lnTo>
                    <a:pt x="2875" y="1624"/>
                  </a:lnTo>
                  <a:lnTo>
                    <a:pt x="2844" y="1624"/>
                  </a:lnTo>
                  <a:lnTo>
                    <a:pt x="2812" y="1624"/>
                  </a:lnTo>
                  <a:lnTo>
                    <a:pt x="2812" y="1655"/>
                  </a:lnTo>
                  <a:lnTo>
                    <a:pt x="2812" y="1687"/>
                  </a:lnTo>
                  <a:lnTo>
                    <a:pt x="2812" y="1687"/>
                  </a:lnTo>
                  <a:lnTo>
                    <a:pt x="2844" y="1718"/>
                  </a:lnTo>
                  <a:lnTo>
                    <a:pt x="2844" y="1718"/>
                  </a:lnTo>
                  <a:lnTo>
                    <a:pt x="2875" y="1718"/>
                  </a:lnTo>
                  <a:lnTo>
                    <a:pt x="2906" y="1687"/>
                  </a:lnTo>
                  <a:lnTo>
                    <a:pt x="2906" y="1687"/>
                  </a:lnTo>
                  <a:lnTo>
                    <a:pt x="2875" y="1718"/>
                  </a:lnTo>
                  <a:lnTo>
                    <a:pt x="2906" y="1749"/>
                  </a:lnTo>
                  <a:lnTo>
                    <a:pt x="2906" y="1749"/>
                  </a:lnTo>
                  <a:lnTo>
                    <a:pt x="2937" y="1749"/>
                  </a:lnTo>
                  <a:lnTo>
                    <a:pt x="2937" y="1749"/>
                  </a:lnTo>
                  <a:lnTo>
                    <a:pt x="2937" y="1749"/>
                  </a:lnTo>
                  <a:lnTo>
                    <a:pt x="2937" y="1749"/>
                  </a:lnTo>
                  <a:lnTo>
                    <a:pt x="2875" y="1749"/>
                  </a:lnTo>
                  <a:lnTo>
                    <a:pt x="2875" y="1780"/>
                  </a:lnTo>
                  <a:lnTo>
                    <a:pt x="2844" y="1780"/>
                  </a:lnTo>
                  <a:lnTo>
                    <a:pt x="2844" y="1780"/>
                  </a:lnTo>
                  <a:lnTo>
                    <a:pt x="2844" y="1812"/>
                  </a:lnTo>
                  <a:lnTo>
                    <a:pt x="2875" y="1843"/>
                  </a:lnTo>
                  <a:lnTo>
                    <a:pt x="2875" y="1874"/>
                  </a:lnTo>
                  <a:lnTo>
                    <a:pt x="2906" y="1905"/>
                  </a:lnTo>
                  <a:lnTo>
                    <a:pt x="2906" y="1905"/>
                  </a:lnTo>
                  <a:lnTo>
                    <a:pt x="2875" y="1937"/>
                  </a:lnTo>
                  <a:lnTo>
                    <a:pt x="2875" y="1937"/>
                  </a:lnTo>
                  <a:lnTo>
                    <a:pt x="2844" y="1937"/>
                  </a:lnTo>
                  <a:lnTo>
                    <a:pt x="2844" y="1937"/>
                  </a:lnTo>
                  <a:lnTo>
                    <a:pt x="2844" y="1905"/>
                  </a:lnTo>
                  <a:lnTo>
                    <a:pt x="2844" y="1905"/>
                  </a:lnTo>
                  <a:lnTo>
                    <a:pt x="2844" y="1968"/>
                  </a:lnTo>
                  <a:lnTo>
                    <a:pt x="2844" y="1999"/>
                  </a:lnTo>
                  <a:lnTo>
                    <a:pt x="2844" y="1999"/>
                  </a:lnTo>
                  <a:lnTo>
                    <a:pt x="2875" y="1968"/>
                  </a:lnTo>
                  <a:lnTo>
                    <a:pt x="2906" y="1937"/>
                  </a:lnTo>
                  <a:lnTo>
                    <a:pt x="2937" y="1905"/>
                  </a:lnTo>
                  <a:lnTo>
                    <a:pt x="2937" y="1905"/>
                  </a:lnTo>
                  <a:lnTo>
                    <a:pt x="2969" y="1874"/>
                  </a:lnTo>
                  <a:lnTo>
                    <a:pt x="2969" y="1874"/>
                  </a:lnTo>
                  <a:lnTo>
                    <a:pt x="2969" y="1937"/>
                  </a:lnTo>
                  <a:lnTo>
                    <a:pt x="2937" y="1937"/>
                  </a:lnTo>
                  <a:lnTo>
                    <a:pt x="2937" y="1968"/>
                  </a:lnTo>
                  <a:lnTo>
                    <a:pt x="2937" y="2030"/>
                  </a:lnTo>
                  <a:lnTo>
                    <a:pt x="2906" y="2124"/>
                  </a:lnTo>
                  <a:lnTo>
                    <a:pt x="2906" y="2155"/>
                  </a:lnTo>
                  <a:lnTo>
                    <a:pt x="2906" y="2155"/>
                  </a:lnTo>
                  <a:lnTo>
                    <a:pt x="2937" y="2155"/>
                  </a:lnTo>
                  <a:lnTo>
                    <a:pt x="2937" y="2187"/>
                  </a:lnTo>
                  <a:lnTo>
                    <a:pt x="2969" y="2187"/>
                  </a:lnTo>
                  <a:lnTo>
                    <a:pt x="3000" y="2187"/>
                  </a:lnTo>
                  <a:lnTo>
                    <a:pt x="3000" y="2187"/>
                  </a:lnTo>
                  <a:lnTo>
                    <a:pt x="3031" y="2155"/>
                  </a:lnTo>
                  <a:lnTo>
                    <a:pt x="3094" y="2093"/>
                  </a:lnTo>
                  <a:lnTo>
                    <a:pt x="3094" y="2093"/>
                  </a:lnTo>
                  <a:lnTo>
                    <a:pt x="3094" y="2062"/>
                  </a:lnTo>
                  <a:lnTo>
                    <a:pt x="3125" y="2030"/>
                  </a:lnTo>
                  <a:lnTo>
                    <a:pt x="3125" y="2062"/>
                  </a:lnTo>
                  <a:lnTo>
                    <a:pt x="3125" y="2062"/>
                  </a:lnTo>
                  <a:lnTo>
                    <a:pt x="3125" y="2030"/>
                  </a:lnTo>
                  <a:lnTo>
                    <a:pt x="3187" y="1999"/>
                  </a:lnTo>
                  <a:lnTo>
                    <a:pt x="3187" y="1999"/>
                  </a:lnTo>
                  <a:lnTo>
                    <a:pt x="3250" y="1968"/>
                  </a:lnTo>
                  <a:lnTo>
                    <a:pt x="3281" y="1937"/>
                  </a:lnTo>
                  <a:lnTo>
                    <a:pt x="3344" y="1874"/>
                  </a:lnTo>
                  <a:lnTo>
                    <a:pt x="3375" y="1843"/>
                  </a:lnTo>
                  <a:lnTo>
                    <a:pt x="3406" y="1843"/>
                  </a:lnTo>
                  <a:lnTo>
                    <a:pt x="3437" y="1812"/>
                  </a:lnTo>
                  <a:lnTo>
                    <a:pt x="3437" y="1780"/>
                  </a:lnTo>
                  <a:lnTo>
                    <a:pt x="3437" y="1749"/>
                  </a:lnTo>
                  <a:lnTo>
                    <a:pt x="3469" y="1749"/>
                  </a:lnTo>
                  <a:lnTo>
                    <a:pt x="3437" y="1718"/>
                  </a:lnTo>
                  <a:lnTo>
                    <a:pt x="3437" y="1718"/>
                  </a:lnTo>
                  <a:lnTo>
                    <a:pt x="3469" y="1718"/>
                  </a:lnTo>
                  <a:lnTo>
                    <a:pt x="3469" y="1718"/>
                  </a:lnTo>
                  <a:lnTo>
                    <a:pt x="3469" y="1687"/>
                  </a:lnTo>
                  <a:lnTo>
                    <a:pt x="3469" y="1655"/>
                  </a:lnTo>
                  <a:lnTo>
                    <a:pt x="3500" y="1687"/>
                  </a:lnTo>
                  <a:lnTo>
                    <a:pt x="3531" y="1718"/>
                  </a:lnTo>
                  <a:lnTo>
                    <a:pt x="3500" y="1749"/>
                  </a:lnTo>
                  <a:lnTo>
                    <a:pt x="3500" y="1780"/>
                  </a:lnTo>
                  <a:lnTo>
                    <a:pt x="3500" y="1749"/>
                  </a:lnTo>
                  <a:lnTo>
                    <a:pt x="3531" y="1718"/>
                  </a:lnTo>
                  <a:lnTo>
                    <a:pt x="3531" y="1718"/>
                  </a:lnTo>
                  <a:lnTo>
                    <a:pt x="3562" y="1718"/>
                  </a:lnTo>
                  <a:lnTo>
                    <a:pt x="3594" y="1687"/>
                  </a:lnTo>
                  <a:lnTo>
                    <a:pt x="3594" y="1687"/>
                  </a:lnTo>
                  <a:lnTo>
                    <a:pt x="3594" y="1687"/>
                  </a:lnTo>
                  <a:lnTo>
                    <a:pt x="3594" y="1655"/>
                  </a:lnTo>
                  <a:lnTo>
                    <a:pt x="3594" y="1655"/>
                  </a:lnTo>
                  <a:lnTo>
                    <a:pt x="3594" y="1624"/>
                  </a:lnTo>
                  <a:lnTo>
                    <a:pt x="3594" y="1624"/>
                  </a:lnTo>
                  <a:lnTo>
                    <a:pt x="3625" y="1593"/>
                  </a:lnTo>
                  <a:lnTo>
                    <a:pt x="3625" y="1593"/>
                  </a:lnTo>
                  <a:lnTo>
                    <a:pt x="3656" y="1593"/>
                  </a:lnTo>
                  <a:lnTo>
                    <a:pt x="3656" y="1562"/>
                  </a:lnTo>
                  <a:lnTo>
                    <a:pt x="3656" y="1562"/>
                  </a:lnTo>
                  <a:lnTo>
                    <a:pt x="3687" y="1530"/>
                  </a:lnTo>
                  <a:lnTo>
                    <a:pt x="3687" y="1530"/>
                  </a:lnTo>
                  <a:lnTo>
                    <a:pt x="3687" y="1562"/>
                  </a:lnTo>
                  <a:lnTo>
                    <a:pt x="3687" y="1593"/>
                  </a:lnTo>
                  <a:lnTo>
                    <a:pt x="3656" y="1655"/>
                  </a:lnTo>
                  <a:lnTo>
                    <a:pt x="3656" y="1718"/>
                  </a:lnTo>
                  <a:lnTo>
                    <a:pt x="3656" y="1718"/>
                  </a:lnTo>
                  <a:lnTo>
                    <a:pt x="3656" y="1749"/>
                  </a:lnTo>
                  <a:lnTo>
                    <a:pt x="3656" y="1780"/>
                  </a:lnTo>
                  <a:lnTo>
                    <a:pt x="3625" y="1812"/>
                  </a:lnTo>
                  <a:lnTo>
                    <a:pt x="3625" y="1812"/>
                  </a:lnTo>
                  <a:lnTo>
                    <a:pt x="3625" y="1843"/>
                  </a:lnTo>
                  <a:lnTo>
                    <a:pt x="3625" y="1843"/>
                  </a:lnTo>
                  <a:lnTo>
                    <a:pt x="3625" y="1843"/>
                  </a:lnTo>
                  <a:lnTo>
                    <a:pt x="3625" y="1843"/>
                  </a:lnTo>
                  <a:lnTo>
                    <a:pt x="3656" y="1843"/>
                  </a:lnTo>
                  <a:lnTo>
                    <a:pt x="3656" y="1843"/>
                  </a:lnTo>
                  <a:lnTo>
                    <a:pt x="3687" y="1843"/>
                  </a:lnTo>
                  <a:lnTo>
                    <a:pt x="3687" y="1812"/>
                  </a:lnTo>
                  <a:lnTo>
                    <a:pt x="3719" y="1812"/>
                  </a:lnTo>
                  <a:lnTo>
                    <a:pt x="3719" y="1780"/>
                  </a:lnTo>
                  <a:lnTo>
                    <a:pt x="3719" y="1780"/>
                  </a:lnTo>
                  <a:lnTo>
                    <a:pt x="3750" y="1780"/>
                  </a:lnTo>
                  <a:lnTo>
                    <a:pt x="3750" y="1749"/>
                  </a:lnTo>
                  <a:lnTo>
                    <a:pt x="3750" y="1718"/>
                  </a:lnTo>
                  <a:lnTo>
                    <a:pt x="3750" y="1687"/>
                  </a:lnTo>
                  <a:lnTo>
                    <a:pt x="3719" y="1687"/>
                  </a:lnTo>
                  <a:lnTo>
                    <a:pt x="3719" y="1593"/>
                  </a:lnTo>
                  <a:lnTo>
                    <a:pt x="3719" y="1593"/>
                  </a:lnTo>
                  <a:lnTo>
                    <a:pt x="3719" y="1593"/>
                  </a:lnTo>
                  <a:lnTo>
                    <a:pt x="3750" y="1562"/>
                  </a:lnTo>
                  <a:lnTo>
                    <a:pt x="3750" y="1530"/>
                  </a:lnTo>
                  <a:lnTo>
                    <a:pt x="3750" y="1499"/>
                  </a:lnTo>
                  <a:lnTo>
                    <a:pt x="3750" y="1499"/>
                  </a:lnTo>
                  <a:lnTo>
                    <a:pt x="3750" y="1562"/>
                  </a:lnTo>
                  <a:lnTo>
                    <a:pt x="3750" y="1562"/>
                  </a:lnTo>
                  <a:lnTo>
                    <a:pt x="3781" y="1530"/>
                  </a:lnTo>
                  <a:lnTo>
                    <a:pt x="3781" y="1530"/>
                  </a:lnTo>
                  <a:lnTo>
                    <a:pt x="3781" y="1530"/>
                  </a:lnTo>
                  <a:lnTo>
                    <a:pt x="3750" y="1499"/>
                  </a:lnTo>
                  <a:lnTo>
                    <a:pt x="3750" y="1437"/>
                  </a:lnTo>
                  <a:lnTo>
                    <a:pt x="3719" y="1405"/>
                  </a:lnTo>
                  <a:lnTo>
                    <a:pt x="3719" y="1405"/>
                  </a:lnTo>
                  <a:lnTo>
                    <a:pt x="3750" y="1405"/>
                  </a:lnTo>
                  <a:lnTo>
                    <a:pt x="3781" y="1405"/>
                  </a:lnTo>
                  <a:lnTo>
                    <a:pt x="3812" y="1405"/>
                  </a:lnTo>
                  <a:lnTo>
                    <a:pt x="3844" y="1437"/>
                  </a:lnTo>
                  <a:lnTo>
                    <a:pt x="3844" y="1437"/>
                  </a:lnTo>
                  <a:lnTo>
                    <a:pt x="3844" y="1437"/>
                  </a:lnTo>
                  <a:lnTo>
                    <a:pt x="3875" y="1437"/>
                  </a:lnTo>
                  <a:lnTo>
                    <a:pt x="3875" y="1499"/>
                  </a:lnTo>
                  <a:lnTo>
                    <a:pt x="3906" y="1530"/>
                  </a:lnTo>
                  <a:lnTo>
                    <a:pt x="3906" y="1562"/>
                  </a:lnTo>
                  <a:lnTo>
                    <a:pt x="3906" y="1593"/>
                  </a:lnTo>
                  <a:lnTo>
                    <a:pt x="3906" y="1593"/>
                  </a:lnTo>
                  <a:lnTo>
                    <a:pt x="3937" y="1593"/>
                  </a:lnTo>
                  <a:lnTo>
                    <a:pt x="3937" y="1593"/>
                  </a:lnTo>
                  <a:lnTo>
                    <a:pt x="3937" y="1593"/>
                  </a:lnTo>
                  <a:lnTo>
                    <a:pt x="3937" y="1562"/>
                  </a:lnTo>
                  <a:lnTo>
                    <a:pt x="3969" y="1530"/>
                  </a:lnTo>
                  <a:lnTo>
                    <a:pt x="3969" y="1499"/>
                  </a:lnTo>
                  <a:lnTo>
                    <a:pt x="3937" y="1468"/>
                  </a:lnTo>
                  <a:lnTo>
                    <a:pt x="3937" y="1468"/>
                  </a:lnTo>
                  <a:lnTo>
                    <a:pt x="3969" y="1468"/>
                  </a:lnTo>
                  <a:lnTo>
                    <a:pt x="3969" y="1468"/>
                  </a:lnTo>
                  <a:lnTo>
                    <a:pt x="3969" y="1468"/>
                  </a:lnTo>
                  <a:lnTo>
                    <a:pt x="3969" y="1468"/>
                  </a:lnTo>
                  <a:lnTo>
                    <a:pt x="4000" y="1499"/>
                  </a:lnTo>
                  <a:lnTo>
                    <a:pt x="4000" y="1499"/>
                  </a:lnTo>
                  <a:lnTo>
                    <a:pt x="4031" y="1530"/>
                  </a:lnTo>
                  <a:lnTo>
                    <a:pt x="4062" y="1562"/>
                  </a:lnTo>
                  <a:lnTo>
                    <a:pt x="4062" y="1562"/>
                  </a:lnTo>
                  <a:lnTo>
                    <a:pt x="4062" y="1530"/>
                  </a:lnTo>
                  <a:lnTo>
                    <a:pt x="4062" y="1499"/>
                  </a:lnTo>
                  <a:lnTo>
                    <a:pt x="4094" y="1499"/>
                  </a:lnTo>
                  <a:lnTo>
                    <a:pt x="4094" y="1499"/>
                  </a:lnTo>
                  <a:lnTo>
                    <a:pt x="4094" y="1499"/>
                  </a:lnTo>
                  <a:lnTo>
                    <a:pt x="4094" y="1499"/>
                  </a:lnTo>
                  <a:lnTo>
                    <a:pt x="4125" y="1468"/>
                  </a:lnTo>
                  <a:lnTo>
                    <a:pt x="4125" y="1468"/>
                  </a:lnTo>
                  <a:lnTo>
                    <a:pt x="4125" y="1468"/>
                  </a:lnTo>
                  <a:lnTo>
                    <a:pt x="4125" y="1437"/>
                  </a:lnTo>
                  <a:close/>
                  <a:moveTo>
                    <a:pt x="3781" y="1437"/>
                  </a:moveTo>
                  <a:lnTo>
                    <a:pt x="3781" y="1468"/>
                  </a:lnTo>
                  <a:lnTo>
                    <a:pt x="3781" y="1468"/>
                  </a:lnTo>
                  <a:lnTo>
                    <a:pt x="3781" y="1468"/>
                  </a:lnTo>
                  <a:lnTo>
                    <a:pt x="3781" y="1468"/>
                  </a:lnTo>
                  <a:lnTo>
                    <a:pt x="3781" y="1499"/>
                  </a:lnTo>
                  <a:lnTo>
                    <a:pt x="3781" y="1499"/>
                  </a:lnTo>
                  <a:lnTo>
                    <a:pt x="3781" y="1530"/>
                  </a:lnTo>
                  <a:lnTo>
                    <a:pt x="3812" y="1499"/>
                  </a:lnTo>
                  <a:lnTo>
                    <a:pt x="3812" y="1499"/>
                  </a:lnTo>
                  <a:lnTo>
                    <a:pt x="3781" y="1468"/>
                  </a:lnTo>
                  <a:lnTo>
                    <a:pt x="3781" y="1437"/>
                  </a:lnTo>
                  <a:close/>
                  <a:moveTo>
                    <a:pt x="844" y="405"/>
                  </a:moveTo>
                  <a:lnTo>
                    <a:pt x="875" y="405"/>
                  </a:lnTo>
                  <a:lnTo>
                    <a:pt x="906" y="375"/>
                  </a:lnTo>
                  <a:lnTo>
                    <a:pt x="875" y="344"/>
                  </a:lnTo>
                  <a:lnTo>
                    <a:pt x="844" y="344"/>
                  </a:lnTo>
                  <a:lnTo>
                    <a:pt x="844" y="375"/>
                  </a:lnTo>
                  <a:lnTo>
                    <a:pt x="844" y="375"/>
                  </a:lnTo>
                  <a:lnTo>
                    <a:pt x="844" y="375"/>
                  </a:lnTo>
                  <a:lnTo>
                    <a:pt x="812" y="375"/>
                  </a:lnTo>
                  <a:lnTo>
                    <a:pt x="812" y="375"/>
                  </a:lnTo>
                  <a:lnTo>
                    <a:pt x="812" y="375"/>
                  </a:lnTo>
                  <a:lnTo>
                    <a:pt x="844" y="405"/>
                  </a:lnTo>
                  <a:close/>
                  <a:moveTo>
                    <a:pt x="2656" y="780"/>
                  </a:moveTo>
                  <a:lnTo>
                    <a:pt x="2625" y="780"/>
                  </a:lnTo>
                  <a:lnTo>
                    <a:pt x="2625" y="780"/>
                  </a:lnTo>
                  <a:lnTo>
                    <a:pt x="2594" y="780"/>
                  </a:lnTo>
                  <a:lnTo>
                    <a:pt x="2562" y="780"/>
                  </a:lnTo>
                  <a:lnTo>
                    <a:pt x="2594" y="780"/>
                  </a:lnTo>
                  <a:lnTo>
                    <a:pt x="2625" y="749"/>
                  </a:lnTo>
                  <a:lnTo>
                    <a:pt x="2625" y="749"/>
                  </a:lnTo>
                  <a:lnTo>
                    <a:pt x="2625" y="718"/>
                  </a:lnTo>
                  <a:lnTo>
                    <a:pt x="2594" y="718"/>
                  </a:lnTo>
                  <a:lnTo>
                    <a:pt x="2594" y="718"/>
                  </a:lnTo>
                  <a:lnTo>
                    <a:pt x="2531" y="749"/>
                  </a:lnTo>
                  <a:lnTo>
                    <a:pt x="2531" y="780"/>
                  </a:lnTo>
                  <a:lnTo>
                    <a:pt x="2500" y="780"/>
                  </a:lnTo>
                  <a:lnTo>
                    <a:pt x="2500" y="780"/>
                  </a:lnTo>
                  <a:lnTo>
                    <a:pt x="2531" y="749"/>
                  </a:lnTo>
                  <a:lnTo>
                    <a:pt x="2562" y="718"/>
                  </a:lnTo>
                  <a:lnTo>
                    <a:pt x="2562" y="687"/>
                  </a:lnTo>
                  <a:lnTo>
                    <a:pt x="2562" y="687"/>
                  </a:lnTo>
                  <a:lnTo>
                    <a:pt x="2531" y="687"/>
                  </a:lnTo>
                  <a:lnTo>
                    <a:pt x="2500" y="687"/>
                  </a:lnTo>
                  <a:lnTo>
                    <a:pt x="2500" y="655"/>
                  </a:lnTo>
                  <a:lnTo>
                    <a:pt x="2469" y="655"/>
                  </a:lnTo>
                  <a:lnTo>
                    <a:pt x="2469" y="593"/>
                  </a:lnTo>
                  <a:lnTo>
                    <a:pt x="2437" y="593"/>
                  </a:lnTo>
                  <a:lnTo>
                    <a:pt x="2437" y="593"/>
                  </a:lnTo>
                  <a:lnTo>
                    <a:pt x="2437" y="593"/>
                  </a:lnTo>
                  <a:lnTo>
                    <a:pt x="2406" y="562"/>
                  </a:lnTo>
                  <a:lnTo>
                    <a:pt x="2406" y="562"/>
                  </a:lnTo>
                  <a:lnTo>
                    <a:pt x="2406" y="562"/>
                  </a:lnTo>
                  <a:lnTo>
                    <a:pt x="2375" y="562"/>
                  </a:lnTo>
                  <a:lnTo>
                    <a:pt x="2344" y="562"/>
                  </a:lnTo>
                  <a:lnTo>
                    <a:pt x="2312" y="562"/>
                  </a:lnTo>
                  <a:lnTo>
                    <a:pt x="2281" y="562"/>
                  </a:lnTo>
                  <a:lnTo>
                    <a:pt x="2250" y="562"/>
                  </a:lnTo>
                  <a:lnTo>
                    <a:pt x="2250" y="562"/>
                  </a:lnTo>
                  <a:lnTo>
                    <a:pt x="2250" y="562"/>
                  </a:lnTo>
                  <a:lnTo>
                    <a:pt x="2219" y="593"/>
                  </a:lnTo>
                  <a:lnTo>
                    <a:pt x="2219" y="624"/>
                  </a:lnTo>
                  <a:lnTo>
                    <a:pt x="2187" y="655"/>
                  </a:lnTo>
                  <a:lnTo>
                    <a:pt x="2187" y="718"/>
                  </a:lnTo>
                  <a:lnTo>
                    <a:pt x="2187" y="718"/>
                  </a:lnTo>
                  <a:lnTo>
                    <a:pt x="2156" y="718"/>
                  </a:lnTo>
                  <a:lnTo>
                    <a:pt x="2156" y="718"/>
                  </a:lnTo>
                  <a:lnTo>
                    <a:pt x="2125" y="718"/>
                  </a:lnTo>
                  <a:lnTo>
                    <a:pt x="2125" y="718"/>
                  </a:lnTo>
                  <a:lnTo>
                    <a:pt x="2125" y="718"/>
                  </a:lnTo>
                  <a:lnTo>
                    <a:pt x="2156" y="655"/>
                  </a:lnTo>
                  <a:lnTo>
                    <a:pt x="2156" y="655"/>
                  </a:lnTo>
                  <a:lnTo>
                    <a:pt x="2156" y="624"/>
                  </a:lnTo>
                  <a:lnTo>
                    <a:pt x="2156" y="624"/>
                  </a:lnTo>
                  <a:lnTo>
                    <a:pt x="2125" y="624"/>
                  </a:lnTo>
                  <a:lnTo>
                    <a:pt x="2031" y="593"/>
                  </a:lnTo>
                  <a:lnTo>
                    <a:pt x="2000" y="624"/>
                  </a:lnTo>
                  <a:lnTo>
                    <a:pt x="1937" y="687"/>
                  </a:lnTo>
                  <a:lnTo>
                    <a:pt x="1906" y="687"/>
                  </a:lnTo>
                  <a:lnTo>
                    <a:pt x="1906" y="718"/>
                  </a:lnTo>
                  <a:lnTo>
                    <a:pt x="1906" y="718"/>
                  </a:lnTo>
                  <a:lnTo>
                    <a:pt x="1937" y="718"/>
                  </a:lnTo>
                  <a:lnTo>
                    <a:pt x="1937" y="687"/>
                  </a:lnTo>
                  <a:lnTo>
                    <a:pt x="1969" y="687"/>
                  </a:lnTo>
                  <a:lnTo>
                    <a:pt x="2000" y="687"/>
                  </a:lnTo>
                  <a:lnTo>
                    <a:pt x="2000" y="687"/>
                  </a:lnTo>
                  <a:lnTo>
                    <a:pt x="1969" y="687"/>
                  </a:lnTo>
                  <a:lnTo>
                    <a:pt x="1937" y="718"/>
                  </a:lnTo>
                  <a:lnTo>
                    <a:pt x="1906" y="780"/>
                  </a:lnTo>
                  <a:lnTo>
                    <a:pt x="1906" y="843"/>
                  </a:lnTo>
                  <a:lnTo>
                    <a:pt x="1906" y="905"/>
                  </a:lnTo>
                  <a:lnTo>
                    <a:pt x="1875" y="937"/>
                  </a:lnTo>
                  <a:lnTo>
                    <a:pt x="1875" y="968"/>
                  </a:lnTo>
                  <a:lnTo>
                    <a:pt x="1875" y="999"/>
                  </a:lnTo>
                  <a:lnTo>
                    <a:pt x="1844" y="1030"/>
                  </a:lnTo>
                  <a:lnTo>
                    <a:pt x="1844" y="1030"/>
                  </a:lnTo>
                  <a:lnTo>
                    <a:pt x="1844" y="1062"/>
                  </a:lnTo>
                  <a:lnTo>
                    <a:pt x="1812" y="1124"/>
                  </a:lnTo>
                  <a:lnTo>
                    <a:pt x="1812" y="1124"/>
                  </a:lnTo>
                  <a:lnTo>
                    <a:pt x="1812" y="1124"/>
                  </a:lnTo>
                  <a:lnTo>
                    <a:pt x="1812" y="1124"/>
                  </a:lnTo>
                  <a:lnTo>
                    <a:pt x="1812" y="1124"/>
                  </a:lnTo>
                  <a:lnTo>
                    <a:pt x="1812" y="1124"/>
                  </a:lnTo>
                  <a:lnTo>
                    <a:pt x="1781" y="1124"/>
                  </a:lnTo>
                  <a:lnTo>
                    <a:pt x="1781" y="1093"/>
                  </a:lnTo>
                  <a:lnTo>
                    <a:pt x="1812" y="1093"/>
                  </a:lnTo>
                  <a:lnTo>
                    <a:pt x="1812" y="1062"/>
                  </a:lnTo>
                  <a:lnTo>
                    <a:pt x="1781" y="1062"/>
                  </a:lnTo>
                  <a:lnTo>
                    <a:pt x="1750" y="1062"/>
                  </a:lnTo>
                  <a:lnTo>
                    <a:pt x="1719" y="1062"/>
                  </a:lnTo>
                  <a:lnTo>
                    <a:pt x="1750" y="1062"/>
                  </a:lnTo>
                  <a:lnTo>
                    <a:pt x="1781" y="1062"/>
                  </a:lnTo>
                  <a:lnTo>
                    <a:pt x="1781" y="1030"/>
                  </a:lnTo>
                  <a:lnTo>
                    <a:pt x="1781" y="1030"/>
                  </a:lnTo>
                  <a:lnTo>
                    <a:pt x="1750" y="1030"/>
                  </a:lnTo>
                  <a:lnTo>
                    <a:pt x="1750" y="999"/>
                  </a:lnTo>
                  <a:lnTo>
                    <a:pt x="1750" y="999"/>
                  </a:lnTo>
                  <a:lnTo>
                    <a:pt x="1781" y="968"/>
                  </a:lnTo>
                  <a:lnTo>
                    <a:pt x="1781" y="968"/>
                  </a:lnTo>
                  <a:lnTo>
                    <a:pt x="1781" y="937"/>
                  </a:lnTo>
                  <a:lnTo>
                    <a:pt x="1812" y="937"/>
                  </a:lnTo>
                  <a:lnTo>
                    <a:pt x="1812" y="905"/>
                  </a:lnTo>
                  <a:lnTo>
                    <a:pt x="1844" y="874"/>
                  </a:lnTo>
                  <a:lnTo>
                    <a:pt x="1875" y="843"/>
                  </a:lnTo>
                  <a:lnTo>
                    <a:pt x="1875" y="843"/>
                  </a:lnTo>
                  <a:lnTo>
                    <a:pt x="1875" y="812"/>
                  </a:lnTo>
                  <a:lnTo>
                    <a:pt x="1875" y="812"/>
                  </a:lnTo>
                  <a:lnTo>
                    <a:pt x="1875" y="780"/>
                  </a:lnTo>
                  <a:lnTo>
                    <a:pt x="1906" y="780"/>
                  </a:lnTo>
                  <a:lnTo>
                    <a:pt x="1906" y="780"/>
                  </a:lnTo>
                  <a:lnTo>
                    <a:pt x="1906" y="749"/>
                  </a:lnTo>
                  <a:lnTo>
                    <a:pt x="1906" y="718"/>
                  </a:lnTo>
                  <a:lnTo>
                    <a:pt x="1906" y="687"/>
                  </a:lnTo>
                  <a:lnTo>
                    <a:pt x="1906" y="655"/>
                  </a:lnTo>
                  <a:lnTo>
                    <a:pt x="1906" y="655"/>
                  </a:lnTo>
                  <a:lnTo>
                    <a:pt x="1906" y="655"/>
                  </a:lnTo>
                  <a:lnTo>
                    <a:pt x="1937" y="624"/>
                  </a:lnTo>
                  <a:lnTo>
                    <a:pt x="1969" y="593"/>
                  </a:lnTo>
                  <a:lnTo>
                    <a:pt x="1969" y="562"/>
                  </a:lnTo>
                  <a:lnTo>
                    <a:pt x="1969" y="530"/>
                  </a:lnTo>
                  <a:lnTo>
                    <a:pt x="1969" y="499"/>
                  </a:lnTo>
                  <a:lnTo>
                    <a:pt x="1969" y="499"/>
                  </a:lnTo>
                  <a:lnTo>
                    <a:pt x="1937" y="499"/>
                  </a:lnTo>
                  <a:lnTo>
                    <a:pt x="1937" y="530"/>
                  </a:lnTo>
                  <a:lnTo>
                    <a:pt x="1906" y="530"/>
                  </a:lnTo>
                  <a:lnTo>
                    <a:pt x="1875" y="530"/>
                  </a:lnTo>
                  <a:lnTo>
                    <a:pt x="1875" y="530"/>
                  </a:lnTo>
                  <a:lnTo>
                    <a:pt x="1844" y="530"/>
                  </a:lnTo>
                  <a:lnTo>
                    <a:pt x="1812" y="530"/>
                  </a:lnTo>
                  <a:lnTo>
                    <a:pt x="1812" y="530"/>
                  </a:lnTo>
                  <a:lnTo>
                    <a:pt x="1812" y="562"/>
                  </a:lnTo>
                  <a:lnTo>
                    <a:pt x="1812" y="593"/>
                  </a:lnTo>
                  <a:lnTo>
                    <a:pt x="1781" y="593"/>
                  </a:lnTo>
                  <a:lnTo>
                    <a:pt x="1750" y="624"/>
                  </a:lnTo>
                  <a:lnTo>
                    <a:pt x="1687" y="593"/>
                  </a:lnTo>
                  <a:lnTo>
                    <a:pt x="1687" y="593"/>
                  </a:lnTo>
                  <a:lnTo>
                    <a:pt x="1656" y="593"/>
                  </a:lnTo>
                  <a:lnTo>
                    <a:pt x="1625" y="593"/>
                  </a:lnTo>
                  <a:lnTo>
                    <a:pt x="1594" y="593"/>
                  </a:lnTo>
                  <a:lnTo>
                    <a:pt x="1594" y="624"/>
                  </a:lnTo>
                  <a:lnTo>
                    <a:pt x="1594" y="655"/>
                  </a:lnTo>
                  <a:lnTo>
                    <a:pt x="1594" y="655"/>
                  </a:lnTo>
                  <a:lnTo>
                    <a:pt x="1594" y="718"/>
                  </a:lnTo>
                  <a:lnTo>
                    <a:pt x="1594" y="749"/>
                  </a:lnTo>
                  <a:lnTo>
                    <a:pt x="1594" y="749"/>
                  </a:lnTo>
                  <a:lnTo>
                    <a:pt x="1594" y="718"/>
                  </a:lnTo>
                  <a:lnTo>
                    <a:pt x="1594" y="655"/>
                  </a:lnTo>
                  <a:lnTo>
                    <a:pt x="1594" y="624"/>
                  </a:lnTo>
                  <a:lnTo>
                    <a:pt x="1562" y="624"/>
                  </a:lnTo>
                  <a:lnTo>
                    <a:pt x="1562" y="655"/>
                  </a:lnTo>
                  <a:lnTo>
                    <a:pt x="1562" y="655"/>
                  </a:lnTo>
                  <a:lnTo>
                    <a:pt x="1531" y="624"/>
                  </a:lnTo>
                  <a:lnTo>
                    <a:pt x="1531" y="624"/>
                  </a:lnTo>
                  <a:lnTo>
                    <a:pt x="1500" y="655"/>
                  </a:lnTo>
                  <a:lnTo>
                    <a:pt x="1500" y="655"/>
                  </a:lnTo>
                  <a:lnTo>
                    <a:pt x="1469" y="687"/>
                  </a:lnTo>
                  <a:lnTo>
                    <a:pt x="1469" y="718"/>
                  </a:lnTo>
                  <a:lnTo>
                    <a:pt x="1469" y="780"/>
                  </a:lnTo>
                  <a:lnTo>
                    <a:pt x="1437" y="780"/>
                  </a:lnTo>
                  <a:lnTo>
                    <a:pt x="1437" y="749"/>
                  </a:lnTo>
                  <a:lnTo>
                    <a:pt x="1437" y="749"/>
                  </a:lnTo>
                  <a:lnTo>
                    <a:pt x="1437" y="718"/>
                  </a:lnTo>
                  <a:lnTo>
                    <a:pt x="1437" y="687"/>
                  </a:lnTo>
                  <a:lnTo>
                    <a:pt x="1437" y="655"/>
                  </a:lnTo>
                  <a:lnTo>
                    <a:pt x="1437" y="655"/>
                  </a:lnTo>
                  <a:lnTo>
                    <a:pt x="1406" y="655"/>
                  </a:lnTo>
                  <a:lnTo>
                    <a:pt x="1375" y="624"/>
                  </a:lnTo>
                  <a:lnTo>
                    <a:pt x="1375" y="624"/>
                  </a:lnTo>
                  <a:lnTo>
                    <a:pt x="1375" y="624"/>
                  </a:lnTo>
                  <a:lnTo>
                    <a:pt x="1344" y="593"/>
                  </a:lnTo>
                  <a:lnTo>
                    <a:pt x="1344" y="593"/>
                  </a:lnTo>
                  <a:lnTo>
                    <a:pt x="1344" y="593"/>
                  </a:lnTo>
                  <a:lnTo>
                    <a:pt x="1344" y="624"/>
                  </a:lnTo>
                  <a:lnTo>
                    <a:pt x="1312" y="624"/>
                  </a:lnTo>
                  <a:lnTo>
                    <a:pt x="1312" y="624"/>
                  </a:lnTo>
                  <a:lnTo>
                    <a:pt x="1281" y="624"/>
                  </a:lnTo>
                  <a:lnTo>
                    <a:pt x="1281" y="593"/>
                  </a:lnTo>
                  <a:lnTo>
                    <a:pt x="1250" y="624"/>
                  </a:lnTo>
                  <a:lnTo>
                    <a:pt x="1250" y="624"/>
                  </a:lnTo>
                  <a:lnTo>
                    <a:pt x="1250" y="655"/>
                  </a:lnTo>
                  <a:lnTo>
                    <a:pt x="1250" y="655"/>
                  </a:lnTo>
                  <a:lnTo>
                    <a:pt x="1219" y="655"/>
                  </a:lnTo>
                  <a:lnTo>
                    <a:pt x="1219" y="655"/>
                  </a:lnTo>
                  <a:lnTo>
                    <a:pt x="1219" y="655"/>
                  </a:lnTo>
                  <a:lnTo>
                    <a:pt x="1187" y="655"/>
                  </a:lnTo>
                  <a:lnTo>
                    <a:pt x="1156" y="655"/>
                  </a:lnTo>
                  <a:lnTo>
                    <a:pt x="1156" y="655"/>
                  </a:lnTo>
                  <a:lnTo>
                    <a:pt x="1187" y="655"/>
                  </a:lnTo>
                  <a:lnTo>
                    <a:pt x="1156" y="624"/>
                  </a:lnTo>
                  <a:lnTo>
                    <a:pt x="1125" y="624"/>
                  </a:lnTo>
                  <a:lnTo>
                    <a:pt x="1125" y="624"/>
                  </a:lnTo>
                  <a:lnTo>
                    <a:pt x="1125" y="624"/>
                  </a:lnTo>
                  <a:lnTo>
                    <a:pt x="1094" y="655"/>
                  </a:lnTo>
                  <a:lnTo>
                    <a:pt x="1094" y="624"/>
                  </a:lnTo>
                  <a:lnTo>
                    <a:pt x="1094" y="593"/>
                  </a:lnTo>
                  <a:lnTo>
                    <a:pt x="1094" y="593"/>
                  </a:lnTo>
                  <a:lnTo>
                    <a:pt x="1094" y="593"/>
                  </a:lnTo>
                  <a:lnTo>
                    <a:pt x="1062" y="593"/>
                  </a:lnTo>
                  <a:lnTo>
                    <a:pt x="1031" y="624"/>
                  </a:lnTo>
                  <a:lnTo>
                    <a:pt x="1000" y="624"/>
                  </a:lnTo>
                  <a:lnTo>
                    <a:pt x="1031" y="593"/>
                  </a:lnTo>
                  <a:lnTo>
                    <a:pt x="1031" y="593"/>
                  </a:lnTo>
                  <a:lnTo>
                    <a:pt x="1031" y="593"/>
                  </a:lnTo>
                  <a:lnTo>
                    <a:pt x="1031" y="593"/>
                  </a:lnTo>
                  <a:lnTo>
                    <a:pt x="1000" y="593"/>
                  </a:lnTo>
                  <a:lnTo>
                    <a:pt x="1000" y="593"/>
                  </a:lnTo>
                  <a:lnTo>
                    <a:pt x="969" y="593"/>
                  </a:lnTo>
                  <a:lnTo>
                    <a:pt x="906" y="593"/>
                  </a:lnTo>
                  <a:lnTo>
                    <a:pt x="875" y="593"/>
                  </a:lnTo>
                  <a:lnTo>
                    <a:pt x="875" y="593"/>
                  </a:lnTo>
                  <a:lnTo>
                    <a:pt x="906" y="593"/>
                  </a:lnTo>
                  <a:lnTo>
                    <a:pt x="906" y="562"/>
                  </a:lnTo>
                  <a:lnTo>
                    <a:pt x="906" y="593"/>
                  </a:lnTo>
                  <a:lnTo>
                    <a:pt x="906" y="593"/>
                  </a:lnTo>
                  <a:lnTo>
                    <a:pt x="969" y="593"/>
                  </a:lnTo>
                  <a:lnTo>
                    <a:pt x="1031" y="530"/>
                  </a:lnTo>
                  <a:lnTo>
                    <a:pt x="1062" y="499"/>
                  </a:lnTo>
                  <a:lnTo>
                    <a:pt x="1031" y="499"/>
                  </a:lnTo>
                  <a:lnTo>
                    <a:pt x="1031" y="468"/>
                  </a:lnTo>
                  <a:lnTo>
                    <a:pt x="1031" y="468"/>
                  </a:lnTo>
                  <a:lnTo>
                    <a:pt x="1000" y="437"/>
                  </a:lnTo>
                  <a:lnTo>
                    <a:pt x="937" y="437"/>
                  </a:lnTo>
                  <a:lnTo>
                    <a:pt x="906" y="437"/>
                  </a:lnTo>
                  <a:lnTo>
                    <a:pt x="906" y="437"/>
                  </a:lnTo>
                  <a:lnTo>
                    <a:pt x="906" y="437"/>
                  </a:lnTo>
                  <a:lnTo>
                    <a:pt x="875" y="437"/>
                  </a:lnTo>
                  <a:lnTo>
                    <a:pt x="875" y="437"/>
                  </a:lnTo>
                  <a:lnTo>
                    <a:pt x="875" y="437"/>
                  </a:lnTo>
                  <a:lnTo>
                    <a:pt x="875" y="405"/>
                  </a:lnTo>
                  <a:lnTo>
                    <a:pt x="875" y="405"/>
                  </a:lnTo>
                  <a:lnTo>
                    <a:pt x="875" y="405"/>
                  </a:lnTo>
                  <a:lnTo>
                    <a:pt x="844" y="405"/>
                  </a:lnTo>
                  <a:lnTo>
                    <a:pt x="812" y="405"/>
                  </a:lnTo>
                  <a:lnTo>
                    <a:pt x="812" y="437"/>
                  </a:lnTo>
                  <a:lnTo>
                    <a:pt x="812" y="437"/>
                  </a:lnTo>
                  <a:lnTo>
                    <a:pt x="781" y="437"/>
                  </a:lnTo>
                  <a:lnTo>
                    <a:pt x="781" y="437"/>
                  </a:lnTo>
                  <a:lnTo>
                    <a:pt x="781" y="437"/>
                  </a:lnTo>
                  <a:lnTo>
                    <a:pt x="781" y="437"/>
                  </a:lnTo>
                  <a:lnTo>
                    <a:pt x="781" y="437"/>
                  </a:lnTo>
                  <a:lnTo>
                    <a:pt x="781" y="405"/>
                  </a:lnTo>
                  <a:lnTo>
                    <a:pt x="812" y="405"/>
                  </a:lnTo>
                  <a:lnTo>
                    <a:pt x="812" y="375"/>
                  </a:lnTo>
                  <a:lnTo>
                    <a:pt x="812" y="375"/>
                  </a:lnTo>
                  <a:lnTo>
                    <a:pt x="812" y="344"/>
                  </a:lnTo>
                  <a:lnTo>
                    <a:pt x="781" y="344"/>
                  </a:lnTo>
                  <a:lnTo>
                    <a:pt x="781" y="313"/>
                  </a:lnTo>
                  <a:lnTo>
                    <a:pt x="781" y="313"/>
                  </a:lnTo>
                  <a:lnTo>
                    <a:pt x="781" y="313"/>
                  </a:lnTo>
                  <a:lnTo>
                    <a:pt x="750" y="313"/>
                  </a:lnTo>
                  <a:lnTo>
                    <a:pt x="719" y="313"/>
                  </a:lnTo>
                  <a:lnTo>
                    <a:pt x="719" y="313"/>
                  </a:lnTo>
                  <a:lnTo>
                    <a:pt x="719" y="313"/>
                  </a:lnTo>
                  <a:lnTo>
                    <a:pt x="656" y="313"/>
                  </a:lnTo>
                  <a:lnTo>
                    <a:pt x="625" y="313"/>
                  </a:lnTo>
                  <a:lnTo>
                    <a:pt x="625" y="344"/>
                  </a:lnTo>
                  <a:lnTo>
                    <a:pt x="594" y="375"/>
                  </a:lnTo>
                  <a:lnTo>
                    <a:pt x="594" y="405"/>
                  </a:lnTo>
                  <a:lnTo>
                    <a:pt x="562" y="405"/>
                  </a:lnTo>
                  <a:lnTo>
                    <a:pt x="594" y="375"/>
                  </a:lnTo>
                  <a:lnTo>
                    <a:pt x="594" y="375"/>
                  </a:lnTo>
                  <a:lnTo>
                    <a:pt x="594" y="313"/>
                  </a:lnTo>
                  <a:lnTo>
                    <a:pt x="594" y="281"/>
                  </a:lnTo>
                  <a:lnTo>
                    <a:pt x="594" y="250"/>
                  </a:lnTo>
                  <a:lnTo>
                    <a:pt x="594" y="219"/>
                  </a:lnTo>
                  <a:lnTo>
                    <a:pt x="562" y="250"/>
                  </a:lnTo>
                  <a:lnTo>
                    <a:pt x="562" y="250"/>
                  </a:lnTo>
                  <a:lnTo>
                    <a:pt x="531" y="281"/>
                  </a:lnTo>
                  <a:lnTo>
                    <a:pt x="531" y="313"/>
                  </a:lnTo>
                  <a:lnTo>
                    <a:pt x="531" y="281"/>
                  </a:lnTo>
                  <a:lnTo>
                    <a:pt x="531" y="281"/>
                  </a:lnTo>
                  <a:lnTo>
                    <a:pt x="500" y="313"/>
                  </a:lnTo>
                  <a:lnTo>
                    <a:pt x="500" y="313"/>
                  </a:lnTo>
                  <a:lnTo>
                    <a:pt x="500" y="344"/>
                  </a:lnTo>
                  <a:lnTo>
                    <a:pt x="500" y="375"/>
                  </a:lnTo>
                  <a:lnTo>
                    <a:pt x="500" y="344"/>
                  </a:lnTo>
                  <a:lnTo>
                    <a:pt x="500" y="313"/>
                  </a:lnTo>
                  <a:lnTo>
                    <a:pt x="500" y="281"/>
                  </a:lnTo>
                  <a:lnTo>
                    <a:pt x="500" y="281"/>
                  </a:lnTo>
                  <a:lnTo>
                    <a:pt x="500" y="219"/>
                  </a:lnTo>
                  <a:lnTo>
                    <a:pt x="500" y="188"/>
                  </a:lnTo>
                  <a:lnTo>
                    <a:pt x="469" y="188"/>
                  </a:lnTo>
                  <a:lnTo>
                    <a:pt x="469" y="188"/>
                  </a:lnTo>
                  <a:lnTo>
                    <a:pt x="437" y="219"/>
                  </a:lnTo>
                  <a:lnTo>
                    <a:pt x="437" y="219"/>
                  </a:lnTo>
                  <a:lnTo>
                    <a:pt x="437" y="188"/>
                  </a:lnTo>
                  <a:lnTo>
                    <a:pt x="437" y="188"/>
                  </a:lnTo>
                  <a:lnTo>
                    <a:pt x="406" y="188"/>
                  </a:lnTo>
                  <a:lnTo>
                    <a:pt x="406" y="188"/>
                  </a:lnTo>
                  <a:lnTo>
                    <a:pt x="406" y="188"/>
                  </a:lnTo>
                  <a:lnTo>
                    <a:pt x="406" y="156"/>
                  </a:lnTo>
                  <a:lnTo>
                    <a:pt x="406" y="156"/>
                  </a:lnTo>
                  <a:lnTo>
                    <a:pt x="375" y="156"/>
                  </a:lnTo>
                  <a:lnTo>
                    <a:pt x="375" y="188"/>
                  </a:lnTo>
                  <a:lnTo>
                    <a:pt x="375" y="188"/>
                  </a:lnTo>
                  <a:lnTo>
                    <a:pt x="344" y="219"/>
                  </a:lnTo>
                  <a:lnTo>
                    <a:pt x="312" y="250"/>
                  </a:lnTo>
                  <a:lnTo>
                    <a:pt x="312" y="250"/>
                  </a:lnTo>
                  <a:lnTo>
                    <a:pt x="312" y="219"/>
                  </a:lnTo>
                  <a:lnTo>
                    <a:pt x="344" y="219"/>
                  </a:lnTo>
                  <a:lnTo>
                    <a:pt x="344" y="188"/>
                  </a:lnTo>
                  <a:lnTo>
                    <a:pt x="344" y="188"/>
                  </a:lnTo>
                  <a:lnTo>
                    <a:pt x="344" y="156"/>
                  </a:lnTo>
                  <a:lnTo>
                    <a:pt x="312" y="125"/>
                  </a:lnTo>
                  <a:lnTo>
                    <a:pt x="312" y="125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281" y="156"/>
                  </a:lnTo>
                  <a:lnTo>
                    <a:pt x="281" y="156"/>
                  </a:lnTo>
                  <a:lnTo>
                    <a:pt x="250" y="156"/>
                  </a:lnTo>
                  <a:lnTo>
                    <a:pt x="250" y="156"/>
                  </a:lnTo>
                  <a:lnTo>
                    <a:pt x="250" y="125"/>
                  </a:lnTo>
                  <a:lnTo>
                    <a:pt x="250" y="94"/>
                  </a:lnTo>
                  <a:lnTo>
                    <a:pt x="250" y="94"/>
                  </a:lnTo>
                  <a:lnTo>
                    <a:pt x="219" y="94"/>
                  </a:lnTo>
                  <a:lnTo>
                    <a:pt x="187" y="94"/>
                  </a:lnTo>
                  <a:lnTo>
                    <a:pt x="187" y="63"/>
                  </a:lnTo>
                  <a:lnTo>
                    <a:pt x="156" y="63"/>
                  </a:lnTo>
                  <a:lnTo>
                    <a:pt x="156" y="94"/>
                  </a:lnTo>
                  <a:lnTo>
                    <a:pt x="156" y="94"/>
                  </a:lnTo>
                  <a:lnTo>
                    <a:pt x="156" y="63"/>
                  </a:lnTo>
                  <a:lnTo>
                    <a:pt x="125" y="31"/>
                  </a:lnTo>
                  <a:lnTo>
                    <a:pt x="94" y="31"/>
                  </a:lnTo>
                  <a:lnTo>
                    <a:pt x="94" y="31"/>
                  </a:lnTo>
                  <a:lnTo>
                    <a:pt x="62" y="63"/>
                  </a:lnTo>
                  <a:lnTo>
                    <a:pt x="62" y="94"/>
                  </a:lnTo>
                  <a:lnTo>
                    <a:pt x="62" y="94"/>
                  </a:lnTo>
                  <a:lnTo>
                    <a:pt x="62" y="63"/>
                  </a:lnTo>
                  <a:lnTo>
                    <a:pt x="62" y="31"/>
                  </a:lnTo>
                  <a:lnTo>
                    <a:pt x="62" y="31"/>
                  </a:lnTo>
                  <a:lnTo>
                    <a:pt x="62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62" y="63"/>
                  </a:lnTo>
                  <a:lnTo>
                    <a:pt x="31" y="63"/>
                  </a:lnTo>
                  <a:lnTo>
                    <a:pt x="31" y="63"/>
                  </a:lnTo>
                  <a:lnTo>
                    <a:pt x="31" y="94"/>
                  </a:lnTo>
                  <a:lnTo>
                    <a:pt x="31" y="94"/>
                  </a:lnTo>
                  <a:lnTo>
                    <a:pt x="31" y="94"/>
                  </a:lnTo>
                  <a:lnTo>
                    <a:pt x="31" y="94"/>
                  </a:lnTo>
                  <a:lnTo>
                    <a:pt x="62" y="94"/>
                  </a:lnTo>
                  <a:lnTo>
                    <a:pt x="62" y="94"/>
                  </a:lnTo>
                  <a:lnTo>
                    <a:pt x="94" y="94"/>
                  </a:lnTo>
                  <a:lnTo>
                    <a:pt x="94" y="94"/>
                  </a:lnTo>
                  <a:lnTo>
                    <a:pt x="62" y="125"/>
                  </a:lnTo>
                  <a:lnTo>
                    <a:pt x="94" y="125"/>
                  </a:lnTo>
                  <a:lnTo>
                    <a:pt x="125" y="188"/>
                  </a:lnTo>
                  <a:lnTo>
                    <a:pt x="125" y="219"/>
                  </a:lnTo>
                  <a:lnTo>
                    <a:pt x="156" y="219"/>
                  </a:lnTo>
                  <a:lnTo>
                    <a:pt x="156" y="156"/>
                  </a:lnTo>
                  <a:lnTo>
                    <a:pt x="187" y="156"/>
                  </a:lnTo>
                  <a:lnTo>
                    <a:pt x="187" y="188"/>
                  </a:lnTo>
                  <a:lnTo>
                    <a:pt x="187" y="188"/>
                  </a:lnTo>
                  <a:lnTo>
                    <a:pt x="187" y="219"/>
                  </a:lnTo>
                  <a:lnTo>
                    <a:pt x="187" y="219"/>
                  </a:lnTo>
                  <a:lnTo>
                    <a:pt x="219" y="250"/>
                  </a:lnTo>
                  <a:lnTo>
                    <a:pt x="219" y="250"/>
                  </a:lnTo>
                  <a:lnTo>
                    <a:pt x="250" y="281"/>
                  </a:lnTo>
                  <a:lnTo>
                    <a:pt x="250" y="281"/>
                  </a:lnTo>
                  <a:lnTo>
                    <a:pt x="250" y="281"/>
                  </a:lnTo>
                  <a:lnTo>
                    <a:pt x="281" y="281"/>
                  </a:lnTo>
                  <a:lnTo>
                    <a:pt x="281" y="281"/>
                  </a:lnTo>
                  <a:lnTo>
                    <a:pt x="250" y="281"/>
                  </a:lnTo>
                  <a:lnTo>
                    <a:pt x="219" y="313"/>
                  </a:lnTo>
                  <a:lnTo>
                    <a:pt x="219" y="313"/>
                  </a:lnTo>
                  <a:lnTo>
                    <a:pt x="219" y="313"/>
                  </a:lnTo>
                  <a:lnTo>
                    <a:pt x="219" y="344"/>
                  </a:lnTo>
                  <a:lnTo>
                    <a:pt x="219" y="344"/>
                  </a:lnTo>
                  <a:lnTo>
                    <a:pt x="219" y="344"/>
                  </a:lnTo>
                  <a:lnTo>
                    <a:pt x="250" y="313"/>
                  </a:lnTo>
                  <a:lnTo>
                    <a:pt x="312" y="313"/>
                  </a:lnTo>
                  <a:lnTo>
                    <a:pt x="312" y="313"/>
                  </a:lnTo>
                  <a:lnTo>
                    <a:pt x="344" y="313"/>
                  </a:lnTo>
                  <a:lnTo>
                    <a:pt x="344" y="313"/>
                  </a:lnTo>
                  <a:lnTo>
                    <a:pt x="344" y="281"/>
                  </a:lnTo>
                  <a:lnTo>
                    <a:pt x="375" y="250"/>
                  </a:lnTo>
                  <a:lnTo>
                    <a:pt x="375" y="250"/>
                  </a:lnTo>
                  <a:lnTo>
                    <a:pt x="406" y="250"/>
                  </a:lnTo>
                  <a:lnTo>
                    <a:pt x="406" y="250"/>
                  </a:lnTo>
                  <a:lnTo>
                    <a:pt x="406" y="250"/>
                  </a:lnTo>
                  <a:lnTo>
                    <a:pt x="406" y="250"/>
                  </a:lnTo>
                  <a:lnTo>
                    <a:pt x="406" y="250"/>
                  </a:lnTo>
                  <a:lnTo>
                    <a:pt x="406" y="281"/>
                  </a:lnTo>
                  <a:lnTo>
                    <a:pt x="375" y="313"/>
                  </a:lnTo>
                  <a:lnTo>
                    <a:pt x="375" y="344"/>
                  </a:lnTo>
                  <a:lnTo>
                    <a:pt x="375" y="344"/>
                  </a:lnTo>
                  <a:lnTo>
                    <a:pt x="375" y="344"/>
                  </a:lnTo>
                  <a:lnTo>
                    <a:pt x="375" y="344"/>
                  </a:lnTo>
                  <a:lnTo>
                    <a:pt x="375" y="344"/>
                  </a:lnTo>
                  <a:lnTo>
                    <a:pt x="375" y="344"/>
                  </a:lnTo>
                  <a:lnTo>
                    <a:pt x="406" y="344"/>
                  </a:lnTo>
                  <a:lnTo>
                    <a:pt x="406" y="344"/>
                  </a:lnTo>
                  <a:lnTo>
                    <a:pt x="437" y="344"/>
                  </a:lnTo>
                  <a:lnTo>
                    <a:pt x="437" y="375"/>
                  </a:lnTo>
                  <a:lnTo>
                    <a:pt x="406" y="375"/>
                  </a:lnTo>
                  <a:lnTo>
                    <a:pt x="406" y="405"/>
                  </a:lnTo>
                  <a:lnTo>
                    <a:pt x="406" y="468"/>
                  </a:lnTo>
                  <a:lnTo>
                    <a:pt x="406" y="468"/>
                  </a:lnTo>
                  <a:lnTo>
                    <a:pt x="406" y="499"/>
                  </a:lnTo>
                  <a:lnTo>
                    <a:pt x="406" y="499"/>
                  </a:lnTo>
                  <a:lnTo>
                    <a:pt x="437" y="499"/>
                  </a:lnTo>
                  <a:lnTo>
                    <a:pt x="500" y="530"/>
                  </a:lnTo>
                  <a:lnTo>
                    <a:pt x="500" y="530"/>
                  </a:lnTo>
                  <a:lnTo>
                    <a:pt x="500" y="530"/>
                  </a:lnTo>
                  <a:lnTo>
                    <a:pt x="531" y="530"/>
                  </a:lnTo>
                  <a:lnTo>
                    <a:pt x="531" y="530"/>
                  </a:lnTo>
                  <a:lnTo>
                    <a:pt x="531" y="530"/>
                  </a:lnTo>
                  <a:lnTo>
                    <a:pt x="531" y="530"/>
                  </a:lnTo>
                  <a:lnTo>
                    <a:pt x="562" y="530"/>
                  </a:lnTo>
                  <a:lnTo>
                    <a:pt x="562" y="530"/>
                  </a:lnTo>
                  <a:lnTo>
                    <a:pt x="562" y="530"/>
                  </a:lnTo>
                  <a:lnTo>
                    <a:pt x="594" y="499"/>
                  </a:lnTo>
                  <a:lnTo>
                    <a:pt x="594" y="499"/>
                  </a:lnTo>
                  <a:lnTo>
                    <a:pt x="594" y="499"/>
                  </a:lnTo>
                  <a:lnTo>
                    <a:pt x="594" y="530"/>
                  </a:lnTo>
                  <a:lnTo>
                    <a:pt x="594" y="562"/>
                  </a:lnTo>
                  <a:lnTo>
                    <a:pt x="594" y="562"/>
                  </a:lnTo>
                  <a:lnTo>
                    <a:pt x="594" y="562"/>
                  </a:lnTo>
                  <a:lnTo>
                    <a:pt x="625" y="593"/>
                  </a:lnTo>
                  <a:lnTo>
                    <a:pt x="625" y="624"/>
                  </a:lnTo>
                  <a:lnTo>
                    <a:pt x="625" y="624"/>
                  </a:lnTo>
                  <a:lnTo>
                    <a:pt x="656" y="624"/>
                  </a:lnTo>
                  <a:lnTo>
                    <a:pt x="656" y="624"/>
                  </a:lnTo>
                  <a:lnTo>
                    <a:pt x="656" y="655"/>
                  </a:lnTo>
                  <a:lnTo>
                    <a:pt x="656" y="687"/>
                  </a:lnTo>
                  <a:lnTo>
                    <a:pt x="656" y="687"/>
                  </a:lnTo>
                  <a:lnTo>
                    <a:pt x="687" y="718"/>
                  </a:lnTo>
                  <a:lnTo>
                    <a:pt x="687" y="749"/>
                  </a:lnTo>
                  <a:lnTo>
                    <a:pt x="687" y="749"/>
                  </a:lnTo>
                  <a:lnTo>
                    <a:pt x="687" y="749"/>
                  </a:lnTo>
                  <a:lnTo>
                    <a:pt x="687" y="780"/>
                  </a:lnTo>
                  <a:lnTo>
                    <a:pt x="687" y="780"/>
                  </a:lnTo>
                  <a:lnTo>
                    <a:pt x="687" y="780"/>
                  </a:lnTo>
                  <a:lnTo>
                    <a:pt x="719" y="812"/>
                  </a:lnTo>
                  <a:lnTo>
                    <a:pt x="750" y="812"/>
                  </a:lnTo>
                  <a:lnTo>
                    <a:pt x="750" y="843"/>
                  </a:lnTo>
                  <a:lnTo>
                    <a:pt x="750" y="843"/>
                  </a:lnTo>
                  <a:lnTo>
                    <a:pt x="719" y="874"/>
                  </a:lnTo>
                  <a:lnTo>
                    <a:pt x="750" y="874"/>
                  </a:lnTo>
                  <a:lnTo>
                    <a:pt x="750" y="874"/>
                  </a:lnTo>
                  <a:lnTo>
                    <a:pt x="750" y="874"/>
                  </a:lnTo>
                  <a:lnTo>
                    <a:pt x="750" y="874"/>
                  </a:lnTo>
                  <a:lnTo>
                    <a:pt x="781" y="874"/>
                  </a:lnTo>
                  <a:lnTo>
                    <a:pt x="781" y="874"/>
                  </a:lnTo>
                  <a:lnTo>
                    <a:pt x="781" y="905"/>
                  </a:lnTo>
                  <a:lnTo>
                    <a:pt x="812" y="905"/>
                  </a:lnTo>
                  <a:lnTo>
                    <a:pt x="812" y="905"/>
                  </a:lnTo>
                  <a:lnTo>
                    <a:pt x="812" y="905"/>
                  </a:lnTo>
                  <a:lnTo>
                    <a:pt x="812" y="905"/>
                  </a:lnTo>
                  <a:lnTo>
                    <a:pt x="875" y="874"/>
                  </a:lnTo>
                  <a:lnTo>
                    <a:pt x="875" y="905"/>
                  </a:lnTo>
                  <a:lnTo>
                    <a:pt x="875" y="905"/>
                  </a:lnTo>
                  <a:lnTo>
                    <a:pt x="875" y="905"/>
                  </a:lnTo>
                  <a:lnTo>
                    <a:pt x="875" y="937"/>
                  </a:lnTo>
                  <a:lnTo>
                    <a:pt x="875" y="937"/>
                  </a:lnTo>
                  <a:lnTo>
                    <a:pt x="875" y="937"/>
                  </a:lnTo>
                  <a:lnTo>
                    <a:pt x="937" y="968"/>
                  </a:lnTo>
                  <a:lnTo>
                    <a:pt x="969" y="968"/>
                  </a:lnTo>
                  <a:lnTo>
                    <a:pt x="969" y="968"/>
                  </a:lnTo>
                  <a:lnTo>
                    <a:pt x="1000" y="968"/>
                  </a:lnTo>
                  <a:lnTo>
                    <a:pt x="1000" y="968"/>
                  </a:lnTo>
                  <a:lnTo>
                    <a:pt x="1031" y="968"/>
                  </a:lnTo>
                  <a:lnTo>
                    <a:pt x="1031" y="968"/>
                  </a:lnTo>
                  <a:lnTo>
                    <a:pt x="1031" y="999"/>
                  </a:lnTo>
                  <a:lnTo>
                    <a:pt x="1062" y="999"/>
                  </a:lnTo>
                  <a:lnTo>
                    <a:pt x="1062" y="999"/>
                  </a:lnTo>
                  <a:lnTo>
                    <a:pt x="1031" y="1062"/>
                  </a:lnTo>
                  <a:lnTo>
                    <a:pt x="1031" y="1062"/>
                  </a:lnTo>
                  <a:lnTo>
                    <a:pt x="1031" y="1093"/>
                  </a:lnTo>
                  <a:lnTo>
                    <a:pt x="1031" y="1093"/>
                  </a:lnTo>
                  <a:lnTo>
                    <a:pt x="1062" y="1124"/>
                  </a:lnTo>
                  <a:lnTo>
                    <a:pt x="1062" y="1124"/>
                  </a:lnTo>
                  <a:lnTo>
                    <a:pt x="1062" y="1124"/>
                  </a:lnTo>
                  <a:lnTo>
                    <a:pt x="1094" y="1155"/>
                  </a:lnTo>
                  <a:lnTo>
                    <a:pt x="1094" y="1218"/>
                  </a:lnTo>
                  <a:lnTo>
                    <a:pt x="1094" y="1218"/>
                  </a:lnTo>
                  <a:lnTo>
                    <a:pt x="1094" y="1218"/>
                  </a:lnTo>
                  <a:lnTo>
                    <a:pt x="1062" y="1249"/>
                  </a:lnTo>
                  <a:lnTo>
                    <a:pt x="969" y="1249"/>
                  </a:lnTo>
                  <a:lnTo>
                    <a:pt x="906" y="1312"/>
                  </a:lnTo>
                  <a:lnTo>
                    <a:pt x="875" y="1343"/>
                  </a:lnTo>
                  <a:lnTo>
                    <a:pt x="781" y="1405"/>
                  </a:lnTo>
                  <a:lnTo>
                    <a:pt x="750" y="1405"/>
                  </a:lnTo>
                  <a:lnTo>
                    <a:pt x="750" y="1405"/>
                  </a:lnTo>
                  <a:lnTo>
                    <a:pt x="719" y="1374"/>
                  </a:lnTo>
                  <a:lnTo>
                    <a:pt x="719" y="1374"/>
                  </a:lnTo>
                  <a:lnTo>
                    <a:pt x="687" y="1405"/>
                  </a:lnTo>
                  <a:lnTo>
                    <a:pt x="656" y="1405"/>
                  </a:lnTo>
                  <a:lnTo>
                    <a:pt x="656" y="1405"/>
                  </a:lnTo>
                  <a:lnTo>
                    <a:pt x="562" y="1374"/>
                  </a:lnTo>
                  <a:lnTo>
                    <a:pt x="531" y="1374"/>
                  </a:lnTo>
                  <a:lnTo>
                    <a:pt x="531" y="1374"/>
                  </a:lnTo>
                  <a:lnTo>
                    <a:pt x="531" y="1374"/>
                  </a:lnTo>
                  <a:lnTo>
                    <a:pt x="531" y="1374"/>
                  </a:lnTo>
                  <a:lnTo>
                    <a:pt x="562" y="1405"/>
                  </a:lnTo>
                  <a:lnTo>
                    <a:pt x="562" y="1405"/>
                  </a:lnTo>
                  <a:lnTo>
                    <a:pt x="562" y="1405"/>
                  </a:lnTo>
                  <a:lnTo>
                    <a:pt x="594" y="1437"/>
                  </a:lnTo>
                  <a:lnTo>
                    <a:pt x="594" y="1437"/>
                  </a:lnTo>
                  <a:lnTo>
                    <a:pt x="625" y="1468"/>
                  </a:lnTo>
                  <a:lnTo>
                    <a:pt x="625" y="1468"/>
                  </a:lnTo>
                  <a:lnTo>
                    <a:pt x="625" y="1499"/>
                  </a:lnTo>
                  <a:lnTo>
                    <a:pt x="594" y="1499"/>
                  </a:lnTo>
                  <a:lnTo>
                    <a:pt x="531" y="1499"/>
                  </a:lnTo>
                  <a:lnTo>
                    <a:pt x="500" y="1468"/>
                  </a:lnTo>
                  <a:lnTo>
                    <a:pt x="469" y="1468"/>
                  </a:lnTo>
                  <a:lnTo>
                    <a:pt x="469" y="1499"/>
                  </a:lnTo>
                  <a:lnTo>
                    <a:pt x="469" y="1499"/>
                  </a:lnTo>
                  <a:lnTo>
                    <a:pt x="469" y="1499"/>
                  </a:lnTo>
                  <a:lnTo>
                    <a:pt x="469" y="1499"/>
                  </a:lnTo>
                  <a:lnTo>
                    <a:pt x="500" y="1530"/>
                  </a:lnTo>
                  <a:lnTo>
                    <a:pt x="531" y="1530"/>
                  </a:lnTo>
                  <a:lnTo>
                    <a:pt x="562" y="1562"/>
                  </a:lnTo>
                  <a:lnTo>
                    <a:pt x="562" y="1562"/>
                  </a:lnTo>
                  <a:lnTo>
                    <a:pt x="562" y="1562"/>
                  </a:lnTo>
                  <a:lnTo>
                    <a:pt x="562" y="1562"/>
                  </a:lnTo>
                  <a:lnTo>
                    <a:pt x="562" y="1593"/>
                  </a:lnTo>
                  <a:lnTo>
                    <a:pt x="562" y="1624"/>
                  </a:lnTo>
                  <a:lnTo>
                    <a:pt x="562" y="1624"/>
                  </a:lnTo>
                  <a:lnTo>
                    <a:pt x="531" y="1624"/>
                  </a:lnTo>
                  <a:lnTo>
                    <a:pt x="531" y="1624"/>
                  </a:lnTo>
                  <a:lnTo>
                    <a:pt x="531" y="1624"/>
                  </a:lnTo>
                  <a:lnTo>
                    <a:pt x="531" y="1655"/>
                  </a:lnTo>
                  <a:lnTo>
                    <a:pt x="531" y="1655"/>
                  </a:lnTo>
                  <a:lnTo>
                    <a:pt x="531" y="1655"/>
                  </a:lnTo>
                  <a:lnTo>
                    <a:pt x="562" y="1687"/>
                  </a:lnTo>
                  <a:lnTo>
                    <a:pt x="562" y="1687"/>
                  </a:lnTo>
                  <a:lnTo>
                    <a:pt x="594" y="1687"/>
                  </a:lnTo>
                  <a:lnTo>
                    <a:pt x="562" y="1749"/>
                  </a:lnTo>
                  <a:lnTo>
                    <a:pt x="562" y="1749"/>
                  </a:lnTo>
                  <a:lnTo>
                    <a:pt x="562" y="1749"/>
                  </a:lnTo>
                  <a:lnTo>
                    <a:pt x="562" y="1780"/>
                  </a:lnTo>
                  <a:lnTo>
                    <a:pt x="625" y="1780"/>
                  </a:lnTo>
                  <a:lnTo>
                    <a:pt x="656" y="1812"/>
                  </a:lnTo>
                  <a:lnTo>
                    <a:pt x="656" y="1812"/>
                  </a:lnTo>
                  <a:lnTo>
                    <a:pt x="687" y="1843"/>
                  </a:lnTo>
                  <a:lnTo>
                    <a:pt x="687" y="1843"/>
                  </a:lnTo>
                  <a:lnTo>
                    <a:pt x="687" y="1843"/>
                  </a:lnTo>
                  <a:lnTo>
                    <a:pt x="750" y="1843"/>
                  </a:lnTo>
                  <a:lnTo>
                    <a:pt x="750" y="1843"/>
                  </a:lnTo>
                  <a:lnTo>
                    <a:pt x="781" y="1843"/>
                  </a:lnTo>
                  <a:lnTo>
                    <a:pt x="781" y="1843"/>
                  </a:lnTo>
                  <a:lnTo>
                    <a:pt x="781" y="1843"/>
                  </a:lnTo>
                  <a:lnTo>
                    <a:pt x="812" y="1843"/>
                  </a:lnTo>
                  <a:lnTo>
                    <a:pt x="812" y="1843"/>
                  </a:lnTo>
                  <a:lnTo>
                    <a:pt x="812" y="1905"/>
                  </a:lnTo>
                  <a:lnTo>
                    <a:pt x="844" y="1905"/>
                  </a:lnTo>
                  <a:lnTo>
                    <a:pt x="844" y="1937"/>
                  </a:lnTo>
                  <a:lnTo>
                    <a:pt x="844" y="1968"/>
                  </a:lnTo>
                  <a:lnTo>
                    <a:pt x="875" y="1999"/>
                  </a:lnTo>
                  <a:lnTo>
                    <a:pt x="875" y="1999"/>
                  </a:lnTo>
                  <a:lnTo>
                    <a:pt x="875" y="1999"/>
                  </a:lnTo>
                  <a:lnTo>
                    <a:pt x="906" y="1999"/>
                  </a:lnTo>
                  <a:lnTo>
                    <a:pt x="906" y="1999"/>
                  </a:lnTo>
                  <a:lnTo>
                    <a:pt x="906" y="1999"/>
                  </a:lnTo>
                  <a:lnTo>
                    <a:pt x="937" y="1999"/>
                  </a:lnTo>
                  <a:lnTo>
                    <a:pt x="937" y="1968"/>
                  </a:lnTo>
                  <a:lnTo>
                    <a:pt x="937" y="1968"/>
                  </a:lnTo>
                  <a:lnTo>
                    <a:pt x="906" y="1937"/>
                  </a:lnTo>
                  <a:lnTo>
                    <a:pt x="906" y="1905"/>
                  </a:lnTo>
                  <a:lnTo>
                    <a:pt x="937" y="1905"/>
                  </a:lnTo>
                  <a:lnTo>
                    <a:pt x="937" y="1874"/>
                  </a:lnTo>
                  <a:lnTo>
                    <a:pt x="937" y="1874"/>
                  </a:lnTo>
                  <a:lnTo>
                    <a:pt x="937" y="1874"/>
                  </a:lnTo>
                  <a:lnTo>
                    <a:pt x="937" y="1874"/>
                  </a:lnTo>
                  <a:lnTo>
                    <a:pt x="969" y="1874"/>
                  </a:lnTo>
                  <a:lnTo>
                    <a:pt x="969" y="1905"/>
                  </a:lnTo>
                  <a:lnTo>
                    <a:pt x="969" y="1905"/>
                  </a:lnTo>
                  <a:lnTo>
                    <a:pt x="969" y="1905"/>
                  </a:lnTo>
                  <a:lnTo>
                    <a:pt x="969" y="1905"/>
                  </a:lnTo>
                  <a:lnTo>
                    <a:pt x="1000" y="1937"/>
                  </a:lnTo>
                  <a:lnTo>
                    <a:pt x="1000" y="1937"/>
                  </a:lnTo>
                  <a:lnTo>
                    <a:pt x="1000" y="1968"/>
                  </a:lnTo>
                  <a:lnTo>
                    <a:pt x="1031" y="1999"/>
                  </a:lnTo>
                  <a:lnTo>
                    <a:pt x="1031" y="2030"/>
                  </a:lnTo>
                  <a:lnTo>
                    <a:pt x="1031" y="2030"/>
                  </a:lnTo>
                  <a:lnTo>
                    <a:pt x="1031" y="2062"/>
                  </a:lnTo>
                  <a:lnTo>
                    <a:pt x="1062" y="2062"/>
                  </a:lnTo>
                  <a:lnTo>
                    <a:pt x="1062" y="2062"/>
                  </a:lnTo>
                  <a:lnTo>
                    <a:pt x="1062" y="2062"/>
                  </a:lnTo>
                  <a:lnTo>
                    <a:pt x="1094" y="2062"/>
                  </a:lnTo>
                  <a:lnTo>
                    <a:pt x="1094" y="2062"/>
                  </a:lnTo>
                  <a:lnTo>
                    <a:pt x="1062" y="2030"/>
                  </a:lnTo>
                  <a:lnTo>
                    <a:pt x="1062" y="2030"/>
                  </a:lnTo>
                  <a:lnTo>
                    <a:pt x="1094" y="2030"/>
                  </a:lnTo>
                  <a:lnTo>
                    <a:pt x="1125" y="2030"/>
                  </a:lnTo>
                  <a:lnTo>
                    <a:pt x="1125" y="2030"/>
                  </a:lnTo>
                  <a:lnTo>
                    <a:pt x="1156" y="2030"/>
                  </a:lnTo>
                  <a:lnTo>
                    <a:pt x="1156" y="2030"/>
                  </a:lnTo>
                  <a:lnTo>
                    <a:pt x="1187" y="2030"/>
                  </a:lnTo>
                  <a:lnTo>
                    <a:pt x="1187" y="2030"/>
                  </a:lnTo>
                  <a:lnTo>
                    <a:pt x="1187" y="2030"/>
                  </a:lnTo>
                  <a:lnTo>
                    <a:pt x="1187" y="1999"/>
                  </a:lnTo>
                  <a:lnTo>
                    <a:pt x="1219" y="1999"/>
                  </a:lnTo>
                  <a:lnTo>
                    <a:pt x="1219" y="1999"/>
                  </a:lnTo>
                  <a:lnTo>
                    <a:pt x="1219" y="1999"/>
                  </a:lnTo>
                  <a:lnTo>
                    <a:pt x="1219" y="1968"/>
                  </a:lnTo>
                  <a:lnTo>
                    <a:pt x="1219" y="1968"/>
                  </a:lnTo>
                  <a:lnTo>
                    <a:pt x="1219" y="1968"/>
                  </a:lnTo>
                  <a:lnTo>
                    <a:pt x="1250" y="1937"/>
                  </a:lnTo>
                  <a:lnTo>
                    <a:pt x="1281" y="1937"/>
                  </a:lnTo>
                  <a:lnTo>
                    <a:pt x="1281" y="1937"/>
                  </a:lnTo>
                  <a:lnTo>
                    <a:pt x="1312" y="1937"/>
                  </a:lnTo>
                  <a:lnTo>
                    <a:pt x="1375" y="1968"/>
                  </a:lnTo>
                  <a:lnTo>
                    <a:pt x="1406" y="1968"/>
                  </a:lnTo>
                  <a:lnTo>
                    <a:pt x="1406" y="1968"/>
                  </a:lnTo>
                  <a:lnTo>
                    <a:pt x="1406" y="1968"/>
                  </a:lnTo>
                  <a:lnTo>
                    <a:pt x="1406" y="1968"/>
                  </a:lnTo>
                  <a:lnTo>
                    <a:pt x="1406" y="1968"/>
                  </a:lnTo>
                  <a:lnTo>
                    <a:pt x="1406" y="1999"/>
                  </a:lnTo>
                  <a:lnTo>
                    <a:pt x="1437" y="1999"/>
                  </a:lnTo>
                  <a:lnTo>
                    <a:pt x="1469" y="1999"/>
                  </a:lnTo>
                  <a:lnTo>
                    <a:pt x="1469" y="1937"/>
                  </a:lnTo>
                  <a:lnTo>
                    <a:pt x="1469" y="1937"/>
                  </a:lnTo>
                  <a:lnTo>
                    <a:pt x="1469" y="1937"/>
                  </a:lnTo>
                  <a:lnTo>
                    <a:pt x="1437" y="1905"/>
                  </a:lnTo>
                  <a:lnTo>
                    <a:pt x="1437" y="1905"/>
                  </a:lnTo>
                  <a:lnTo>
                    <a:pt x="1406" y="1843"/>
                  </a:lnTo>
                  <a:lnTo>
                    <a:pt x="1406" y="1843"/>
                  </a:lnTo>
                  <a:lnTo>
                    <a:pt x="1437" y="1843"/>
                  </a:lnTo>
                  <a:lnTo>
                    <a:pt x="1437" y="1812"/>
                  </a:lnTo>
                  <a:lnTo>
                    <a:pt x="1406" y="1780"/>
                  </a:lnTo>
                  <a:lnTo>
                    <a:pt x="1344" y="1749"/>
                  </a:lnTo>
                  <a:lnTo>
                    <a:pt x="1344" y="1718"/>
                  </a:lnTo>
                  <a:lnTo>
                    <a:pt x="1312" y="1687"/>
                  </a:lnTo>
                  <a:lnTo>
                    <a:pt x="1312" y="1655"/>
                  </a:lnTo>
                  <a:lnTo>
                    <a:pt x="1344" y="1655"/>
                  </a:lnTo>
                  <a:lnTo>
                    <a:pt x="1344" y="1655"/>
                  </a:lnTo>
                  <a:lnTo>
                    <a:pt x="1312" y="1593"/>
                  </a:lnTo>
                  <a:lnTo>
                    <a:pt x="1312" y="1593"/>
                  </a:lnTo>
                  <a:lnTo>
                    <a:pt x="1312" y="1562"/>
                  </a:lnTo>
                  <a:lnTo>
                    <a:pt x="1344" y="1562"/>
                  </a:lnTo>
                  <a:lnTo>
                    <a:pt x="1344" y="1562"/>
                  </a:lnTo>
                  <a:lnTo>
                    <a:pt x="1375" y="1562"/>
                  </a:lnTo>
                  <a:lnTo>
                    <a:pt x="1375" y="1593"/>
                  </a:lnTo>
                  <a:lnTo>
                    <a:pt x="1375" y="1593"/>
                  </a:lnTo>
                  <a:lnTo>
                    <a:pt x="1406" y="1624"/>
                  </a:lnTo>
                  <a:lnTo>
                    <a:pt x="1406" y="1624"/>
                  </a:lnTo>
                  <a:lnTo>
                    <a:pt x="1406" y="1624"/>
                  </a:lnTo>
                  <a:lnTo>
                    <a:pt x="1437" y="1624"/>
                  </a:lnTo>
                  <a:lnTo>
                    <a:pt x="1469" y="1624"/>
                  </a:lnTo>
                  <a:lnTo>
                    <a:pt x="1437" y="1655"/>
                  </a:lnTo>
                  <a:lnTo>
                    <a:pt x="1406" y="1687"/>
                  </a:lnTo>
                  <a:lnTo>
                    <a:pt x="1406" y="1687"/>
                  </a:lnTo>
                  <a:lnTo>
                    <a:pt x="1375" y="1718"/>
                  </a:lnTo>
                  <a:lnTo>
                    <a:pt x="1375" y="1718"/>
                  </a:lnTo>
                  <a:lnTo>
                    <a:pt x="1375" y="1749"/>
                  </a:lnTo>
                  <a:lnTo>
                    <a:pt x="1375" y="1749"/>
                  </a:lnTo>
                  <a:lnTo>
                    <a:pt x="1375" y="1749"/>
                  </a:lnTo>
                  <a:lnTo>
                    <a:pt x="1406" y="1749"/>
                  </a:lnTo>
                  <a:lnTo>
                    <a:pt x="1406" y="1749"/>
                  </a:lnTo>
                  <a:lnTo>
                    <a:pt x="1437" y="1749"/>
                  </a:lnTo>
                  <a:lnTo>
                    <a:pt x="1437" y="1749"/>
                  </a:lnTo>
                  <a:lnTo>
                    <a:pt x="1469" y="1749"/>
                  </a:lnTo>
                  <a:lnTo>
                    <a:pt x="1500" y="1780"/>
                  </a:lnTo>
                  <a:lnTo>
                    <a:pt x="1500" y="1780"/>
                  </a:lnTo>
                  <a:lnTo>
                    <a:pt x="1531" y="1780"/>
                  </a:lnTo>
                  <a:lnTo>
                    <a:pt x="1500" y="1812"/>
                  </a:lnTo>
                  <a:lnTo>
                    <a:pt x="1500" y="1812"/>
                  </a:lnTo>
                  <a:lnTo>
                    <a:pt x="1500" y="1812"/>
                  </a:lnTo>
                  <a:lnTo>
                    <a:pt x="1500" y="1812"/>
                  </a:lnTo>
                  <a:lnTo>
                    <a:pt x="1500" y="1812"/>
                  </a:lnTo>
                  <a:lnTo>
                    <a:pt x="1531" y="1812"/>
                  </a:lnTo>
                  <a:lnTo>
                    <a:pt x="1594" y="1749"/>
                  </a:lnTo>
                  <a:lnTo>
                    <a:pt x="1656" y="1718"/>
                  </a:lnTo>
                  <a:lnTo>
                    <a:pt x="1719" y="1655"/>
                  </a:lnTo>
                  <a:lnTo>
                    <a:pt x="1781" y="1624"/>
                  </a:lnTo>
                  <a:lnTo>
                    <a:pt x="1844" y="1562"/>
                  </a:lnTo>
                  <a:lnTo>
                    <a:pt x="1906" y="1499"/>
                  </a:lnTo>
                  <a:lnTo>
                    <a:pt x="1969" y="1468"/>
                  </a:lnTo>
                  <a:lnTo>
                    <a:pt x="2031" y="1405"/>
                  </a:lnTo>
                  <a:lnTo>
                    <a:pt x="2094" y="1374"/>
                  </a:lnTo>
                  <a:lnTo>
                    <a:pt x="2156" y="1312"/>
                  </a:lnTo>
                  <a:lnTo>
                    <a:pt x="2219" y="1249"/>
                  </a:lnTo>
                  <a:lnTo>
                    <a:pt x="2281" y="1218"/>
                  </a:lnTo>
                  <a:lnTo>
                    <a:pt x="2312" y="1155"/>
                  </a:lnTo>
                  <a:lnTo>
                    <a:pt x="2375" y="1093"/>
                  </a:lnTo>
                  <a:lnTo>
                    <a:pt x="2437" y="1062"/>
                  </a:lnTo>
                  <a:lnTo>
                    <a:pt x="2500" y="999"/>
                  </a:lnTo>
                  <a:lnTo>
                    <a:pt x="2562" y="1062"/>
                  </a:lnTo>
                  <a:lnTo>
                    <a:pt x="2594" y="1124"/>
                  </a:lnTo>
                  <a:lnTo>
                    <a:pt x="2594" y="1124"/>
                  </a:lnTo>
                  <a:lnTo>
                    <a:pt x="2625" y="1093"/>
                  </a:lnTo>
                  <a:lnTo>
                    <a:pt x="2625" y="1093"/>
                  </a:lnTo>
                  <a:lnTo>
                    <a:pt x="2625" y="999"/>
                  </a:lnTo>
                  <a:lnTo>
                    <a:pt x="2656" y="937"/>
                  </a:lnTo>
                  <a:lnTo>
                    <a:pt x="2656" y="874"/>
                  </a:lnTo>
                  <a:lnTo>
                    <a:pt x="2656" y="780"/>
                  </a:lnTo>
                  <a:close/>
                </a:path>
              </a:pathLst>
            </a:custGeom>
            <a:solidFill>
              <a:schemeClr val="tx2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</a:endParaRPr>
            </a:p>
          </p:txBody>
        </p:sp>
        <p:sp>
          <p:nvSpPr>
            <p:cNvPr id="15" name="Freeform 8"/>
            <p:cNvSpPr>
              <a:spLocks noChangeArrowheads="1"/>
            </p:cNvSpPr>
            <p:nvPr/>
          </p:nvSpPr>
          <p:spPr bwMode="auto">
            <a:xfrm>
              <a:off x="6707222" y="2569122"/>
              <a:ext cx="1633462" cy="1654984"/>
            </a:xfrm>
            <a:custGeom>
              <a:avLst/>
              <a:gdLst>
                <a:gd name="T0" fmla="*/ 3937 w 4626"/>
                <a:gd name="T1" fmla="*/ 2593 h 4688"/>
                <a:gd name="T2" fmla="*/ 3187 w 4626"/>
                <a:gd name="T3" fmla="*/ 3343 h 4688"/>
                <a:gd name="T4" fmla="*/ 2781 w 4626"/>
                <a:gd name="T5" fmla="*/ 4155 h 4688"/>
                <a:gd name="T6" fmla="*/ 2906 w 4626"/>
                <a:gd name="T7" fmla="*/ 4437 h 4688"/>
                <a:gd name="T8" fmla="*/ 3281 w 4626"/>
                <a:gd name="T9" fmla="*/ 4124 h 4688"/>
                <a:gd name="T10" fmla="*/ 3250 w 4626"/>
                <a:gd name="T11" fmla="*/ 3655 h 4688"/>
                <a:gd name="T12" fmla="*/ 3406 w 4626"/>
                <a:gd name="T13" fmla="*/ 3249 h 4688"/>
                <a:gd name="T14" fmla="*/ 3750 w 4626"/>
                <a:gd name="T15" fmla="*/ 2968 h 4688"/>
                <a:gd name="T16" fmla="*/ 4594 w 4626"/>
                <a:gd name="T17" fmla="*/ 2593 h 4688"/>
                <a:gd name="T18" fmla="*/ 4156 w 4626"/>
                <a:gd name="T19" fmla="*/ 1312 h 4688"/>
                <a:gd name="T20" fmla="*/ 3437 w 4626"/>
                <a:gd name="T21" fmla="*/ 1749 h 4688"/>
                <a:gd name="T22" fmla="*/ 3344 w 4626"/>
                <a:gd name="T23" fmla="*/ 1562 h 4688"/>
                <a:gd name="T24" fmla="*/ 3469 w 4626"/>
                <a:gd name="T25" fmla="*/ 1937 h 4688"/>
                <a:gd name="T26" fmla="*/ 3187 w 4626"/>
                <a:gd name="T27" fmla="*/ 1999 h 4688"/>
                <a:gd name="T28" fmla="*/ 3000 w 4626"/>
                <a:gd name="T29" fmla="*/ 1968 h 4688"/>
                <a:gd name="T30" fmla="*/ 2906 w 4626"/>
                <a:gd name="T31" fmla="*/ 1999 h 4688"/>
                <a:gd name="T32" fmla="*/ 2625 w 4626"/>
                <a:gd name="T33" fmla="*/ 1780 h 4688"/>
                <a:gd name="T34" fmla="*/ 2562 w 4626"/>
                <a:gd name="T35" fmla="*/ 1562 h 4688"/>
                <a:gd name="T36" fmla="*/ 2531 w 4626"/>
                <a:gd name="T37" fmla="*/ 1374 h 4688"/>
                <a:gd name="T38" fmla="*/ 3062 w 4626"/>
                <a:gd name="T39" fmla="*/ 1124 h 4688"/>
                <a:gd name="T40" fmla="*/ 2875 w 4626"/>
                <a:gd name="T41" fmla="*/ 905 h 4688"/>
                <a:gd name="T42" fmla="*/ 2687 w 4626"/>
                <a:gd name="T43" fmla="*/ 780 h 4688"/>
                <a:gd name="T44" fmla="*/ 2594 w 4626"/>
                <a:gd name="T45" fmla="*/ 499 h 4688"/>
                <a:gd name="T46" fmla="*/ 2437 w 4626"/>
                <a:gd name="T47" fmla="*/ 344 h 4688"/>
                <a:gd name="T48" fmla="*/ 2344 w 4626"/>
                <a:gd name="T49" fmla="*/ 313 h 4688"/>
                <a:gd name="T50" fmla="*/ 2187 w 4626"/>
                <a:gd name="T51" fmla="*/ 188 h 4688"/>
                <a:gd name="T52" fmla="*/ 2031 w 4626"/>
                <a:gd name="T53" fmla="*/ 31 h 4688"/>
                <a:gd name="T54" fmla="*/ 2031 w 4626"/>
                <a:gd name="T55" fmla="*/ 156 h 4688"/>
                <a:gd name="T56" fmla="*/ 2094 w 4626"/>
                <a:gd name="T57" fmla="*/ 313 h 4688"/>
                <a:gd name="T58" fmla="*/ 2094 w 4626"/>
                <a:gd name="T59" fmla="*/ 405 h 4688"/>
                <a:gd name="T60" fmla="*/ 2062 w 4626"/>
                <a:gd name="T61" fmla="*/ 499 h 4688"/>
                <a:gd name="T62" fmla="*/ 1937 w 4626"/>
                <a:gd name="T63" fmla="*/ 749 h 4688"/>
                <a:gd name="T64" fmla="*/ 1812 w 4626"/>
                <a:gd name="T65" fmla="*/ 968 h 4688"/>
                <a:gd name="T66" fmla="*/ 1656 w 4626"/>
                <a:gd name="T67" fmla="*/ 718 h 4688"/>
                <a:gd name="T68" fmla="*/ 1594 w 4626"/>
                <a:gd name="T69" fmla="*/ 780 h 4688"/>
                <a:gd name="T70" fmla="*/ 1437 w 4626"/>
                <a:gd name="T71" fmla="*/ 530 h 4688"/>
                <a:gd name="T72" fmla="*/ 1344 w 4626"/>
                <a:gd name="T73" fmla="*/ 344 h 4688"/>
                <a:gd name="T74" fmla="*/ 1219 w 4626"/>
                <a:gd name="T75" fmla="*/ 281 h 4688"/>
                <a:gd name="T76" fmla="*/ 937 w 4626"/>
                <a:gd name="T77" fmla="*/ 250 h 4688"/>
                <a:gd name="T78" fmla="*/ 781 w 4626"/>
                <a:gd name="T79" fmla="*/ 250 h 4688"/>
                <a:gd name="T80" fmla="*/ 531 w 4626"/>
                <a:gd name="T81" fmla="*/ 188 h 4688"/>
                <a:gd name="T82" fmla="*/ 94 w 4626"/>
                <a:gd name="T83" fmla="*/ 344 h 4688"/>
                <a:gd name="T84" fmla="*/ 187 w 4626"/>
                <a:gd name="T85" fmla="*/ 749 h 4688"/>
                <a:gd name="T86" fmla="*/ 281 w 4626"/>
                <a:gd name="T87" fmla="*/ 937 h 4688"/>
                <a:gd name="T88" fmla="*/ 344 w 4626"/>
                <a:gd name="T89" fmla="*/ 1155 h 4688"/>
                <a:gd name="T90" fmla="*/ 469 w 4626"/>
                <a:gd name="T91" fmla="*/ 1499 h 4688"/>
                <a:gd name="T92" fmla="*/ 875 w 4626"/>
                <a:gd name="T93" fmla="*/ 2155 h 4688"/>
                <a:gd name="T94" fmla="*/ 656 w 4626"/>
                <a:gd name="T95" fmla="*/ 2655 h 4688"/>
                <a:gd name="T96" fmla="*/ 812 w 4626"/>
                <a:gd name="T97" fmla="*/ 2843 h 4688"/>
                <a:gd name="T98" fmla="*/ 969 w 4626"/>
                <a:gd name="T99" fmla="*/ 3218 h 4688"/>
                <a:gd name="T100" fmla="*/ 937 w 4626"/>
                <a:gd name="T101" fmla="*/ 3343 h 4688"/>
                <a:gd name="T102" fmla="*/ 1156 w 4626"/>
                <a:gd name="T103" fmla="*/ 4093 h 4688"/>
                <a:gd name="T104" fmla="*/ 1875 w 4626"/>
                <a:gd name="T105" fmla="*/ 4624 h 4688"/>
                <a:gd name="T106" fmla="*/ 2219 w 4626"/>
                <a:gd name="T107" fmla="*/ 4655 h 4688"/>
                <a:gd name="T108" fmla="*/ 2625 w 4626"/>
                <a:gd name="T109" fmla="*/ 4405 h 4688"/>
                <a:gd name="T110" fmla="*/ 3062 w 4626"/>
                <a:gd name="T111" fmla="*/ 3624 h 4688"/>
                <a:gd name="T112" fmla="*/ 3094 w 4626"/>
                <a:gd name="T113" fmla="*/ 3343 h 4688"/>
                <a:gd name="T114" fmla="*/ 3344 w 4626"/>
                <a:gd name="T115" fmla="*/ 2562 h 4688"/>
                <a:gd name="T116" fmla="*/ 3937 w 4626"/>
                <a:gd name="T117" fmla="*/ 2093 h 4688"/>
                <a:gd name="T118" fmla="*/ 4437 w 4626"/>
                <a:gd name="T119" fmla="*/ 1499 h 4688"/>
                <a:gd name="T120" fmla="*/ 4000 w 4626"/>
                <a:gd name="T121" fmla="*/ 2249 h 4688"/>
                <a:gd name="T122" fmla="*/ 4312 w 4626"/>
                <a:gd name="T123" fmla="*/ 2187 h 4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26" h="4688">
                  <a:moveTo>
                    <a:pt x="2656" y="4405"/>
                  </a:moveTo>
                  <a:lnTo>
                    <a:pt x="2687" y="4374"/>
                  </a:lnTo>
                  <a:lnTo>
                    <a:pt x="2656" y="4374"/>
                  </a:lnTo>
                  <a:lnTo>
                    <a:pt x="2625" y="4405"/>
                  </a:lnTo>
                  <a:lnTo>
                    <a:pt x="2656" y="4405"/>
                  </a:lnTo>
                  <a:close/>
                  <a:moveTo>
                    <a:pt x="2625" y="4468"/>
                  </a:moveTo>
                  <a:lnTo>
                    <a:pt x="2656" y="4437"/>
                  </a:lnTo>
                  <a:lnTo>
                    <a:pt x="2687" y="4437"/>
                  </a:lnTo>
                  <a:lnTo>
                    <a:pt x="2719" y="4405"/>
                  </a:lnTo>
                  <a:lnTo>
                    <a:pt x="2719" y="4405"/>
                  </a:lnTo>
                  <a:lnTo>
                    <a:pt x="2687" y="4405"/>
                  </a:lnTo>
                  <a:lnTo>
                    <a:pt x="2687" y="4343"/>
                  </a:lnTo>
                  <a:lnTo>
                    <a:pt x="2687" y="4343"/>
                  </a:lnTo>
                  <a:lnTo>
                    <a:pt x="2656" y="4405"/>
                  </a:lnTo>
                  <a:lnTo>
                    <a:pt x="2625" y="4437"/>
                  </a:lnTo>
                  <a:lnTo>
                    <a:pt x="2625" y="4468"/>
                  </a:lnTo>
                  <a:close/>
                  <a:moveTo>
                    <a:pt x="3969" y="2624"/>
                  </a:moveTo>
                  <a:lnTo>
                    <a:pt x="3937" y="2624"/>
                  </a:lnTo>
                  <a:lnTo>
                    <a:pt x="3906" y="2624"/>
                  </a:lnTo>
                  <a:lnTo>
                    <a:pt x="3937" y="2593"/>
                  </a:lnTo>
                  <a:lnTo>
                    <a:pt x="3969" y="2593"/>
                  </a:lnTo>
                  <a:lnTo>
                    <a:pt x="3937" y="2562"/>
                  </a:lnTo>
                  <a:lnTo>
                    <a:pt x="3937" y="2562"/>
                  </a:lnTo>
                  <a:lnTo>
                    <a:pt x="3844" y="2562"/>
                  </a:lnTo>
                  <a:lnTo>
                    <a:pt x="3781" y="2562"/>
                  </a:lnTo>
                  <a:lnTo>
                    <a:pt x="3687" y="2624"/>
                  </a:lnTo>
                  <a:lnTo>
                    <a:pt x="3656" y="2655"/>
                  </a:lnTo>
                  <a:lnTo>
                    <a:pt x="3625" y="2687"/>
                  </a:lnTo>
                  <a:lnTo>
                    <a:pt x="3562" y="2718"/>
                  </a:lnTo>
                  <a:lnTo>
                    <a:pt x="3500" y="2812"/>
                  </a:lnTo>
                  <a:lnTo>
                    <a:pt x="3437" y="2905"/>
                  </a:lnTo>
                  <a:lnTo>
                    <a:pt x="3375" y="2968"/>
                  </a:lnTo>
                  <a:lnTo>
                    <a:pt x="3344" y="3030"/>
                  </a:lnTo>
                  <a:lnTo>
                    <a:pt x="3281" y="3093"/>
                  </a:lnTo>
                  <a:lnTo>
                    <a:pt x="3281" y="3124"/>
                  </a:lnTo>
                  <a:lnTo>
                    <a:pt x="3250" y="3155"/>
                  </a:lnTo>
                  <a:lnTo>
                    <a:pt x="3250" y="3218"/>
                  </a:lnTo>
                  <a:lnTo>
                    <a:pt x="3219" y="3218"/>
                  </a:lnTo>
                  <a:lnTo>
                    <a:pt x="3219" y="3249"/>
                  </a:lnTo>
                  <a:lnTo>
                    <a:pt x="3187" y="3343"/>
                  </a:lnTo>
                  <a:lnTo>
                    <a:pt x="3156" y="3374"/>
                  </a:lnTo>
                  <a:lnTo>
                    <a:pt x="3156" y="3437"/>
                  </a:lnTo>
                  <a:lnTo>
                    <a:pt x="3156" y="3499"/>
                  </a:lnTo>
                  <a:lnTo>
                    <a:pt x="3125" y="3562"/>
                  </a:lnTo>
                  <a:lnTo>
                    <a:pt x="3125" y="3593"/>
                  </a:lnTo>
                  <a:lnTo>
                    <a:pt x="3125" y="3624"/>
                  </a:lnTo>
                  <a:lnTo>
                    <a:pt x="3094" y="3687"/>
                  </a:lnTo>
                  <a:lnTo>
                    <a:pt x="3094" y="3718"/>
                  </a:lnTo>
                  <a:lnTo>
                    <a:pt x="3031" y="3812"/>
                  </a:lnTo>
                  <a:lnTo>
                    <a:pt x="3000" y="3843"/>
                  </a:lnTo>
                  <a:lnTo>
                    <a:pt x="3000" y="3874"/>
                  </a:lnTo>
                  <a:lnTo>
                    <a:pt x="2969" y="3905"/>
                  </a:lnTo>
                  <a:lnTo>
                    <a:pt x="2937" y="3937"/>
                  </a:lnTo>
                  <a:lnTo>
                    <a:pt x="2875" y="3968"/>
                  </a:lnTo>
                  <a:lnTo>
                    <a:pt x="2844" y="3999"/>
                  </a:lnTo>
                  <a:lnTo>
                    <a:pt x="2844" y="4030"/>
                  </a:lnTo>
                  <a:lnTo>
                    <a:pt x="2844" y="4030"/>
                  </a:lnTo>
                  <a:lnTo>
                    <a:pt x="2812" y="4062"/>
                  </a:lnTo>
                  <a:lnTo>
                    <a:pt x="2812" y="4093"/>
                  </a:lnTo>
                  <a:lnTo>
                    <a:pt x="2781" y="4155"/>
                  </a:lnTo>
                  <a:lnTo>
                    <a:pt x="2750" y="4187"/>
                  </a:lnTo>
                  <a:lnTo>
                    <a:pt x="2719" y="4249"/>
                  </a:lnTo>
                  <a:lnTo>
                    <a:pt x="2719" y="4280"/>
                  </a:lnTo>
                  <a:lnTo>
                    <a:pt x="2719" y="4312"/>
                  </a:lnTo>
                  <a:lnTo>
                    <a:pt x="2719" y="4374"/>
                  </a:lnTo>
                  <a:lnTo>
                    <a:pt x="2719" y="4374"/>
                  </a:lnTo>
                  <a:lnTo>
                    <a:pt x="2719" y="4405"/>
                  </a:lnTo>
                  <a:lnTo>
                    <a:pt x="2719" y="4437"/>
                  </a:lnTo>
                  <a:lnTo>
                    <a:pt x="2687" y="4437"/>
                  </a:lnTo>
                  <a:lnTo>
                    <a:pt x="2625" y="4530"/>
                  </a:lnTo>
                  <a:lnTo>
                    <a:pt x="2594" y="4562"/>
                  </a:lnTo>
                  <a:lnTo>
                    <a:pt x="2562" y="4624"/>
                  </a:lnTo>
                  <a:lnTo>
                    <a:pt x="2531" y="4655"/>
                  </a:lnTo>
                  <a:lnTo>
                    <a:pt x="2531" y="4624"/>
                  </a:lnTo>
                  <a:lnTo>
                    <a:pt x="2594" y="4624"/>
                  </a:lnTo>
                  <a:lnTo>
                    <a:pt x="2656" y="4562"/>
                  </a:lnTo>
                  <a:lnTo>
                    <a:pt x="2750" y="4530"/>
                  </a:lnTo>
                  <a:lnTo>
                    <a:pt x="2812" y="4499"/>
                  </a:lnTo>
                  <a:lnTo>
                    <a:pt x="2844" y="4499"/>
                  </a:lnTo>
                  <a:lnTo>
                    <a:pt x="2906" y="4437"/>
                  </a:lnTo>
                  <a:lnTo>
                    <a:pt x="3000" y="4405"/>
                  </a:lnTo>
                  <a:lnTo>
                    <a:pt x="3094" y="4343"/>
                  </a:lnTo>
                  <a:lnTo>
                    <a:pt x="3156" y="4312"/>
                  </a:lnTo>
                  <a:lnTo>
                    <a:pt x="3156" y="4249"/>
                  </a:lnTo>
                  <a:lnTo>
                    <a:pt x="3156" y="4218"/>
                  </a:lnTo>
                  <a:lnTo>
                    <a:pt x="3187" y="4218"/>
                  </a:lnTo>
                  <a:lnTo>
                    <a:pt x="3219" y="4218"/>
                  </a:lnTo>
                  <a:lnTo>
                    <a:pt x="3219" y="4187"/>
                  </a:lnTo>
                  <a:lnTo>
                    <a:pt x="3219" y="4187"/>
                  </a:lnTo>
                  <a:lnTo>
                    <a:pt x="3219" y="4187"/>
                  </a:lnTo>
                  <a:lnTo>
                    <a:pt x="3250" y="4187"/>
                  </a:lnTo>
                  <a:lnTo>
                    <a:pt x="3250" y="4187"/>
                  </a:lnTo>
                  <a:lnTo>
                    <a:pt x="3250" y="4187"/>
                  </a:lnTo>
                  <a:lnTo>
                    <a:pt x="3250" y="4187"/>
                  </a:lnTo>
                  <a:lnTo>
                    <a:pt x="3250" y="4155"/>
                  </a:lnTo>
                  <a:lnTo>
                    <a:pt x="3250" y="4155"/>
                  </a:lnTo>
                  <a:lnTo>
                    <a:pt x="3250" y="4124"/>
                  </a:lnTo>
                  <a:lnTo>
                    <a:pt x="3281" y="4124"/>
                  </a:lnTo>
                  <a:lnTo>
                    <a:pt x="3281" y="4124"/>
                  </a:lnTo>
                  <a:lnTo>
                    <a:pt x="3281" y="4124"/>
                  </a:lnTo>
                  <a:lnTo>
                    <a:pt x="3281" y="4124"/>
                  </a:lnTo>
                  <a:lnTo>
                    <a:pt x="3281" y="4093"/>
                  </a:lnTo>
                  <a:lnTo>
                    <a:pt x="3250" y="4093"/>
                  </a:lnTo>
                  <a:lnTo>
                    <a:pt x="3281" y="4062"/>
                  </a:lnTo>
                  <a:lnTo>
                    <a:pt x="3281" y="4030"/>
                  </a:lnTo>
                  <a:lnTo>
                    <a:pt x="3281" y="4030"/>
                  </a:lnTo>
                  <a:lnTo>
                    <a:pt x="3281" y="3999"/>
                  </a:lnTo>
                  <a:lnTo>
                    <a:pt x="3281" y="3968"/>
                  </a:lnTo>
                  <a:lnTo>
                    <a:pt x="3281" y="3968"/>
                  </a:lnTo>
                  <a:lnTo>
                    <a:pt x="3281" y="3968"/>
                  </a:lnTo>
                  <a:lnTo>
                    <a:pt x="3281" y="3937"/>
                  </a:lnTo>
                  <a:lnTo>
                    <a:pt x="3281" y="3937"/>
                  </a:lnTo>
                  <a:lnTo>
                    <a:pt x="3250" y="3905"/>
                  </a:lnTo>
                  <a:lnTo>
                    <a:pt x="3250" y="3874"/>
                  </a:lnTo>
                  <a:lnTo>
                    <a:pt x="3250" y="3843"/>
                  </a:lnTo>
                  <a:lnTo>
                    <a:pt x="3250" y="3812"/>
                  </a:lnTo>
                  <a:lnTo>
                    <a:pt x="3250" y="3780"/>
                  </a:lnTo>
                  <a:lnTo>
                    <a:pt x="3250" y="3749"/>
                  </a:lnTo>
                  <a:lnTo>
                    <a:pt x="3250" y="3687"/>
                  </a:lnTo>
                  <a:lnTo>
                    <a:pt x="3250" y="3655"/>
                  </a:lnTo>
                  <a:lnTo>
                    <a:pt x="3250" y="3624"/>
                  </a:lnTo>
                  <a:lnTo>
                    <a:pt x="3250" y="3562"/>
                  </a:lnTo>
                  <a:lnTo>
                    <a:pt x="3281" y="3530"/>
                  </a:lnTo>
                  <a:lnTo>
                    <a:pt x="3281" y="3499"/>
                  </a:lnTo>
                  <a:lnTo>
                    <a:pt x="3281" y="3468"/>
                  </a:lnTo>
                  <a:lnTo>
                    <a:pt x="3281" y="3468"/>
                  </a:lnTo>
                  <a:lnTo>
                    <a:pt x="3312" y="3468"/>
                  </a:lnTo>
                  <a:lnTo>
                    <a:pt x="3312" y="3499"/>
                  </a:lnTo>
                  <a:lnTo>
                    <a:pt x="3344" y="3499"/>
                  </a:lnTo>
                  <a:lnTo>
                    <a:pt x="3406" y="3437"/>
                  </a:lnTo>
                  <a:lnTo>
                    <a:pt x="3406" y="3405"/>
                  </a:lnTo>
                  <a:lnTo>
                    <a:pt x="3406" y="3374"/>
                  </a:lnTo>
                  <a:lnTo>
                    <a:pt x="3406" y="3374"/>
                  </a:lnTo>
                  <a:lnTo>
                    <a:pt x="3406" y="3343"/>
                  </a:lnTo>
                  <a:lnTo>
                    <a:pt x="3406" y="3343"/>
                  </a:lnTo>
                  <a:lnTo>
                    <a:pt x="3375" y="3312"/>
                  </a:lnTo>
                  <a:lnTo>
                    <a:pt x="3375" y="3312"/>
                  </a:lnTo>
                  <a:lnTo>
                    <a:pt x="3375" y="3280"/>
                  </a:lnTo>
                  <a:lnTo>
                    <a:pt x="3375" y="3249"/>
                  </a:lnTo>
                  <a:lnTo>
                    <a:pt x="3406" y="3249"/>
                  </a:lnTo>
                  <a:lnTo>
                    <a:pt x="3406" y="3218"/>
                  </a:lnTo>
                  <a:lnTo>
                    <a:pt x="3406" y="3218"/>
                  </a:lnTo>
                  <a:lnTo>
                    <a:pt x="3437" y="3218"/>
                  </a:lnTo>
                  <a:lnTo>
                    <a:pt x="3469" y="3187"/>
                  </a:lnTo>
                  <a:lnTo>
                    <a:pt x="3500" y="3187"/>
                  </a:lnTo>
                  <a:lnTo>
                    <a:pt x="3500" y="3187"/>
                  </a:lnTo>
                  <a:lnTo>
                    <a:pt x="3500" y="3187"/>
                  </a:lnTo>
                  <a:lnTo>
                    <a:pt x="3562" y="3187"/>
                  </a:lnTo>
                  <a:lnTo>
                    <a:pt x="3562" y="3155"/>
                  </a:lnTo>
                  <a:lnTo>
                    <a:pt x="3594" y="3155"/>
                  </a:lnTo>
                  <a:lnTo>
                    <a:pt x="3594" y="3124"/>
                  </a:lnTo>
                  <a:lnTo>
                    <a:pt x="3625" y="3124"/>
                  </a:lnTo>
                  <a:lnTo>
                    <a:pt x="3625" y="3093"/>
                  </a:lnTo>
                  <a:lnTo>
                    <a:pt x="3625" y="3093"/>
                  </a:lnTo>
                  <a:lnTo>
                    <a:pt x="3656" y="3062"/>
                  </a:lnTo>
                  <a:lnTo>
                    <a:pt x="3687" y="2999"/>
                  </a:lnTo>
                  <a:lnTo>
                    <a:pt x="3719" y="2999"/>
                  </a:lnTo>
                  <a:lnTo>
                    <a:pt x="3719" y="2999"/>
                  </a:lnTo>
                  <a:lnTo>
                    <a:pt x="3750" y="2968"/>
                  </a:lnTo>
                  <a:lnTo>
                    <a:pt x="3750" y="2968"/>
                  </a:lnTo>
                  <a:lnTo>
                    <a:pt x="3750" y="2937"/>
                  </a:lnTo>
                  <a:lnTo>
                    <a:pt x="3812" y="2937"/>
                  </a:lnTo>
                  <a:lnTo>
                    <a:pt x="3875" y="2905"/>
                  </a:lnTo>
                  <a:lnTo>
                    <a:pt x="3875" y="2905"/>
                  </a:lnTo>
                  <a:lnTo>
                    <a:pt x="3906" y="2905"/>
                  </a:lnTo>
                  <a:lnTo>
                    <a:pt x="3937" y="2843"/>
                  </a:lnTo>
                  <a:lnTo>
                    <a:pt x="3937" y="2812"/>
                  </a:lnTo>
                  <a:lnTo>
                    <a:pt x="3969" y="2812"/>
                  </a:lnTo>
                  <a:lnTo>
                    <a:pt x="3969" y="2780"/>
                  </a:lnTo>
                  <a:lnTo>
                    <a:pt x="3969" y="2749"/>
                  </a:lnTo>
                  <a:lnTo>
                    <a:pt x="3969" y="2749"/>
                  </a:lnTo>
                  <a:lnTo>
                    <a:pt x="4000" y="2687"/>
                  </a:lnTo>
                  <a:lnTo>
                    <a:pt x="4000" y="2655"/>
                  </a:lnTo>
                  <a:lnTo>
                    <a:pt x="3969" y="2624"/>
                  </a:lnTo>
                  <a:close/>
                  <a:moveTo>
                    <a:pt x="4625" y="2624"/>
                  </a:moveTo>
                  <a:lnTo>
                    <a:pt x="4625" y="2624"/>
                  </a:lnTo>
                  <a:lnTo>
                    <a:pt x="4594" y="2624"/>
                  </a:lnTo>
                  <a:lnTo>
                    <a:pt x="4594" y="2624"/>
                  </a:lnTo>
                  <a:lnTo>
                    <a:pt x="4594" y="2593"/>
                  </a:lnTo>
                  <a:lnTo>
                    <a:pt x="4594" y="2593"/>
                  </a:lnTo>
                  <a:lnTo>
                    <a:pt x="4594" y="2562"/>
                  </a:lnTo>
                  <a:lnTo>
                    <a:pt x="4625" y="2530"/>
                  </a:lnTo>
                  <a:lnTo>
                    <a:pt x="4625" y="2499"/>
                  </a:lnTo>
                  <a:lnTo>
                    <a:pt x="4625" y="2499"/>
                  </a:lnTo>
                  <a:lnTo>
                    <a:pt x="4625" y="2499"/>
                  </a:lnTo>
                  <a:lnTo>
                    <a:pt x="4594" y="2499"/>
                  </a:lnTo>
                  <a:lnTo>
                    <a:pt x="4594" y="2530"/>
                  </a:lnTo>
                  <a:lnTo>
                    <a:pt x="4594" y="2593"/>
                  </a:lnTo>
                  <a:lnTo>
                    <a:pt x="4562" y="2593"/>
                  </a:lnTo>
                  <a:lnTo>
                    <a:pt x="4594" y="2655"/>
                  </a:lnTo>
                  <a:lnTo>
                    <a:pt x="4594" y="2655"/>
                  </a:lnTo>
                  <a:lnTo>
                    <a:pt x="4625" y="2624"/>
                  </a:lnTo>
                  <a:close/>
                  <a:moveTo>
                    <a:pt x="4562" y="1062"/>
                  </a:moveTo>
                  <a:lnTo>
                    <a:pt x="4500" y="999"/>
                  </a:lnTo>
                  <a:lnTo>
                    <a:pt x="4437" y="1062"/>
                  </a:lnTo>
                  <a:lnTo>
                    <a:pt x="4375" y="1093"/>
                  </a:lnTo>
                  <a:lnTo>
                    <a:pt x="4312" y="1155"/>
                  </a:lnTo>
                  <a:lnTo>
                    <a:pt x="4281" y="1218"/>
                  </a:lnTo>
                  <a:lnTo>
                    <a:pt x="4219" y="1249"/>
                  </a:lnTo>
                  <a:lnTo>
                    <a:pt x="4156" y="1312"/>
                  </a:lnTo>
                  <a:lnTo>
                    <a:pt x="4094" y="1374"/>
                  </a:lnTo>
                  <a:lnTo>
                    <a:pt x="4031" y="1405"/>
                  </a:lnTo>
                  <a:lnTo>
                    <a:pt x="3969" y="1468"/>
                  </a:lnTo>
                  <a:lnTo>
                    <a:pt x="3906" y="1499"/>
                  </a:lnTo>
                  <a:lnTo>
                    <a:pt x="3844" y="1562"/>
                  </a:lnTo>
                  <a:lnTo>
                    <a:pt x="3781" y="1624"/>
                  </a:lnTo>
                  <a:lnTo>
                    <a:pt x="3719" y="1655"/>
                  </a:lnTo>
                  <a:lnTo>
                    <a:pt x="3656" y="1718"/>
                  </a:lnTo>
                  <a:lnTo>
                    <a:pt x="3594" y="1749"/>
                  </a:lnTo>
                  <a:lnTo>
                    <a:pt x="3531" y="1812"/>
                  </a:lnTo>
                  <a:lnTo>
                    <a:pt x="3500" y="1812"/>
                  </a:lnTo>
                  <a:lnTo>
                    <a:pt x="3500" y="1812"/>
                  </a:lnTo>
                  <a:lnTo>
                    <a:pt x="3500" y="1812"/>
                  </a:lnTo>
                  <a:lnTo>
                    <a:pt x="3500" y="1812"/>
                  </a:lnTo>
                  <a:lnTo>
                    <a:pt x="3500" y="1812"/>
                  </a:lnTo>
                  <a:lnTo>
                    <a:pt x="3531" y="1780"/>
                  </a:lnTo>
                  <a:lnTo>
                    <a:pt x="3500" y="1780"/>
                  </a:lnTo>
                  <a:lnTo>
                    <a:pt x="3500" y="1780"/>
                  </a:lnTo>
                  <a:lnTo>
                    <a:pt x="3469" y="1749"/>
                  </a:lnTo>
                  <a:lnTo>
                    <a:pt x="3437" y="1749"/>
                  </a:lnTo>
                  <a:lnTo>
                    <a:pt x="3437" y="1749"/>
                  </a:lnTo>
                  <a:lnTo>
                    <a:pt x="3406" y="1749"/>
                  </a:lnTo>
                  <a:lnTo>
                    <a:pt x="3406" y="1749"/>
                  </a:lnTo>
                  <a:lnTo>
                    <a:pt x="3375" y="1749"/>
                  </a:lnTo>
                  <a:lnTo>
                    <a:pt x="3375" y="1749"/>
                  </a:lnTo>
                  <a:lnTo>
                    <a:pt x="3375" y="1749"/>
                  </a:lnTo>
                  <a:lnTo>
                    <a:pt x="3375" y="1718"/>
                  </a:lnTo>
                  <a:lnTo>
                    <a:pt x="3375" y="1718"/>
                  </a:lnTo>
                  <a:lnTo>
                    <a:pt x="3406" y="1687"/>
                  </a:lnTo>
                  <a:lnTo>
                    <a:pt x="3406" y="1687"/>
                  </a:lnTo>
                  <a:lnTo>
                    <a:pt x="3437" y="1655"/>
                  </a:lnTo>
                  <a:lnTo>
                    <a:pt x="3469" y="1624"/>
                  </a:lnTo>
                  <a:lnTo>
                    <a:pt x="3437" y="1624"/>
                  </a:lnTo>
                  <a:lnTo>
                    <a:pt x="3406" y="1624"/>
                  </a:lnTo>
                  <a:lnTo>
                    <a:pt x="3406" y="1624"/>
                  </a:lnTo>
                  <a:lnTo>
                    <a:pt x="3406" y="1624"/>
                  </a:lnTo>
                  <a:lnTo>
                    <a:pt x="3375" y="1593"/>
                  </a:lnTo>
                  <a:lnTo>
                    <a:pt x="3375" y="1593"/>
                  </a:lnTo>
                  <a:lnTo>
                    <a:pt x="3375" y="1562"/>
                  </a:lnTo>
                  <a:lnTo>
                    <a:pt x="3344" y="1562"/>
                  </a:lnTo>
                  <a:lnTo>
                    <a:pt x="3344" y="1562"/>
                  </a:lnTo>
                  <a:lnTo>
                    <a:pt x="3312" y="1562"/>
                  </a:lnTo>
                  <a:lnTo>
                    <a:pt x="3312" y="1593"/>
                  </a:lnTo>
                  <a:lnTo>
                    <a:pt x="3312" y="1593"/>
                  </a:lnTo>
                  <a:lnTo>
                    <a:pt x="3344" y="1655"/>
                  </a:lnTo>
                  <a:lnTo>
                    <a:pt x="3344" y="1655"/>
                  </a:lnTo>
                  <a:lnTo>
                    <a:pt x="3312" y="1655"/>
                  </a:lnTo>
                  <a:lnTo>
                    <a:pt x="3312" y="1687"/>
                  </a:lnTo>
                  <a:lnTo>
                    <a:pt x="3344" y="1718"/>
                  </a:lnTo>
                  <a:lnTo>
                    <a:pt x="3344" y="1749"/>
                  </a:lnTo>
                  <a:lnTo>
                    <a:pt x="3406" y="1780"/>
                  </a:lnTo>
                  <a:lnTo>
                    <a:pt x="3437" y="1812"/>
                  </a:lnTo>
                  <a:lnTo>
                    <a:pt x="3437" y="1843"/>
                  </a:lnTo>
                  <a:lnTo>
                    <a:pt x="3406" y="1843"/>
                  </a:lnTo>
                  <a:lnTo>
                    <a:pt x="3406" y="1843"/>
                  </a:lnTo>
                  <a:lnTo>
                    <a:pt x="3437" y="1905"/>
                  </a:lnTo>
                  <a:lnTo>
                    <a:pt x="3437" y="1905"/>
                  </a:lnTo>
                  <a:lnTo>
                    <a:pt x="3469" y="1937"/>
                  </a:lnTo>
                  <a:lnTo>
                    <a:pt x="3469" y="1937"/>
                  </a:lnTo>
                  <a:lnTo>
                    <a:pt x="3469" y="1937"/>
                  </a:lnTo>
                  <a:lnTo>
                    <a:pt x="3469" y="1999"/>
                  </a:lnTo>
                  <a:lnTo>
                    <a:pt x="3437" y="1999"/>
                  </a:lnTo>
                  <a:lnTo>
                    <a:pt x="3406" y="1999"/>
                  </a:lnTo>
                  <a:lnTo>
                    <a:pt x="3406" y="1968"/>
                  </a:lnTo>
                  <a:lnTo>
                    <a:pt x="3406" y="1968"/>
                  </a:lnTo>
                  <a:lnTo>
                    <a:pt x="3406" y="1968"/>
                  </a:lnTo>
                  <a:lnTo>
                    <a:pt x="3406" y="1968"/>
                  </a:lnTo>
                  <a:lnTo>
                    <a:pt x="3406" y="1968"/>
                  </a:lnTo>
                  <a:lnTo>
                    <a:pt x="3375" y="1968"/>
                  </a:lnTo>
                  <a:lnTo>
                    <a:pt x="3312" y="1937"/>
                  </a:lnTo>
                  <a:lnTo>
                    <a:pt x="3281" y="1937"/>
                  </a:lnTo>
                  <a:lnTo>
                    <a:pt x="3281" y="1937"/>
                  </a:lnTo>
                  <a:lnTo>
                    <a:pt x="3250" y="1937"/>
                  </a:lnTo>
                  <a:lnTo>
                    <a:pt x="3219" y="1968"/>
                  </a:lnTo>
                  <a:lnTo>
                    <a:pt x="3219" y="1968"/>
                  </a:lnTo>
                  <a:lnTo>
                    <a:pt x="3219" y="1968"/>
                  </a:lnTo>
                  <a:lnTo>
                    <a:pt x="3219" y="1999"/>
                  </a:lnTo>
                  <a:lnTo>
                    <a:pt x="3219" y="1999"/>
                  </a:lnTo>
                  <a:lnTo>
                    <a:pt x="3219" y="1999"/>
                  </a:lnTo>
                  <a:lnTo>
                    <a:pt x="3187" y="1999"/>
                  </a:lnTo>
                  <a:lnTo>
                    <a:pt x="3187" y="2030"/>
                  </a:lnTo>
                  <a:lnTo>
                    <a:pt x="3187" y="2030"/>
                  </a:lnTo>
                  <a:lnTo>
                    <a:pt x="3187" y="2030"/>
                  </a:lnTo>
                  <a:lnTo>
                    <a:pt x="3156" y="2030"/>
                  </a:lnTo>
                  <a:lnTo>
                    <a:pt x="3156" y="2030"/>
                  </a:lnTo>
                  <a:lnTo>
                    <a:pt x="3125" y="2030"/>
                  </a:lnTo>
                  <a:lnTo>
                    <a:pt x="3125" y="2030"/>
                  </a:lnTo>
                  <a:lnTo>
                    <a:pt x="3094" y="2030"/>
                  </a:lnTo>
                  <a:lnTo>
                    <a:pt x="3062" y="2030"/>
                  </a:lnTo>
                  <a:lnTo>
                    <a:pt x="3062" y="2030"/>
                  </a:lnTo>
                  <a:lnTo>
                    <a:pt x="3094" y="2062"/>
                  </a:lnTo>
                  <a:lnTo>
                    <a:pt x="3094" y="2062"/>
                  </a:lnTo>
                  <a:lnTo>
                    <a:pt x="3062" y="2062"/>
                  </a:lnTo>
                  <a:lnTo>
                    <a:pt x="3062" y="2062"/>
                  </a:lnTo>
                  <a:lnTo>
                    <a:pt x="3062" y="2062"/>
                  </a:lnTo>
                  <a:lnTo>
                    <a:pt x="3031" y="2062"/>
                  </a:lnTo>
                  <a:lnTo>
                    <a:pt x="3031" y="2030"/>
                  </a:lnTo>
                  <a:lnTo>
                    <a:pt x="3031" y="2030"/>
                  </a:lnTo>
                  <a:lnTo>
                    <a:pt x="3031" y="1999"/>
                  </a:lnTo>
                  <a:lnTo>
                    <a:pt x="3000" y="1968"/>
                  </a:lnTo>
                  <a:lnTo>
                    <a:pt x="3000" y="1937"/>
                  </a:lnTo>
                  <a:lnTo>
                    <a:pt x="3000" y="1937"/>
                  </a:lnTo>
                  <a:lnTo>
                    <a:pt x="2969" y="1905"/>
                  </a:lnTo>
                  <a:lnTo>
                    <a:pt x="2969" y="1905"/>
                  </a:lnTo>
                  <a:lnTo>
                    <a:pt x="2969" y="1905"/>
                  </a:lnTo>
                  <a:lnTo>
                    <a:pt x="2969" y="1905"/>
                  </a:lnTo>
                  <a:lnTo>
                    <a:pt x="2969" y="1874"/>
                  </a:lnTo>
                  <a:lnTo>
                    <a:pt x="2937" y="1874"/>
                  </a:lnTo>
                  <a:lnTo>
                    <a:pt x="2937" y="1874"/>
                  </a:lnTo>
                  <a:lnTo>
                    <a:pt x="2937" y="1874"/>
                  </a:lnTo>
                  <a:lnTo>
                    <a:pt x="2937" y="1874"/>
                  </a:lnTo>
                  <a:lnTo>
                    <a:pt x="2937" y="1905"/>
                  </a:lnTo>
                  <a:lnTo>
                    <a:pt x="2906" y="1905"/>
                  </a:lnTo>
                  <a:lnTo>
                    <a:pt x="2906" y="1937"/>
                  </a:lnTo>
                  <a:lnTo>
                    <a:pt x="2937" y="1968"/>
                  </a:lnTo>
                  <a:lnTo>
                    <a:pt x="2937" y="1968"/>
                  </a:lnTo>
                  <a:lnTo>
                    <a:pt x="2937" y="1999"/>
                  </a:lnTo>
                  <a:lnTo>
                    <a:pt x="2906" y="1999"/>
                  </a:lnTo>
                  <a:lnTo>
                    <a:pt x="2906" y="1999"/>
                  </a:lnTo>
                  <a:lnTo>
                    <a:pt x="2906" y="1999"/>
                  </a:lnTo>
                  <a:lnTo>
                    <a:pt x="2875" y="1999"/>
                  </a:lnTo>
                  <a:lnTo>
                    <a:pt x="2875" y="1999"/>
                  </a:lnTo>
                  <a:lnTo>
                    <a:pt x="2875" y="1999"/>
                  </a:lnTo>
                  <a:lnTo>
                    <a:pt x="2844" y="1968"/>
                  </a:lnTo>
                  <a:lnTo>
                    <a:pt x="2844" y="1937"/>
                  </a:lnTo>
                  <a:lnTo>
                    <a:pt x="2844" y="1905"/>
                  </a:lnTo>
                  <a:lnTo>
                    <a:pt x="2812" y="1905"/>
                  </a:lnTo>
                  <a:lnTo>
                    <a:pt x="2812" y="1843"/>
                  </a:lnTo>
                  <a:lnTo>
                    <a:pt x="2812" y="1843"/>
                  </a:lnTo>
                  <a:lnTo>
                    <a:pt x="2781" y="1843"/>
                  </a:lnTo>
                  <a:lnTo>
                    <a:pt x="2781" y="1843"/>
                  </a:lnTo>
                  <a:lnTo>
                    <a:pt x="2781" y="1843"/>
                  </a:lnTo>
                  <a:lnTo>
                    <a:pt x="2750" y="1843"/>
                  </a:lnTo>
                  <a:lnTo>
                    <a:pt x="2750" y="1843"/>
                  </a:lnTo>
                  <a:lnTo>
                    <a:pt x="2687" y="1843"/>
                  </a:lnTo>
                  <a:lnTo>
                    <a:pt x="2687" y="1843"/>
                  </a:lnTo>
                  <a:lnTo>
                    <a:pt x="2687" y="1843"/>
                  </a:lnTo>
                  <a:lnTo>
                    <a:pt x="2656" y="1812"/>
                  </a:lnTo>
                  <a:lnTo>
                    <a:pt x="2656" y="1812"/>
                  </a:lnTo>
                  <a:lnTo>
                    <a:pt x="2625" y="1780"/>
                  </a:lnTo>
                  <a:lnTo>
                    <a:pt x="2562" y="1780"/>
                  </a:lnTo>
                  <a:lnTo>
                    <a:pt x="2562" y="1749"/>
                  </a:lnTo>
                  <a:lnTo>
                    <a:pt x="2562" y="1749"/>
                  </a:lnTo>
                  <a:lnTo>
                    <a:pt x="2562" y="1749"/>
                  </a:lnTo>
                  <a:lnTo>
                    <a:pt x="2594" y="1687"/>
                  </a:lnTo>
                  <a:lnTo>
                    <a:pt x="2562" y="1687"/>
                  </a:lnTo>
                  <a:lnTo>
                    <a:pt x="2562" y="1687"/>
                  </a:lnTo>
                  <a:lnTo>
                    <a:pt x="2531" y="1655"/>
                  </a:lnTo>
                  <a:lnTo>
                    <a:pt x="2531" y="1655"/>
                  </a:lnTo>
                  <a:lnTo>
                    <a:pt x="2531" y="1655"/>
                  </a:lnTo>
                  <a:lnTo>
                    <a:pt x="2531" y="1624"/>
                  </a:lnTo>
                  <a:lnTo>
                    <a:pt x="2531" y="1624"/>
                  </a:lnTo>
                  <a:lnTo>
                    <a:pt x="2531" y="1624"/>
                  </a:lnTo>
                  <a:lnTo>
                    <a:pt x="2562" y="1624"/>
                  </a:lnTo>
                  <a:lnTo>
                    <a:pt x="2562" y="1624"/>
                  </a:lnTo>
                  <a:lnTo>
                    <a:pt x="2562" y="1593"/>
                  </a:lnTo>
                  <a:lnTo>
                    <a:pt x="2562" y="1562"/>
                  </a:lnTo>
                  <a:lnTo>
                    <a:pt x="2562" y="1562"/>
                  </a:lnTo>
                  <a:lnTo>
                    <a:pt x="2562" y="1562"/>
                  </a:lnTo>
                  <a:lnTo>
                    <a:pt x="2562" y="1562"/>
                  </a:lnTo>
                  <a:lnTo>
                    <a:pt x="2531" y="1530"/>
                  </a:lnTo>
                  <a:lnTo>
                    <a:pt x="2500" y="1530"/>
                  </a:lnTo>
                  <a:lnTo>
                    <a:pt x="2469" y="1499"/>
                  </a:lnTo>
                  <a:lnTo>
                    <a:pt x="2469" y="1499"/>
                  </a:lnTo>
                  <a:lnTo>
                    <a:pt x="2469" y="1499"/>
                  </a:lnTo>
                  <a:lnTo>
                    <a:pt x="2469" y="1499"/>
                  </a:lnTo>
                  <a:lnTo>
                    <a:pt x="2469" y="1468"/>
                  </a:lnTo>
                  <a:lnTo>
                    <a:pt x="2500" y="1468"/>
                  </a:lnTo>
                  <a:lnTo>
                    <a:pt x="2531" y="1499"/>
                  </a:lnTo>
                  <a:lnTo>
                    <a:pt x="2594" y="1499"/>
                  </a:lnTo>
                  <a:lnTo>
                    <a:pt x="2625" y="1499"/>
                  </a:lnTo>
                  <a:lnTo>
                    <a:pt x="2625" y="1468"/>
                  </a:lnTo>
                  <a:lnTo>
                    <a:pt x="2625" y="1468"/>
                  </a:lnTo>
                  <a:lnTo>
                    <a:pt x="2594" y="1437"/>
                  </a:lnTo>
                  <a:lnTo>
                    <a:pt x="2594" y="1437"/>
                  </a:lnTo>
                  <a:lnTo>
                    <a:pt x="2562" y="1405"/>
                  </a:lnTo>
                  <a:lnTo>
                    <a:pt x="2562" y="1405"/>
                  </a:lnTo>
                  <a:lnTo>
                    <a:pt x="2562" y="1405"/>
                  </a:lnTo>
                  <a:lnTo>
                    <a:pt x="2531" y="1374"/>
                  </a:lnTo>
                  <a:lnTo>
                    <a:pt x="2531" y="1374"/>
                  </a:lnTo>
                  <a:lnTo>
                    <a:pt x="2531" y="1374"/>
                  </a:lnTo>
                  <a:lnTo>
                    <a:pt x="2531" y="1374"/>
                  </a:lnTo>
                  <a:lnTo>
                    <a:pt x="2562" y="1374"/>
                  </a:lnTo>
                  <a:lnTo>
                    <a:pt x="2656" y="1405"/>
                  </a:lnTo>
                  <a:lnTo>
                    <a:pt x="2656" y="1405"/>
                  </a:lnTo>
                  <a:lnTo>
                    <a:pt x="2687" y="1405"/>
                  </a:lnTo>
                  <a:lnTo>
                    <a:pt x="2719" y="1374"/>
                  </a:lnTo>
                  <a:lnTo>
                    <a:pt x="2719" y="1374"/>
                  </a:lnTo>
                  <a:lnTo>
                    <a:pt x="2750" y="1405"/>
                  </a:lnTo>
                  <a:lnTo>
                    <a:pt x="2750" y="1405"/>
                  </a:lnTo>
                  <a:lnTo>
                    <a:pt x="2781" y="1405"/>
                  </a:lnTo>
                  <a:lnTo>
                    <a:pt x="2875" y="1343"/>
                  </a:lnTo>
                  <a:lnTo>
                    <a:pt x="2906" y="1312"/>
                  </a:lnTo>
                  <a:lnTo>
                    <a:pt x="2969" y="1249"/>
                  </a:lnTo>
                  <a:lnTo>
                    <a:pt x="3062" y="1249"/>
                  </a:lnTo>
                  <a:lnTo>
                    <a:pt x="3094" y="1218"/>
                  </a:lnTo>
                  <a:lnTo>
                    <a:pt x="3094" y="1218"/>
                  </a:lnTo>
                  <a:lnTo>
                    <a:pt x="3094" y="1218"/>
                  </a:lnTo>
                  <a:lnTo>
                    <a:pt x="3094" y="1155"/>
                  </a:lnTo>
                  <a:lnTo>
                    <a:pt x="3062" y="1124"/>
                  </a:lnTo>
                  <a:lnTo>
                    <a:pt x="3062" y="1124"/>
                  </a:lnTo>
                  <a:lnTo>
                    <a:pt x="3062" y="1124"/>
                  </a:lnTo>
                  <a:lnTo>
                    <a:pt x="3031" y="1093"/>
                  </a:lnTo>
                  <a:lnTo>
                    <a:pt x="3031" y="1093"/>
                  </a:lnTo>
                  <a:lnTo>
                    <a:pt x="3031" y="1062"/>
                  </a:lnTo>
                  <a:lnTo>
                    <a:pt x="3031" y="1062"/>
                  </a:lnTo>
                  <a:lnTo>
                    <a:pt x="3062" y="999"/>
                  </a:lnTo>
                  <a:lnTo>
                    <a:pt x="3062" y="999"/>
                  </a:lnTo>
                  <a:lnTo>
                    <a:pt x="3031" y="999"/>
                  </a:lnTo>
                  <a:lnTo>
                    <a:pt x="3031" y="968"/>
                  </a:lnTo>
                  <a:lnTo>
                    <a:pt x="3031" y="968"/>
                  </a:lnTo>
                  <a:lnTo>
                    <a:pt x="3000" y="968"/>
                  </a:lnTo>
                  <a:lnTo>
                    <a:pt x="3000" y="968"/>
                  </a:lnTo>
                  <a:lnTo>
                    <a:pt x="2969" y="968"/>
                  </a:lnTo>
                  <a:lnTo>
                    <a:pt x="2969" y="968"/>
                  </a:lnTo>
                  <a:lnTo>
                    <a:pt x="2937" y="968"/>
                  </a:lnTo>
                  <a:lnTo>
                    <a:pt x="2875" y="937"/>
                  </a:lnTo>
                  <a:lnTo>
                    <a:pt x="2875" y="937"/>
                  </a:lnTo>
                  <a:lnTo>
                    <a:pt x="2875" y="937"/>
                  </a:lnTo>
                  <a:lnTo>
                    <a:pt x="2875" y="905"/>
                  </a:lnTo>
                  <a:lnTo>
                    <a:pt x="2875" y="905"/>
                  </a:lnTo>
                  <a:lnTo>
                    <a:pt x="2875" y="905"/>
                  </a:lnTo>
                  <a:lnTo>
                    <a:pt x="2875" y="874"/>
                  </a:lnTo>
                  <a:lnTo>
                    <a:pt x="2812" y="905"/>
                  </a:lnTo>
                  <a:lnTo>
                    <a:pt x="2812" y="905"/>
                  </a:lnTo>
                  <a:lnTo>
                    <a:pt x="2812" y="905"/>
                  </a:lnTo>
                  <a:lnTo>
                    <a:pt x="2812" y="905"/>
                  </a:lnTo>
                  <a:lnTo>
                    <a:pt x="2781" y="905"/>
                  </a:lnTo>
                  <a:lnTo>
                    <a:pt x="2781" y="874"/>
                  </a:lnTo>
                  <a:lnTo>
                    <a:pt x="2781" y="874"/>
                  </a:lnTo>
                  <a:lnTo>
                    <a:pt x="2750" y="874"/>
                  </a:lnTo>
                  <a:lnTo>
                    <a:pt x="2750" y="874"/>
                  </a:lnTo>
                  <a:lnTo>
                    <a:pt x="2750" y="874"/>
                  </a:lnTo>
                  <a:lnTo>
                    <a:pt x="2750" y="874"/>
                  </a:lnTo>
                  <a:lnTo>
                    <a:pt x="2719" y="874"/>
                  </a:lnTo>
                  <a:lnTo>
                    <a:pt x="2750" y="843"/>
                  </a:lnTo>
                  <a:lnTo>
                    <a:pt x="2750" y="843"/>
                  </a:lnTo>
                  <a:lnTo>
                    <a:pt x="2750" y="812"/>
                  </a:lnTo>
                  <a:lnTo>
                    <a:pt x="2719" y="812"/>
                  </a:lnTo>
                  <a:lnTo>
                    <a:pt x="2687" y="780"/>
                  </a:lnTo>
                  <a:lnTo>
                    <a:pt x="2687" y="780"/>
                  </a:lnTo>
                  <a:lnTo>
                    <a:pt x="2687" y="780"/>
                  </a:lnTo>
                  <a:lnTo>
                    <a:pt x="2687" y="749"/>
                  </a:lnTo>
                  <a:lnTo>
                    <a:pt x="2687" y="749"/>
                  </a:lnTo>
                  <a:lnTo>
                    <a:pt x="2687" y="749"/>
                  </a:lnTo>
                  <a:lnTo>
                    <a:pt x="2687" y="718"/>
                  </a:lnTo>
                  <a:lnTo>
                    <a:pt x="2656" y="687"/>
                  </a:lnTo>
                  <a:lnTo>
                    <a:pt x="2656" y="687"/>
                  </a:lnTo>
                  <a:lnTo>
                    <a:pt x="2656" y="655"/>
                  </a:lnTo>
                  <a:lnTo>
                    <a:pt x="2656" y="624"/>
                  </a:lnTo>
                  <a:lnTo>
                    <a:pt x="2656" y="624"/>
                  </a:lnTo>
                  <a:lnTo>
                    <a:pt x="2625" y="624"/>
                  </a:lnTo>
                  <a:lnTo>
                    <a:pt x="2625" y="624"/>
                  </a:lnTo>
                  <a:lnTo>
                    <a:pt x="2625" y="593"/>
                  </a:lnTo>
                  <a:lnTo>
                    <a:pt x="2594" y="562"/>
                  </a:lnTo>
                  <a:lnTo>
                    <a:pt x="2594" y="562"/>
                  </a:lnTo>
                  <a:lnTo>
                    <a:pt x="2594" y="562"/>
                  </a:lnTo>
                  <a:lnTo>
                    <a:pt x="2594" y="530"/>
                  </a:lnTo>
                  <a:lnTo>
                    <a:pt x="2594" y="499"/>
                  </a:lnTo>
                  <a:lnTo>
                    <a:pt x="2594" y="499"/>
                  </a:lnTo>
                  <a:lnTo>
                    <a:pt x="2594" y="499"/>
                  </a:lnTo>
                  <a:lnTo>
                    <a:pt x="2562" y="530"/>
                  </a:lnTo>
                  <a:lnTo>
                    <a:pt x="2562" y="530"/>
                  </a:lnTo>
                  <a:lnTo>
                    <a:pt x="2562" y="530"/>
                  </a:lnTo>
                  <a:lnTo>
                    <a:pt x="2531" y="530"/>
                  </a:lnTo>
                  <a:lnTo>
                    <a:pt x="2531" y="530"/>
                  </a:lnTo>
                  <a:lnTo>
                    <a:pt x="2531" y="530"/>
                  </a:lnTo>
                  <a:lnTo>
                    <a:pt x="2531" y="530"/>
                  </a:lnTo>
                  <a:lnTo>
                    <a:pt x="2500" y="530"/>
                  </a:lnTo>
                  <a:lnTo>
                    <a:pt x="2500" y="530"/>
                  </a:lnTo>
                  <a:lnTo>
                    <a:pt x="2500" y="530"/>
                  </a:lnTo>
                  <a:lnTo>
                    <a:pt x="2437" y="499"/>
                  </a:lnTo>
                  <a:lnTo>
                    <a:pt x="2406" y="499"/>
                  </a:lnTo>
                  <a:lnTo>
                    <a:pt x="2406" y="499"/>
                  </a:lnTo>
                  <a:lnTo>
                    <a:pt x="2406" y="468"/>
                  </a:lnTo>
                  <a:lnTo>
                    <a:pt x="2406" y="468"/>
                  </a:lnTo>
                  <a:lnTo>
                    <a:pt x="2406" y="405"/>
                  </a:lnTo>
                  <a:lnTo>
                    <a:pt x="2406" y="375"/>
                  </a:lnTo>
                  <a:lnTo>
                    <a:pt x="2437" y="375"/>
                  </a:lnTo>
                  <a:lnTo>
                    <a:pt x="2437" y="344"/>
                  </a:lnTo>
                  <a:lnTo>
                    <a:pt x="2406" y="344"/>
                  </a:lnTo>
                  <a:lnTo>
                    <a:pt x="2406" y="344"/>
                  </a:lnTo>
                  <a:lnTo>
                    <a:pt x="2375" y="344"/>
                  </a:lnTo>
                  <a:lnTo>
                    <a:pt x="2375" y="344"/>
                  </a:lnTo>
                  <a:lnTo>
                    <a:pt x="2375" y="344"/>
                  </a:lnTo>
                  <a:lnTo>
                    <a:pt x="2375" y="344"/>
                  </a:lnTo>
                  <a:lnTo>
                    <a:pt x="2375" y="344"/>
                  </a:lnTo>
                  <a:lnTo>
                    <a:pt x="2375" y="344"/>
                  </a:lnTo>
                  <a:lnTo>
                    <a:pt x="2375" y="313"/>
                  </a:lnTo>
                  <a:lnTo>
                    <a:pt x="2406" y="281"/>
                  </a:lnTo>
                  <a:lnTo>
                    <a:pt x="2406" y="250"/>
                  </a:lnTo>
                  <a:lnTo>
                    <a:pt x="2406" y="250"/>
                  </a:lnTo>
                  <a:lnTo>
                    <a:pt x="2406" y="250"/>
                  </a:lnTo>
                  <a:lnTo>
                    <a:pt x="2406" y="250"/>
                  </a:lnTo>
                  <a:lnTo>
                    <a:pt x="2406" y="250"/>
                  </a:lnTo>
                  <a:lnTo>
                    <a:pt x="2375" y="250"/>
                  </a:lnTo>
                  <a:lnTo>
                    <a:pt x="2375" y="250"/>
                  </a:lnTo>
                  <a:lnTo>
                    <a:pt x="2344" y="281"/>
                  </a:lnTo>
                  <a:lnTo>
                    <a:pt x="2344" y="313"/>
                  </a:lnTo>
                  <a:lnTo>
                    <a:pt x="2344" y="313"/>
                  </a:lnTo>
                  <a:lnTo>
                    <a:pt x="2312" y="313"/>
                  </a:lnTo>
                  <a:lnTo>
                    <a:pt x="2312" y="313"/>
                  </a:lnTo>
                  <a:lnTo>
                    <a:pt x="2250" y="313"/>
                  </a:lnTo>
                  <a:lnTo>
                    <a:pt x="2219" y="344"/>
                  </a:lnTo>
                  <a:lnTo>
                    <a:pt x="2219" y="344"/>
                  </a:lnTo>
                  <a:lnTo>
                    <a:pt x="2219" y="344"/>
                  </a:lnTo>
                  <a:lnTo>
                    <a:pt x="2219" y="313"/>
                  </a:lnTo>
                  <a:lnTo>
                    <a:pt x="2219" y="313"/>
                  </a:lnTo>
                  <a:lnTo>
                    <a:pt x="2219" y="313"/>
                  </a:lnTo>
                  <a:lnTo>
                    <a:pt x="2250" y="281"/>
                  </a:lnTo>
                  <a:lnTo>
                    <a:pt x="2281" y="281"/>
                  </a:lnTo>
                  <a:lnTo>
                    <a:pt x="2281" y="281"/>
                  </a:lnTo>
                  <a:lnTo>
                    <a:pt x="2250" y="281"/>
                  </a:lnTo>
                  <a:lnTo>
                    <a:pt x="2250" y="281"/>
                  </a:lnTo>
                  <a:lnTo>
                    <a:pt x="2250" y="281"/>
                  </a:lnTo>
                  <a:lnTo>
                    <a:pt x="2219" y="250"/>
                  </a:lnTo>
                  <a:lnTo>
                    <a:pt x="2219" y="250"/>
                  </a:lnTo>
                  <a:lnTo>
                    <a:pt x="2187" y="219"/>
                  </a:lnTo>
                  <a:lnTo>
                    <a:pt x="2187" y="219"/>
                  </a:lnTo>
                  <a:lnTo>
                    <a:pt x="2187" y="188"/>
                  </a:lnTo>
                  <a:lnTo>
                    <a:pt x="2187" y="188"/>
                  </a:lnTo>
                  <a:lnTo>
                    <a:pt x="2187" y="156"/>
                  </a:lnTo>
                  <a:lnTo>
                    <a:pt x="2156" y="156"/>
                  </a:lnTo>
                  <a:lnTo>
                    <a:pt x="2156" y="219"/>
                  </a:lnTo>
                  <a:lnTo>
                    <a:pt x="2125" y="219"/>
                  </a:lnTo>
                  <a:lnTo>
                    <a:pt x="2125" y="188"/>
                  </a:lnTo>
                  <a:lnTo>
                    <a:pt x="2094" y="125"/>
                  </a:lnTo>
                  <a:lnTo>
                    <a:pt x="2062" y="125"/>
                  </a:lnTo>
                  <a:lnTo>
                    <a:pt x="2094" y="94"/>
                  </a:lnTo>
                  <a:lnTo>
                    <a:pt x="2094" y="94"/>
                  </a:lnTo>
                  <a:lnTo>
                    <a:pt x="2062" y="94"/>
                  </a:lnTo>
                  <a:lnTo>
                    <a:pt x="2062" y="94"/>
                  </a:lnTo>
                  <a:lnTo>
                    <a:pt x="2031" y="94"/>
                  </a:lnTo>
                  <a:lnTo>
                    <a:pt x="2031" y="94"/>
                  </a:lnTo>
                  <a:lnTo>
                    <a:pt x="2031" y="94"/>
                  </a:lnTo>
                  <a:lnTo>
                    <a:pt x="2031" y="94"/>
                  </a:lnTo>
                  <a:lnTo>
                    <a:pt x="2031" y="63"/>
                  </a:lnTo>
                  <a:lnTo>
                    <a:pt x="2031" y="63"/>
                  </a:lnTo>
                  <a:lnTo>
                    <a:pt x="2062" y="63"/>
                  </a:lnTo>
                  <a:lnTo>
                    <a:pt x="2031" y="31"/>
                  </a:lnTo>
                  <a:lnTo>
                    <a:pt x="2031" y="31"/>
                  </a:lnTo>
                  <a:lnTo>
                    <a:pt x="2031" y="31"/>
                  </a:lnTo>
                  <a:lnTo>
                    <a:pt x="2000" y="31"/>
                  </a:lnTo>
                  <a:lnTo>
                    <a:pt x="2000" y="31"/>
                  </a:lnTo>
                  <a:lnTo>
                    <a:pt x="2000" y="31"/>
                  </a:lnTo>
                  <a:lnTo>
                    <a:pt x="2031" y="0"/>
                  </a:lnTo>
                  <a:lnTo>
                    <a:pt x="2000" y="0"/>
                  </a:lnTo>
                  <a:lnTo>
                    <a:pt x="2000" y="0"/>
                  </a:lnTo>
                  <a:lnTo>
                    <a:pt x="2000" y="31"/>
                  </a:lnTo>
                  <a:lnTo>
                    <a:pt x="2000" y="31"/>
                  </a:lnTo>
                  <a:lnTo>
                    <a:pt x="2000" y="31"/>
                  </a:lnTo>
                  <a:lnTo>
                    <a:pt x="2000" y="94"/>
                  </a:lnTo>
                  <a:lnTo>
                    <a:pt x="2000" y="125"/>
                  </a:lnTo>
                  <a:lnTo>
                    <a:pt x="2031" y="156"/>
                  </a:lnTo>
                  <a:lnTo>
                    <a:pt x="2031" y="156"/>
                  </a:lnTo>
                  <a:lnTo>
                    <a:pt x="2031" y="156"/>
                  </a:lnTo>
                  <a:lnTo>
                    <a:pt x="2031" y="156"/>
                  </a:lnTo>
                  <a:lnTo>
                    <a:pt x="2062" y="156"/>
                  </a:lnTo>
                  <a:lnTo>
                    <a:pt x="2062" y="156"/>
                  </a:lnTo>
                  <a:lnTo>
                    <a:pt x="2031" y="156"/>
                  </a:lnTo>
                  <a:lnTo>
                    <a:pt x="2031" y="188"/>
                  </a:lnTo>
                  <a:lnTo>
                    <a:pt x="2000" y="188"/>
                  </a:lnTo>
                  <a:lnTo>
                    <a:pt x="2000" y="188"/>
                  </a:lnTo>
                  <a:lnTo>
                    <a:pt x="2000" y="188"/>
                  </a:lnTo>
                  <a:lnTo>
                    <a:pt x="2000" y="219"/>
                  </a:lnTo>
                  <a:lnTo>
                    <a:pt x="2031" y="219"/>
                  </a:lnTo>
                  <a:lnTo>
                    <a:pt x="2031" y="250"/>
                  </a:lnTo>
                  <a:lnTo>
                    <a:pt x="2031" y="250"/>
                  </a:lnTo>
                  <a:lnTo>
                    <a:pt x="2062" y="250"/>
                  </a:lnTo>
                  <a:lnTo>
                    <a:pt x="2062" y="250"/>
                  </a:lnTo>
                  <a:lnTo>
                    <a:pt x="2094" y="250"/>
                  </a:lnTo>
                  <a:lnTo>
                    <a:pt x="2125" y="250"/>
                  </a:lnTo>
                  <a:lnTo>
                    <a:pt x="2125" y="250"/>
                  </a:lnTo>
                  <a:lnTo>
                    <a:pt x="2125" y="250"/>
                  </a:lnTo>
                  <a:lnTo>
                    <a:pt x="2062" y="250"/>
                  </a:lnTo>
                  <a:lnTo>
                    <a:pt x="2062" y="250"/>
                  </a:lnTo>
                  <a:lnTo>
                    <a:pt x="2062" y="281"/>
                  </a:lnTo>
                  <a:lnTo>
                    <a:pt x="2062" y="281"/>
                  </a:lnTo>
                  <a:lnTo>
                    <a:pt x="2094" y="313"/>
                  </a:lnTo>
                  <a:lnTo>
                    <a:pt x="2094" y="313"/>
                  </a:lnTo>
                  <a:lnTo>
                    <a:pt x="2062" y="313"/>
                  </a:lnTo>
                  <a:lnTo>
                    <a:pt x="2062" y="313"/>
                  </a:lnTo>
                  <a:lnTo>
                    <a:pt x="2062" y="344"/>
                  </a:lnTo>
                  <a:lnTo>
                    <a:pt x="2062" y="344"/>
                  </a:lnTo>
                  <a:lnTo>
                    <a:pt x="2062" y="344"/>
                  </a:lnTo>
                  <a:lnTo>
                    <a:pt x="2062" y="344"/>
                  </a:lnTo>
                  <a:lnTo>
                    <a:pt x="2062" y="344"/>
                  </a:lnTo>
                  <a:lnTo>
                    <a:pt x="2062" y="375"/>
                  </a:lnTo>
                  <a:lnTo>
                    <a:pt x="2094" y="375"/>
                  </a:lnTo>
                  <a:lnTo>
                    <a:pt x="2094" y="375"/>
                  </a:lnTo>
                  <a:lnTo>
                    <a:pt x="2094" y="375"/>
                  </a:lnTo>
                  <a:lnTo>
                    <a:pt x="2125" y="375"/>
                  </a:lnTo>
                  <a:lnTo>
                    <a:pt x="2125" y="375"/>
                  </a:lnTo>
                  <a:lnTo>
                    <a:pt x="2125" y="375"/>
                  </a:lnTo>
                  <a:lnTo>
                    <a:pt x="2125" y="375"/>
                  </a:lnTo>
                  <a:lnTo>
                    <a:pt x="2094" y="405"/>
                  </a:lnTo>
                  <a:lnTo>
                    <a:pt x="2094" y="405"/>
                  </a:lnTo>
                  <a:lnTo>
                    <a:pt x="2094" y="405"/>
                  </a:lnTo>
                  <a:lnTo>
                    <a:pt x="2094" y="405"/>
                  </a:lnTo>
                  <a:lnTo>
                    <a:pt x="2094" y="405"/>
                  </a:lnTo>
                  <a:lnTo>
                    <a:pt x="2094" y="437"/>
                  </a:lnTo>
                  <a:lnTo>
                    <a:pt x="2094" y="437"/>
                  </a:lnTo>
                  <a:lnTo>
                    <a:pt x="2094" y="437"/>
                  </a:lnTo>
                  <a:lnTo>
                    <a:pt x="2094" y="437"/>
                  </a:lnTo>
                  <a:lnTo>
                    <a:pt x="2094" y="468"/>
                  </a:lnTo>
                  <a:lnTo>
                    <a:pt x="2094" y="468"/>
                  </a:lnTo>
                  <a:lnTo>
                    <a:pt x="2094" y="468"/>
                  </a:lnTo>
                  <a:lnTo>
                    <a:pt x="2094" y="499"/>
                  </a:lnTo>
                  <a:lnTo>
                    <a:pt x="2094" y="499"/>
                  </a:lnTo>
                  <a:lnTo>
                    <a:pt x="2125" y="499"/>
                  </a:lnTo>
                  <a:lnTo>
                    <a:pt x="2125" y="530"/>
                  </a:lnTo>
                  <a:lnTo>
                    <a:pt x="2125" y="530"/>
                  </a:lnTo>
                  <a:lnTo>
                    <a:pt x="2125" y="530"/>
                  </a:lnTo>
                  <a:lnTo>
                    <a:pt x="2156" y="562"/>
                  </a:lnTo>
                  <a:lnTo>
                    <a:pt x="2156" y="562"/>
                  </a:lnTo>
                  <a:lnTo>
                    <a:pt x="2125" y="530"/>
                  </a:lnTo>
                  <a:lnTo>
                    <a:pt x="2125" y="530"/>
                  </a:lnTo>
                  <a:lnTo>
                    <a:pt x="2094" y="530"/>
                  </a:lnTo>
                  <a:lnTo>
                    <a:pt x="2062" y="499"/>
                  </a:lnTo>
                  <a:lnTo>
                    <a:pt x="2062" y="499"/>
                  </a:lnTo>
                  <a:lnTo>
                    <a:pt x="2062" y="499"/>
                  </a:lnTo>
                  <a:lnTo>
                    <a:pt x="2031" y="499"/>
                  </a:lnTo>
                  <a:lnTo>
                    <a:pt x="2031" y="530"/>
                  </a:lnTo>
                  <a:lnTo>
                    <a:pt x="2031" y="562"/>
                  </a:lnTo>
                  <a:lnTo>
                    <a:pt x="2031" y="562"/>
                  </a:lnTo>
                  <a:lnTo>
                    <a:pt x="2031" y="593"/>
                  </a:lnTo>
                  <a:lnTo>
                    <a:pt x="2031" y="624"/>
                  </a:lnTo>
                  <a:lnTo>
                    <a:pt x="2031" y="624"/>
                  </a:lnTo>
                  <a:lnTo>
                    <a:pt x="2000" y="655"/>
                  </a:lnTo>
                  <a:lnTo>
                    <a:pt x="2000" y="687"/>
                  </a:lnTo>
                  <a:lnTo>
                    <a:pt x="1969" y="718"/>
                  </a:lnTo>
                  <a:lnTo>
                    <a:pt x="1969" y="749"/>
                  </a:lnTo>
                  <a:lnTo>
                    <a:pt x="1969" y="749"/>
                  </a:lnTo>
                  <a:lnTo>
                    <a:pt x="1969" y="780"/>
                  </a:lnTo>
                  <a:lnTo>
                    <a:pt x="1969" y="780"/>
                  </a:lnTo>
                  <a:lnTo>
                    <a:pt x="2000" y="812"/>
                  </a:lnTo>
                  <a:lnTo>
                    <a:pt x="1969" y="812"/>
                  </a:lnTo>
                  <a:lnTo>
                    <a:pt x="1969" y="780"/>
                  </a:lnTo>
                  <a:lnTo>
                    <a:pt x="1969" y="780"/>
                  </a:lnTo>
                  <a:lnTo>
                    <a:pt x="1937" y="749"/>
                  </a:lnTo>
                  <a:lnTo>
                    <a:pt x="1906" y="718"/>
                  </a:lnTo>
                  <a:lnTo>
                    <a:pt x="1906" y="718"/>
                  </a:lnTo>
                  <a:lnTo>
                    <a:pt x="1906" y="749"/>
                  </a:lnTo>
                  <a:lnTo>
                    <a:pt x="1906" y="749"/>
                  </a:lnTo>
                  <a:lnTo>
                    <a:pt x="1906" y="780"/>
                  </a:lnTo>
                  <a:lnTo>
                    <a:pt x="1906" y="812"/>
                  </a:lnTo>
                  <a:lnTo>
                    <a:pt x="1906" y="812"/>
                  </a:lnTo>
                  <a:lnTo>
                    <a:pt x="1906" y="780"/>
                  </a:lnTo>
                  <a:lnTo>
                    <a:pt x="1906" y="749"/>
                  </a:lnTo>
                  <a:lnTo>
                    <a:pt x="1906" y="749"/>
                  </a:lnTo>
                  <a:lnTo>
                    <a:pt x="1875" y="718"/>
                  </a:lnTo>
                  <a:lnTo>
                    <a:pt x="1875" y="718"/>
                  </a:lnTo>
                  <a:lnTo>
                    <a:pt x="1844" y="749"/>
                  </a:lnTo>
                  <a:lnTo>
                    <a:pt x="1844" y="749"/>
                  </a:lnTo>
                  <a:lnTo>
                    <a:pt x="1875" y="812"/>
                  </a:lnTo>
                  <a:lnTo>
                    <a:pt x="1875" y="843"/>
                  </a:lnTo>
                  <a:lnTo>
                    <a:pt x="1875" y="874"/>
                  </a:lnTo>
                  <a:lnTo>
                    <a:pt x="1875" y="874"/>
                  </a:lnTo>
                  <a:lnTo>
                    <a:pt x="1844" y="905"/>
                  </a:lnTo>
                  <a:lnTo>
                    <a:pt x="1812" y="968"/>
                  </a:lnTo>
                  <a:lnTo>
                    <a:pt x="1812" y="937"/>
                  </a:lnTo>
                  <a:lnTo>
                    <a:pt x="1812" y="937"/>
                  </a:lnTo>
                  <a:lnTo>
                    <a:pt x="1812" y="905"/>
                  </a:lnTo>
                  <a:lnTo>
                    <a:pt x="1844" y="874"/>
                  </a:lnTo>
                  <a:lnTo>
                    <a:pt x="1875" y="874"/>
                  </a:lnTo>
                  <a:lnTo>
                    <a:pt x="1875" y="843"/>
                  </a:lnTo>
                  <a:lnTo>
                    <a:pt x="1875" y="812"/>
                  </a:lnTo>
                  <a:lnTo>
                    <a:pt x="1844" y="780"/>
                  </a:lnTo>
                  <a:lnTo>
                    <a:pt x="1844" y="749"/>
                  </a:lnTo>
                  <a:lnTo>
                    <a:pt x="1844" y="749"/>
                  </a:lnTo>
                  <a:lnTo>
                    <a:pt x="1812" y="718"/>
                  </a:lnTo>
                  <a:lnTo>
                    <a:pt x="1812" y="718"/>
                  </a:lnTo>
                  <a:lnTo>
                    <a:pt x="1781" y="687"/>
                  </a:lnTo>
                  <a:lnTo>
                    <a:pt x="1781" y="687"/>
                  </a:lnTo>
                  <a:lnTo>
                    <a:pt x="1750" y="687"/>
                  </a:lnTo>
                  <a:lnTo>
                    <a:pt x="1750" y="687"/>
                  </a:lnTo>
                  <a:lnTo>
                    <a:pt x="1719" y="687"/>
                  </a:lnTo>
                  <a:lnTo>
                    <a:pt x="1719" y="687"/>
                  </a:lnTo>
                  <a:lnTo>
                    <a:pt x="1687" y="718"/>
                  </a:lnTo>
                  <a:lnTo>
                    <a:pt x="1656" y="718"/>
                  </a:lnTo>
                  <a:lnTo>
                    <a:pt x="1656" y="718"/>
                  </a:lnTo>
                  <a:lnTo>
                    <a:pt x="1625" y="749"/>
                  </a:lnTo>
                  <a:lnTo>
                    <a:pt x="1625" y="749"/>
                  </a:lnTo>
                  <a:lnTo>
                    <a:pt x="1594" y="812"/>
                  </a:lnTo>
                  <a:lnTo>
                    <a:pt x="1594" y="812"/>
                  </a:lnTo>
                  <a:lnTo>
                    <a:pt x="1594" y="843"/>
                  </a:lnTo>
                  <a:lnTo>
                    <a:pt x="1562" y="843"/>
                  </a:lnTo>
                  <a:lnTo>
                    <a:pt x="1531" y="843"/>
                  </a:lnTo>
                  <a:lnTo>
                    <a:pt x="1531" y="843"/>
                  </a:lnTo>
                  <a:lnTo>
                    <a:pt x="1562" y="812"/>
                  </a:lnTo>
                  <a:lnTo>
                    <a:pt x="1562" y="780"/>
                  </a:lnTo>
                  <a:lnTo>
                    <a:pt x="1562" y="780"/>
                  </a:lnTo>
                  <a:lnTo>
                    <a:pt x="1562" y="780"/>
                  </a:lnTo>
                  <a:lnTo>
                    <a:pt x="1562" y="780"/>
                  </a:lnTo>
                  <a:lnTo>
                    <a:pt x="1562" y="749"/>
                  </a:lnTo>
                  <a:lnTo>
                    <a:pt x="1562" y="749"/>
                  </a:lnTo>
                  <a:lnTo>
                    <a:pt x="1562" y="749"/>
                  </a:lnTo>
                  <a:lnTo>
                    <a:pt x="1594" y="780"/>
                  </a:lnTo>
                  <a:lnTo>
                    <a:pt x="1594" y="780"/>
                  </a:lnTo>
                  <a:lnTo>
                    <a:pt x="1594" y="780"/>
                  </a:lnTo>
                  <a:lnTo>
                    <a:pt x="1594" y="749"/>
                  </a:lnTo>
                  <a:lnTo>
                    <a:pt x="1594" y="749"/>
                  </a:lnTo>
                  <a:lnTo>
                    <a:pt x="1594" y="718"/>
                  </a:lnTo>
                  <a:lnTo>
                    <a:pt x="1594" y="718"/>
                  </a:lnTo>
                  <a:lnTo>
                    <a:pt x="1594" y="718"/>
                  </a:lnTo>
                  <a:lnTo>
                    <a:pt x="1594" y="687"/>
                  </a:lnTo>
                  <a:lnTo>
                    <a:pt x="1562" y="687"/>
                  </a:lnTo>
                  <a:lnTo>
                    <a:pt x="1562" y="687"/>
                  </a:lnTo>
                  <a:lnTo>
                    <a:pt x="1562" y="655"/>
                  </a:lnTo>
                  <a:lnTo>
                    <a:pt x="1562" y="624"/>
                  </a:lnTo>
                  <a:lnTo>
                    <a:pt x="1562" y="624"/>
                  </a:lnTo>
                  <a:lnTo>
                    <a:pt x="1500" y="655"/>
                  </a:lnTo>
                  <a:lnTo>
                    <a:pt x="1500" y="655"/>
                  </a:lnTo>
                  <a:lnTo>
                    <a:pt x="1500" y="624"/>
                  </a:lnTo>
                  <a:lnTo>
                    <a:pt x="1500" y="593"/>
                  </a:lnTo>
                  <a:lnTo>
                    <a:pt x="1469" y="593"/>
                  </a:lnTo>
                  <a:lnTo>
                    <a:pt x="1469" y="562"/>
                  </a:lnTo>
                  <a:lnTo>
                    <a:pt x="1469" y="562"/>
                  </a:lnTo>
                  <a:lnTo>
                    <a:pt x="1437" y="530"/>
                  </a:lnTo>
                  <a:lnTo>
                    <a:pt x="1437" y="530"/>
                  </a:lnTo>
                  <a:lnTo>
                    <a:pt x="1437" y="530"/>
                  </a:lnTo>
                  <a:lnTo>
                    <a:pt x="1406" y="530"/>
                  </a:lnTo>
                  <a:lnTo>
                    <a:pt x="1344" y="562"/>
                  </a:lnTo>
                  <a:lnTo>
                    <a:pt x="1312" y="562"/>
                  </a:lnTo>
                  <a:lnTo>
                    <a:pt x="1281" y="562"/>
                  </a:lnTo>
                  <a:lnTo>
                    <a:pt x="1281" y="562"/>
                  </a:lnTo>
                  <a:lnTo>
                    <a:pt x="1312" y="562"/>
                  </a:lnTo>
                  <a:lnTo>
                    <a:pt x="1375" y="499"/>
                  </a:lnTo>
                  <a:lnTo>
                    <a:pt x="1406" y="499"/>
                  </a:lnTo>
                  <a:lnTo>
                    <a:pt x="1406" y="468"/>
                  </a:lnTo>
                  <a:lnTo>
                    <a:pt x="1406" y="468"/>
                  </a:lnTo>
                  <a:lnTo>
                    <a:pt x="1406" y="468"/>
                  </a:lnTo>
                  <a:lnTo>
                    <a:pt x="1406" y="437"/>
                  </a:lnTo>
                  <a:lnTo>
                    <a:pt x="1406" y="437"/>
                  </a:lnTo>
                  <a:lnTo>
                    <a:pt x="1375" y="437"/>
                  </a:lnTo>
                  <a:lnTo>
                    <a:pt x="1375" y="405"/>
                  </a:lnTo>
                  <a:lnTo>
                    <a:pt x="1344" y="405"/>
                  </a:lnTo>
                  <a:lnTo>
                    <a:pt x="1344" y="405"/>
                  </a:lnTo>
                  <a:lnTo>
                    <a:pt x="1344" y="375"/>
                  </a:lnTo>
                  <a:lnTo>
                    <a:pt x="1344" y="344"/>
                  </a:lnTo>
                  <a:lnTo>
                    <a:pt x="1312" y="313"/>
                  </a:lnTo>
                  <a:lnTo>
                    <a:pt x="1312" y="313"/>
                  </a:lnTo>
                  <a:lnTo>
                    <a:pt x="1344" y="281"/>
                  </a:lnTo>
                  <a:lnTo>
                    <a:pt x="1344" y="281"/>
                  </a:lnTo>
                  <a:lnTo>
                    <a:pt x="1344" y="250"/>
                  </a:lnTo>
                  <a:lnTo>
                    <a:pt x="1344" y="250"/>
                  </a:lnTo>
                  <a:lnTo>
                    <a:pt x="1312" y="250"/>
                  </a:lnTo>
                  <a:lnTo>
                    <a:pt x="1312" y="219"/>
                  </a:lnTo>
                  <a:lnTo>
                    <a:pt x="1281" y="219"/>
                  </a:lnTo>
                  <a:lnTo>
                    <a:pt x="1281" y="219"/>
                  </a:lnTo>
                  <a:lnTo>
                    <a:pt x="1281" y="219"/>
                  </a:lnTo>
                  <a:lnTo>
                    <a:pt x="1281" y="250"/>
                  </a:lnTo>
                  <a:lnTo>
                    <a:pt x="1281" y="250"/>
                  </a:lnTo>
                  <a:lnTo>
                    <a:pt x="1281" y="281"/>
                  </a:lnTo>
                  <a:lnTo>
                    <a:pt x="1281" y="281"/>
                  </a:lnTo>
                  <a:lnTo>
                    <a:pt x="1281" y="313"/>
                  </a:lnTo>
                  <a:lnTo>
                    <a:pt x="1250" y="313"/>
                  </a:lnTo>
                  <a:lnTo>
                    <a:pt x="1250" y="313"/>
                  </a:lnTo>
                  <a:lnTo>
                    <a:pt x="1219" y="313"/>
                  </a:lnTo>
                  <a:lnTo>
                    <a:pt x="1219" y="281"/>
                  </a:lnTo>
                  <a:lnTo>
                    <a:pt x="1219" y="281"/>
                  </a:lnTo>
                  <a:lnTo>
                    <a:pt x="1219" y="281"/>
                  </a:lnTo>
                  <a:lnTo>
                    <a:pt x="1187" y="281"/>
                  </a:lnTo>
                  <a:lnTo>
                    <a:pt x="1187" y="281"/>
                  </a:lnTo>
                  <a:lnTo>
                    <a:pt x="1156" y="313"/>
                  </a:lnTo>
                  <a:lnTo>
                    <a:pt x="1125" y="313"/>
                  </a:lnTo>
                  <a:lnTo>
                    <a:pt x="1094" y="313"/>
                  </a:lnTo>
                  <a:lnTo>
                    <a:pt x="1062" y="313"/>
                  </a:lnTo>
                  <a:lnTo>
                    <a:pt x="1031" y="344"/>
                  </a:lnTo>
                  <a:lnTo>
                    <a:pt x="1031" y="344"/>
                  </a:lnTo>
                  <a:lnTo>
                    <a:pt x="1000" y="344"/>
                  </a:lnTo>
                  <a:lnTo>
                    <a:pt x="969" y="313"/>
                  </a:lnTo>
                  <a:lnTo>
                    <a:pt x="969" y="313"/>
                  </a:lnTo>
                  <a:lnTo>
                    <a:pt x="969" y="281"/>
                  </a:lnTo>
                  <a:lnTo>
                    <a:pt x="969" y="281"/>
                  </a:lnTo>
                  <a:lnTo>
                    <a:pt x="937" y="281"/>
                  </a:lnTo>
                  <a:lnTo>
                    <a:pt x="937" y="281"/>
                  </a:lnTo>
                  <a:lnTo>
                    <a:pt x="937" y="281"/>
                  </a:lnTo>
                  <a:lnTo>
                    <a:pt x="937" y="281"/>
                  </a:lnTo>
                  <a:lnTo>
                    <a:pt x="937" y="250"/>
                  </a:lnTo>
                  <a:lnTo>
                    <a:pt x="937" y="250"/>
                  </a:lnTo>
                  <a:lnTo>
                    <a:pt x="937" y="250"/>
                  </a:lnTo>
                  <a:lnTo>
                    <a:pt x="937" y="250"/>
                  </a:lnTo>
                  <a:lnTo>
                    <a:pt x="906" y="219"/>
                  </a:lnTo>
                  <a:lnTo>
                    <a:pt x="906" y="250"/>
                  </a:lnTo>
                  <a:lnTo>
                    <a:pt x="906" y="250"/>
                  </a:lnTo>
                  <a:lnTo>
                    <a:pt x="875" y="250"/>
                  </a:lnTo>
                  <a:lnTo>
                    <a:pt x="875" y="281"/>
                  </a:lnTo>
                  <a:lnTo>
                    <a:pt x="875" y="281"/>
                  </a:lnTo>
                  <a:lnTo>
                    <a:pt x="875" y="250"/>
                  </a:lnTo>
                  <a:lnTo>
                    <a:pt x="875" y="250"/>
                  </a:lnTo>
                  <a:lnTo>
                    <a:pt x="875" y="250"/>
                  </a:lnTo>
                  <a:lnTo>
                    <a:pt x="875" y="250"/>
                  </a:lnTo>
                  <a:lnTo>
                    <a:pt x="844" y="219"/>
                  </a:lnTo>
                  <a:lnTo>
                    <a:pt x="844" y="219"/>
                  </a:lnTo>
                  <a:lnTo>
                    <a:pt x="844" y="219"/>
                  </a:lnTo>
                  <a:lnTo>
                    <a:pt x="812" y="219"/>
                  </a:lnTo>
                  <a:lnTo>
                    <a:pt x="781" y="219"/>
                  </a:lnTo>
                  <a:lnTo>
                    <a:pt x="781" y="219"/>
                  </a:lnTo>
                  <a:lnTo>
                    <a:pt x="781" y="250"/>
                  </a:lnTo>
                  <a:lnTo>
                    <a:pt x="781" y="250"/>
                  </a:lnTo>
                  <a:lnTo>
                    <a:pt x="750" y="250"/>
                  </a:lnTo>
                  <a:lnTo>
                    <a:pt x="750" y="219"/>
                  </a:lnTo>
                  <a:lnTo>
                    <a:pt x="750" y="188"/>
                  </a:lnTo>
                  <a:lnTo>
                    <a:pt x="750" y="188"/>
                  </a:lnTo>
                  <a:lnTo>
                    <a:pt x="750" y="188"/>
                  </a:lnTo>
                  <a:lnTo>
                    <a:pt x="750" y="188"/>
                  </a:lnTo>
                  <a:lnTo>
                    <a:pt x="750" y="188"/>
                  </a:lnTo>
                  <a:lnTo>
                    <a:pt x="719" y="188"/>
                  </a:lnTo>
                  <a:lnTo>
                    <a:pt x="719" y="188"/>
                  </a:lnTo>
                  <a:lnTo>
                    <a:pt x="687" y="188"/>
                  </a:lnTo>
                  <a:lnTo>
                    <a:pt x="687" y="188"/>
                  </a:lnTo>
                  <a:lnTo>
                    <a:pt x="656" y="156"/>
                  </a:lnTo>
                  <a:lnTo>
                    <a:pt x="625" y="156"/>
                  </a:lnTo>
                  <a:lnTo>
                    <a:pt x="625" y="156"/>
                  </a:lnTo>
                  <a:lnTo>
                    <a:pt x="562" y="156"/>
                  </a:lnTo>
                  <a:lnTo>
                    <a:pt x="562" y="156"/>
                  </a:lnTo>
                  <a:lnTo>
                    <a:pt x="562" y="156"/>
                  </a:lnTo>
                  <a:lnTo>
                    <a:pt x="531" y="188"/>
                  </a:lnTo>
                  <a:lnTo>
                    <a:pt x="531" y="188"/>
                  </a:lnTo>
                  <a:lnTo>
                    <a:pt x="531" y="219"/>
                  </a:lnTo>
                  <a:lnTo>
                    <a:pt x="500" y="250"/>
                  </a:lnTo>
                  <a:lnTo>
                    <a:pt x="469" y="281"/>
                  </a:lnTo>
                  <a:lnTo>
                    <a:pt x="469" y="281"/>
                  </a:lnTo>
                  <a:lnTo>
                    <a:pt x="500" y="313"/>
                  </a:lnTo>
                  <a:lnTo>
                    <a:pt x="500" y="313"/>
                  </a:lnTo>
                  <a:lnTo>
                    <a:pt x="437" y="281"/>
                  </a:lnTo>
                  <a:lnTo>
                    <a:pt x="406" y="281"/>
                  </a:lnTo>
                  <a:lnTo>
                    <a:pt x="406" y="281"/>
                  </a:lnTo>
                  <a:lnTo>
                    <a:pt x="375" y="281"/>
                  </a:lnTo>
                  <a:lnTo>
                    <a:pt x="375" y="313"/>
                  </a:lnTo>
                  <a:lnTo>
                    <a:pt x="344" y="313"/>
                  </a:lnTo>
                  <a:lnTo>
                    <a:pt x="344" y="344"/>
                  </a:lnTo>
                  <a:lnTo>
                    <a:pt x="312" y="344"/>
                  </a:lnTo>
                  <a:lnTo>
                    <a:pt x="344" y="344"/>
                  </a:lnTo>
                  <a:lnTo>
                    <a:pt x="312" y="313"/>
                  </a:lnTo>
                  <a:lnTo>
                    <a:pt x="187" y="313"/>
                  </a:lnTo>
                  <a:lnTo>
                    <a:pt x="156" y="313"/>
                  </a:lnTo>
                  <a:lnTo>
                    <a:pt x="94" y="344"/>
                  </a:lnTo>
                  <a:lnTo>
                    <a:pt x="94" y="344"/>
                  </a:lnTo>
                  <a:lnTo>
                    <a:pt x="62" y="375"/>
                  </a:lnTo>
                  <a:lnTo>
                    <a:pt x="31" y="40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0" y="468"/>
                  </a:lnTo>
                  <a:lnTo>
                    <a:pt x="31" y="468"/>
                  </a:lnTo>
                  <a:lnTo>
                    <a:pt x="31" y="499"/>
                  </a:lnTo>
                  <a:lnTo>
                    <a:pt x="62" y="562"/>
                  </a:lnTo>
                  <a:lnTo>
                    <a:pt x="62" y="562"/>
                  </a:lnTo>
                  <a:lnTo>
                    <a:pt x="94" y="593"/>
                  </a:lnTo>
                  <a:lnTo>
                    <a:pt x="94" y="593"/>
                  </a:lnTo>
                  <a:lnTo>
                    <a:pt x="125" y="593"/>
                  </a:lnTo>
                  <a:lnTo>
                    <a:pt x="156" y="593"/>
                  </a:lnTo>
                  <a:lnTo>
                    <a:pt x="187" y="624"/>
                  </a:lnTo>
                  <a:lnTo>
                    <a:pt x="156" y="655"/>
                  </a:lnTo>
                  <a:lnTo>
                    <a:pt x="156" y="655"/>
                  </a:lnTo>
                  <a:lnTo>
                    <a:pt x="156" y="687"/>
                  </a:lnTo>
                  <a:lnTo>
                    <a:pt x="187" y="718"/>
                  </a:lnTo>
                  <a:lnTo>
                    <a:pt x="187" y="718"/>
                  </a:lnTo>
                  <a:lnTo>
                    <a:pt x="187" y="749"/>
                  </a:lnTo>
                  <a:lnTo>
                    <a:pt x="187" y="749"/>
                  </a:lnTo>
                  <a:lnTo>
                    <a:pt x="187" y="780"/>
                  </a:lnTo>
                  <a:lnTo>
                    <a:pt x="156" y="843"/>
                  </a:lnTo>
                  <a:lnTo>
                    <a:pt x="156" y="843"/>
                  </a:lnTo>
                  <a:lnTo>
                    <a:pt x="187" y="843"/>
                  </a:lnTo>
                  <a:lnTo>
                    <a:pt x="187" y="843"/>
                  </a:lnTo>
                  <a:lnTo>
                    <a:pt x="219" y="843"/>
                  </a:lnTo>
                  <a:lnTo>
                    <a:pt x="250" y="812"/>
                  </a:lnTo>
                  <a:lnTo>
                    <a:pt x="250" y="812"/>
                  </a:lnTo>
                  <a:lnTo>
                    <a:pt x="250" y="812"/>
                  </a:lnTo>
                  <a:lnTo>
                    <a:pt x="250" y="843"/>
                  </a:lnTo>
                  <a:lnTo>
                    <a:pt x="250" y="874"/>
                  </a:lnTo>
                  <a:lnTo>
                    <a:pt x="250" y="874"/>
                  </a:lnTo>
                  <a:lnTo>
                    <a:pt x="250" y="874"/>
                  </a:lnTo>
                  <a:lnTo>
                    <a:pt x="281" y="874"/>
                  </a:lnTo>
                  <a:lnTo>
                    <a:pt x="281" y="874"/>
                  </a:lnTo>
                  <a:lnTo>
                    <a:pt x="281" y="874"/>
                  </a:lnTo>
                  <a:lnTo>
                    <a:pt x="281" y="905"/>
                  </a:lnTo>
                  <a:lnTo>
                    <a:pt x="281" y="937"/>
                  </a:lnTo>
                  <a:lnTo>
                    <a:pt x="281" y="937"/>
                  </a:lnTo>
                  <a:lnTo>
                    <a:pt x="344" y="999"/>
                  </a:lnTo>
                  <a:lnTo>
                    <a:pt x="344" y="999"/>
                  </a:lnTo>
                  <a:lnTo>
                    <a:pt x="312" y="999"/>
                  </a:lnTo>
                  <a:lnTo>
                    <a:pt x="312" y="999"/>
                  </a:lnTo>
                  <a:lnTo>
                    <a:pt x="344" y="999"/>
                  </a:lnTo>
                  <a:lnTo>
                    <a:pt x="375" y="999"/>
                  </a:lnTo>
                  <a:lnTo>
                    <a:pt x="375" y="999"/>
                  </a:lnTo>
                  <a:lnTo>
                    <a:pt x="375" y="1030"/>
                  </a:lnTo>
                  <a:lnTo>
                    <a:pt x="375" y="1062"/>
                  </a:lnTo>
                  <a:lnTo>
                    <a:pt x="375" y="1062"/>
                  </a:lnTo>
                  <a:lnTo>
                    <a:pt x="406" y="1062"/>
                  </a:lnTo>
                  <a:lnTo>
                    <a:pt x="375" y="1093"/>
                  </a:lnTo>
                  <a:lnTo>
                    <a:pt x="375" y="1124"/>
                  </a:lnTo>
                  <a:lnTo>
                    <a:pt x="406" y="1124"/>
                  </a:lnTo>
                  <a:lnTo>
                    <a:pt x="406" y="1124"/>
                  </a:lnTo>
                  <a:lnTo>
                    <a:pt x="406" y="1124"/>
                  </a:lnTo>
                  <a:lnTo>
                    <a:pt x="375" y="1124"/>
                  </a:lnTo>
                  <a:lnTo>
                    <a:pt x="344" y="1124"/>
                  </a:lnTo>
                  <a:lnTo>
                    <a:pt x="344" y="1124"/>
                  </a:lnTo>
                  <a:lnTo>
                    <a:pt x="344" y="1155"/>
                  </a:lnTo>
                  <a:lnTo>
                    <a:pt x="375" y="1155"/>
                  </a:lnTo>
                  <a:lnTo>
                    <a:pt x="344" y="1187"/>
                  </a:lnTo>
                  <a:lnTo>
                    <a:pt x="344" y="1187"/>
                  </a:lnTo>
                  <a:lnTo>
                    <a:pt x="375" y="1187"/>
                  </a:lnTo>
                  <a:lnTo>
                    <a:pt x="375" y="1218"/>
                  </a:lnTo>
                  <a:lnTo>
                    <a:pt x="375" y="1218"/>
                  </a:lnTo>
                  <a:lnTo>
                    <a:pt x="344" y="1249"/>
                  </a:lnTo>
                  <a:lnTo>
                    <a:pt x="344" y="1280"/>
                  </a:lnTo>
                  <a:lnTo>
                    <a:pt x="344" y="1280"/>
                  </a:lnTo>
                  <a:lnTo>
                    <a:pt x="344" y="1312"/>
                  </a:lnTo>
                  <a:lnTo>
                    <a:pt x="344" y="1374"/>
                  </a:lnTo>
                  <a:lnTo>
                    <a:pt x="344" y="1374"/>
                  </a:lnTo>
                  <a:lnTo>
                    <a:pt x="344" y="1405"/>
                  </a:lnTo>
                  <a:lnTo>
                    <a:pt x="344" y="1405"/>
                  </a:lnTo>
                  <a:lnTo>
                    <a:pt x="344" y="1437"/>
                  </a:lnTo>
                  <a:lnTo>
                    <a:pt x="344" y="1437"/>
                  </a:lnTo>
                  <a:lnTo>
                    <a:pt x="344" y="1437"/>
                  </a:lnTo>
                  <a:lnTo>
                    <a:pt x="375" y="1437"/>
                  </a:lnTo>
                  <a:lnTo>
                    <a:pt x="437" y="1468"/>
                  </a:lnTo>
                  <a:lnTo>
                    <a:pt x="469" y="1499"/>
                  </a:lnTo>
                  <a:lnTo>
                    <a:pt x="500" y="1499"/>
                  </a:lnTo>
                  <a:lnTo>
                    <a:pt x="531" y="1499"/>
                  </a:lnTo>
                  <a:lnTo>
                    <a:pt x="531" y="1499"/>
                  </a:lnTo>
                  <a:lnTo>
                    <a:pt x="625" y="1530"/>
                  </a:lnTo>
                  <a:lnTo>
                    <a:pt x="687" y="1562"/>
                  </a:lnTo>
                  <a:lnTo>
                    <a:pt x="719" y="1593"/>
                  </a:lnTo>
                  <a:lnTo>
                    <a:pt x="719" y="1624"/>
                  </a:lnTo>
                  <a:lnTo>
                    <a:pt x="750" y="1655"/>
                  </a:lnTo>
                  <a:lnTo>
                    <a:pt x="781" y="1687"/>
                  </a:lnTo>
                  <a:lnTo>
                    <a:pt x="781" y="1718"/>
                  </a:lnTo>
                  <a:lnTo>
                    <a:pt x="844" y="1780"/>
                  </a:lnTo>
                  <a:lnTo>
                    <a:pt x="844" y="1812"/>
                  </a:lnTo>
                  <a:lnTo>
                    <a:pt x="875" y="1874"/>
                  </a:lnTo>
                  <a:lnTo>
                    <a:pt x="906" y="1905"/>
                  </a:lnTo>
                  <a:lnTo>
                    <a:pt x="906" y="1968"/>
                  </a:lnTo>
                  <a:lnTo>
                    <a:pt x="906" y="1999"/>
                  </a:lnTo>
                  <a:lnTo>
                    <a:pt x="906" y="2030"/>
                  </a:lnTo>
                  <a:lnTo>
                    <a:pt x="875" y="2062"/>
                  </a:lnTo>
                  <a:lnTo>
                    <a:pt x="875" y="2124"/>
                  </a:lnTo>
                  <a:lnTo>
                    <a:pt x="875" y="2155"/>
                  </a:lnTo>
                  <a:lnTo>
                    <a:pt x="844" y="2187"/>
                  </a:lnTo>
                  <a:lnTo>
                    <a:pt x="812" y="2249"/>
                  </a:lnTo>
                  <a:lnTo>
                    <a:pt x="812" y="2280"/>
                  </a:lnTo>
                  <a:lnTo>
                    <a:pt x="812" y="2312"/>
                  </a:lnTo>
                  <a:lnTo>
                    <a:pt x="781" y="2343"/>
                  </a:lnTo>
                  <a:lnTo>
                    <a:pt x="750" y="2374"/>
                  </a:lnTo>
                  <a:lnTo>
                    <a:pt x="719" y="2405"/>
                  </a:lnTo>
                  <a:lnTo>
                    <a:pt x="687" y="2437"/>
                  </a:lnTo>
                  <a:lnTo>
                    <a:pt x="656" y="2468"/>
                  </a:lnTo>
                  <a:lnTo>
                    <a:pt x="562" y="2562"/>
                  </a:lnTo>
                  <a:lnTo>
                    <a:pt x="562" y="2562"/>
                  </a:lnTo>
                  <a:lnTo>
                    <a:pt x="562" y="2562"/>
                  </a:lnTo>
                  <a:lnTo>
                    <a:pt x="562" y="2562"/>
                  </a:lnTo>
                  <a:lnTo>
                    <a:pt x="562" y="2562"/>
                  </a:lnTo>
                  <a:lnTo>
                    <a:pt x="594" y="2593"/>
                  </a:lnTo>
                  <a:lnTo>
                    <a:pt x="594" y="2593"/>
                  </a:lnTo>
                  <a:lnTo>
                    <a:pt x="625" y="2624"/>
                  </a:lnTo>
                  <a:lnTo>
                    <a:pt x="625" y="2624"/>
                  </a:lnTo>
                  <a:lnTo>
                    <a:pt x="656" y="2655"/>
                  </a:lnTo>
                  <a:lnTo>
                    <a:pt x="656" y="2655"/>
                  </a:lnTo>
                  <a:lnTo>
                    <a:pt x="687" y="2655"/>
                  </a:lnTo>
                  <a:lnTo>
                    <a:pt x="687" y="2655"/>
                  </a:lnTo>
                  <a:lnTo>
                    <a:pt x="687" y="2655"/>
                  </a:lnTo>
                  <a:lnTo>
                    <a:pt x="687" y="2687"/>
                  </a:lnTo>
                  <a:lnTo>
                    <a:pt x="687" y="2687"/>
                  </a:lnTo>
                  <a:lnTo>
                    <a:pt x="719" y="2687"/>
                  </a:lnTo>
                  <a:lnTo>
                    <a:pt x="750" y="2687"/>
                  </a:lnTo>
                  <a:lnTo>
                    <a:pt x="750" y="2687"/>
                  </a:lnTo>
                  <a:lnTo>
                    <a:pt x="750" y="2718"/>
                  </a:lnTo>
                  <a:lnTo>
                    <a:pt x="750" y="2718"/>
                  </a:lnTo>
                  <a:lnTo>
                    <a:pt x="750" y="2718"/>
                  </a:lnTo>
                  <a:lnTo>
                    <a:pt x="781" y="2749"/>
                  </a:lnTo>
                  <a:lnTo>
                    <a:pt x="781" y="2749"/>
                  </a:lnTo>
                  <a:lnTo>
                    <a:pt x="750" y="2749"/>
                  </a:lnTo>
                  <a:lnTo>
                    <a:pt x="750" y="2749"/>
                  </a:lnTo>
                  <a:lnTo>
                    <a:pt x="750" y="2780"/>
                  </a:lnTo>
                  <a:lnTo>
                    <a:pt x="750" y="2780"/>
                  </a:lnTo>
                  <a:lnTo>
                    <a:pt x="750" y="2780"/>
                  </a:lnTo>
                  <a:lnTo>
                    <a:pt x="781" y="2812"/>
                  </a:lnTo>
                  <a:lnTo>
                    <a:pt x="812" y="2843"/>
                  </a:lnTo>
                  <a:lnTo>
                    <a:pt x="844" y="2905"/>
                  </a:lnTo>
                  <a:lnTo>
                    <a:pt x="844" y="2937"/>
                  </a:lnTo>
                  <a:lnTo>
                    <a:pt x="875" y="2968"/>
                  </a:lnTo>
                  <a:lnTo>
                    <a:pt x="906" y="2968"/>
                  </a:lnTo>
                  <a:lnTo>
                    <a:pt x="906" y="2968"/>
                  </a:lnTo>
                  <a:lnTo>
                    <a:pt x="906" y="2999"/>
                  </a:lnTo>
                  <a:lnTo>
                    <a:pt x="906" y="2999"/>
                  </a:lnTo>
                  <a:lnTo>
                    <a:pt x="937" y="3030"/>
                  </a:lnTo>
                  <a:lnTo>
                    <a:pt x="937" y="3030"/>
                  </a:lnTo>
                  <a:lnTo>
                    <a:pt x="969" y="3062"/>
                  </a:lnTo>
                  <a:lnTo>
                    <a:pt x="969" y="3062"/>
                  </a:lnTo>
                  <a:lnTo>
                    <a:pt x="1000" y="3093"/>
                  </a:lnTo>
                  <a:lnTo>
                    <a:pt x="1000" y="3093"/>
                  </a:lnTo>
                  <a:lnTo>
                    <a:pt x="1000" y="3124"/>
                  </a:lnTo>
                  <a:lnTo>
                    <a:pt x="1000" y="3124"/>
                  </a:lnTo>
                  <a:lnTo>
                    <a:pt x="1000" y="3124"/>
                  </a:lnTo>
                  <a:lnTo>
                    <a:pt x="1000" y="3124"/>
                  </a:lnTo>
                  <a:lnTo>
                    <a:pt x="1000" y="3155"/>
                  </a:lnTo>
                  <a:lnTo>
                    <a:pt x="1000" y="3187"/>
                  </a:lnTo>
                  <a:lnTo>
                    <a:pt x="969" y="3218"/>
                  </a:lnTo>
                  <a:lnTo>
                    <a:pt x="969" y="3249"/>
                  </a:lnTo>
                  <a:lnTo>
                    <a:pt x="969" y="3249"/>
                  </a:lnTo>
                  <a:lnTo>
                    <a:pt x="969" y="3280"/>
                  </a:lnTo>
                  <a:lnTo>
                    <a:pt x="969" y="3280"/>
                  </a:lnTo>
                  <a:lnTo>
                    <a:pt x="969" y="3280"/>
                  </a:lnTo>
                  <a:lnTo>
                    <a:pt x="1031" y="3312"/>
                  </a:lnTo>
                  <a:lnTo>
                    <a:pt x="1031" y="3312"/>
                  </a:lnTo>
                  <a:lnTo>
                    <a:pt x="1031" y="3343"/>
                  </a:lnTo>
                  <a:lnTo>
                    <a:pt x="1031" y="3343"/>
                  </a:lnTo>
                  <a:lnTo>
                    <a:pt x="1031" y="3374"/>
                  </a:lnTo>
                  <a:lnTo>
                    <a:pt x="1031" y="3405"/>
                  </a:lnTo>
                  <a:lnTo>
                    <a:pt x="1031" y="3437"/>
                  </a:lnTo>
                  <a:lnTo>
                    <a:pt x="1031" y="3405"/>
                  </a:lnTo>
                  <a:lnTo>
                    <a:pt x="1000" y="3374"/>
                  </a:lnTo>
                  <a:lnTo>
                    <a:pt x="1000" y="3374"/>
                  </a:lnTo>
                  <a:lnTo>
                    <a:pt x="1000" y="3374"/>
                  </a:lnTo>
                  <a:lnTo>
                    <a:pt x="969" y="3343"/>
                  </a:lnTo>
                  <a:lnTo>
                    <a:pt x="969" y="3343"/>
                  </a:lnTo>
                  <a:lnTo>
                    <a:pt x="937" y="3343"/>
                  </a:lnTo>
                  <a:lnTo>
                    <a:pt x="937" y="3343"/>
                  </a:lnTo>
                  <a:lnTo>
                    <a:pt x="937" y="3343"/>
                  </a:lnTo>
                  <a:lnTo>
                    <a:pt x="906" y="3343"/>
                  </a:lnTo>
                  <a:lnTo>
                    <a:pt x="906" y="3374"/>
                  </a:lnTo>
                  <a:lnTo>
                    <a:pt x="906" y="3374"/>
                  </a:lnTo>
                  <a:lnTo>
                    <a:pt x="937" y="3468"/>
                  </a:lnTo>
                  <a:lnTo>
                    <a:pt x="937" y="3530"/>
                  </a:lnTo>
                  <a:lnTo>
                    <a:pt x="969" y="3530"/>
                  </a:lnTo>
                  <a:lnTo>
                    <a:pt x="1000" y="3562"/>
                  </a:lnTo>
                  <a:lnTo>
                    <a:pt x="1000" y="3562"/>
                  </a:lnTo>
                  <a:lnTo>
                    <a:pt x="969" y="3530"/>
                  </a:lnTo>
                  <a:lnTo>
                    <a:pt x="969" y="3530"/>
                  </a:lnTo>
                  <a:lnTo>
                    <a:pt x="969" y="3593"/>
                  </a:lnTo>
                  <a:lnTo>
                    <a:pt x="1000" y="3655"/>
                  </a:lnTo>
                  <a:lnTo>
                    <a:pt x="1031" y="3718"/>
                  </a:lnTo>
                  <a:lnTo>
                    <a:pt x="1031" y="3780"/>
                  </a:lnTo>
                  <a:lnTo>
                    <a:pt x="1062" y="3843"/>
                  </a:lnTo>
                  <a:lnTo>
                    <a:pt x="1094" y="3905"/>
                  </a:lnTo>
                  <a:lnTo>
                    <a:pt x="1125" y="3968"/>
                  </a:lnTo>
                  <a:lnTo>
                    <a:pt x="1125" y="4030"/>
                  </a:lnTo>
                  <a:lnTo>
                    <a:pt x="1156" y="4093"/>
                  </a:lnTo>
                  <a:lnTo>
                    <a:pt x="1187" y="4155"/>
                  </a:lnTo>
                  <a:lnTo>
                    <a:pt x="1219" y="4218"/>
                  </a:lnTo>
                  <a:lnTo>
                    <a:pt x="1219" y="4280"/>
                  </a:lnTo>
                  <a:lnTo>
                    <a:pt x="1250" y="4343"/>
                  </a:lnTo>
                  <a:lnTo>
                    <a:pt x="1281" y="4405"/>
                  </a:lnTo>
                  <a:lnTo>
                    <a:pt x="1281" y="4405"/>
                  </a:lnTo>
                  <a:lnTo>
                    <a:pt x="1281" y="4437"/>
                  </a:lnTo>
                  <a:lnTo>
                    <a:pt x="1281" y="4437"/>
                  </a:lnTo>
                  <a:lnTo>
                    <a:pt x="1312" y="4468"/>
                  </a:lnTo>
                  <a:lnTo>
                    <a:pt x="1312" y="4499"/>
                  </a:lnTo>
                  <a:lnTo>
                    <a:pt x="1344" y="4499"/>
                  </a:lnTo>
                  <a:lnTo>
                    <a:pt x="1375" y="4530"/>
                  </a:lnTo>
                  <a:lnTo>
                    <a:pt x="1437" y="4562"/>
                  </a:lnTo>
                  <a:lnTo>
                    <a:pt x="1469" y="4624"/>
                  </a:lnTo>
                  <a:lnTo>
                    <a:pt x="1500" y="4624"/>
                  </a:lnTo>
                  <a:lnTo>
                    <a:pt x="1531" y="4655"/>
                  </a:lnTo>
                  <a:lnTo>
                    <a:pt x="1625" y="4655"/>
                  </a:lnTo>
                  <a:lnTo>
                    <a:pt x="1781" y="4624"/>
                  </a:lnTo>
                  <a:lnTo>
                    <a:pt x="1875" y="4624"/>
                  </a:lnTo>
                  <a:lnTo>
                    <a:pt x="1875" y="4624"/>
                  </a:lnTo>
                  <a:lnTo>
                    <a:pt x="1906" y="4624"/>
                  </a:lnTo>
                  <a:lnTo>
                    <a:pt x="1906" y="4624"/>
                  </a:lnTo>
                  <a:lnTo>
                    <a:pt x="1906" y="4655"/>
                  </a:lnTo>
                  <a:lnTo>
                    <a:pt x="1906" y="4655"/>
                  </a:lnTo>
                  <a:lnTo>
                    <a:pt x="1937" y="4655"/>
                  </a:lnTo>
                  <a:lnTo>
                    <a:pt x="1969" y="4655"/>
                  </a:lnTo>
                  <a:lnTo>
                    <a:pt x="1969" y="4655"/>
                  </a:lnTo>
                  <a:lnTo>
                    <a:pt x="1969" y="4655"/>
                  </a:lnTo>
                  <a:lnTo>
                    <a:pt x="1969" y="4655"/>
                  </a:lnTo>
                  <a:lnTo>
                    <a:pt x="1969" y="4624"/>
                  </a:lnTo>
                  <a:lnTo>
                    <a:pt x="1969" y="4624"/>
                  </a:lnTo>
                  <a:lnTo>
                    <a:pt x="2000" y="4624"/>
                  </a:lnTo>
                  <a:lnTo>
                    <a:pt x="2000" y="4624"/>
                  </a:lnTo>
                  <a:lnTo>
                    <a:pt x="2031" y="4624"/>
                  </a:lnTo>
                  <a:lnTo>
                    <a:pt x="2062" y="4655"/>
                  </a:lnTo>
                  <a:lnTo>
                    <a:pt x="2094" y="4687"/>
                  </a:lnTo>
                  <a:lnTo>
                    <a:pt x="2125" y="4687"/>
                  </a:lnTo>
                  <a:lnTo>
                    <a:pt x="2156" y="4655"/>
                  </a:lnTo>
                  <a:lnTo>
                    <a:pt x="2187" y="4655"/>
                  </a:lnTo>
                  <a:lnTo>
                    <a:pt x="2219" y="4655"/>
                  </a:lnTo>
                  <a:lnTo>
                    <a:pt x="2250" y="4655"/>
                  </a:lnTo>
                  <a:lnTo>
                    <a:pt x="2281" y="4624"/>
                  </a:lnTo>
                  <a:lnTo>
                    <a:pt x="2375" y="4530"/>
                  </a:lnTo>
                  <a:lnTo>
                    <a:pt x="2406" y="4499"/>
                  </a:lnTo>
                  <a:lnTo>
                    <a:pt x="2437" y="4468"/>
                  </a:lnTo>
                  <a:lnTo>
                    <a:pt x="2469" y="4468"/>
                  </a:lnTo>
                  <a:lnTo>
                    <a:pt x="2531" y="4468"/>
                  </a:lnTo>
                  <a:lnTo>
                    <a:pt x="2531" y="4499"/>
                  </a:lnTo>
                  <a:lnTo>
                    <a:pt x="2531" y="4530"/>
                  </a:lnTo>
                  <a:lnTo>
                    <a:pt x="2531" y="4530"/>
                  </a:lnTo>
                  <a:lnTo>
                    <a:pt x="2562" y="4562"/>
                  </a:lnTo>
                  <a:lnTo>
                    <a:pt x="2562" y="4562"/>
                  </a:lnTo>
                  <a:lnTo>
                    <a:pt x="2625" y="4499"/>
                  </a:lnTo>
                  <a:lnTo>
                    <a:pt x="2625" y="4499"/>
                  </a:lnTo>
                  <a:lnTo>
                    <a:pt x="2625" y="4468"/>
                  </a:lnTo>
                  <a:lnTo>
                    <a:pt x="2562" y="4468"/>
                  </a:lnTo>
                  <a:lnTo>
                    <a:pt x="2531" y="4468"/>
                  </a:lnTo>
                  <a:lnTo>
                    <a:pt x="2594" y="4437"/>
                  </a:lnTo>
                  <a:lnTo>
                    <a:pt x="2625" y="4437"/>
                  </a:lnTo>
                  <a:lnTo>
                    <a:pt x="2625" y="4405"/>
                  </a:lnTo>
                  <a:lnTo>
                    <a:pt x="2656" y="4374"/>
                  </a:lnTo>
                  <a:lnTo>
                    <a:pt x="2687" y="4343"/>
                  </a:lnTo>
                  <a:lnTo>
                    <a:pt x="2719" y="4280"/>
                  </a:lnTo>
                  <a:lnTo>
                    <a:pt x="2719" y="4249"/>
                  </a:lnTo>
                  <a:lnTo>
                    <a:pt x="2719" y="4218"/>
                  </a:lnTo>
                  <a:lnTo>
                    <a:pt x="2719" y="4187"/>
                  </a:lnTo>
                  <a:lnTo>
                    <a:pt x="2719" y="4187"/>
                  </a:lnTo>
                  <a:lnTo>
                    <a:pt x="2750" y="4155"/>
                  </a:lnTo>
                  <a:lnTo>
                    <a:pt x="2781" y="4124"/>
                  </a:lnTo>
                  <a:lnTo>
                    <a:pt x="2844" y="4030"/>
                  </a:lnTo>
                  <a:lnTo>
                    <a:pt x="2844" y="3999"/>
                  </a:lnTo>
                  <a:lnTo>
                    <a:pt x="2875" y="3968"/>
                  </a:lnTo>
                  <a:lnTo>
                    <a:pt x="2875" y="3937"/>
                  </a:lnTo>
                  <a:lnTo>
                    <a:pt x="2906" y="3937"/>
                  </a:lnTo>
                  <a:lnTo>
                    <a:pt x="2937" y="3905"/>
                  </a:lnTo>
                  <a:lnTo>
                    <a:pt x="3000" y="3843"/>
                  </a:lnTo>
                  <a:lnTo>
                    <a:pt x="3000" y="3812"/>
                  </a:lnTo>
                  <a:lnTo>
                    <a:pt x="3000" y="3780"/>
                  </a:lnTo>
                  <a:lnTo>
                    <a:pt x="3031" y="3718"/>
                  </a:lnTo>
                  <a:lnTo>
                    <a:pt x="3062" y="3624"/>
                  </a:lnTo>
                  <a:lnTo>
                    <a:pt x="3062" y="3593"/>
                  </a:lnTo>
                  <a:lnTo>
                    <a:pt x="3094" y="3499"/>
                  </a:lnTo>
                  <a:lnTo>
                    <a:pt x="3094" y="3468"/>
                  </a:lnTo>
                  <a:lnTo>
                    <a:pt x="3094" y="3437"/>
                  </a:lnTo>
                  <a:lnTo>
                    <a:pt x="3094" y="3374"/>
                  </a:lnTo>
                  <a:lnTo>
                    <a:pt x="3062" y="3374"/>
                  </a:lnTo>
                  <a:lnTo>
                    <a:pt x="3031" y="3374"/>
                  </a:lnTo>
                  <a:lnTo>
                    <a:pt x="3000" y="3405"/>
                  </a:lnTo>
                  <a:lnTo>
                    <a:pt x="2906" y="3405"/>
                  </a:lnTo>
                  <a:lnTo>
                    <a:pt x="2875" y="3405"/>
                  </a:lnTo>
                  <a:lnTo>
                    <a:pt x="2844" y="3437"/>
                  </a:lnTo>
                  <a:lnTo>
                    <a:pt x="2844" y="3437"/>
                  </a:lnTo>
                  <a:lnTo>
                    <a:pt x="2812" y="3437"/>
                  </a:lnTo>
                  <a:lnTo>
                    <a:pt x="2937" y="3374"/>
                  </a:lnTo>
                  <a:lnTo>
                    <a:pt x="3000" y="3374"/>
                  </a:lnTo>
                  <a:lnTo>
                    <a:pt x="3031" y="3374"/>
                  </a:lnTo>
                  <a:lnTo>
                    <a:pt x="3062" y="3374"/>
                  </a:lnTo>
                  <a:lnTo>
                    <a:pt x="3062" y="3374"/>
                  </a:lnTo>
                  <a:lnTo>
                    <a:pt x="3094" y="3343"/>
                  </a:lnTo>
                  <a:lnTo>
                    <a:pt x="3094" y="3343"/>
                  </a:lnTo>
                  <a:lnTo>
                    <a:pt x="3125" y="3280"/>
                  </a:lnTo>
                  <a:lnTo>
                    <a:pt x="3125" y="3218"/>
                  </a:lnTo>
                  <a:lnTo>
                    <a:pt x="3125" y="3124"/>
                  </a:lnTo>
                  <a:lnTo>
                    <a:pt x="3156" y="3062"/>
                  </a:lnTo>
                  <a:lnTo>
                    <a:pt x="3156" y="3062"/>
                  </a:lnTo>
                  <a:lnTo>
                    <a:pt x="3187" y="3030"/>
                  </a:lnTo>
                  <a:lnTo>
                    <a:pt x="3187" y="2999"/>
                  </a:lnTo>
                  <a:lnTo>
                    <a:pt x="3219" y="2999"/>
                  </a:lnTo>
                  <a:lnTo>
                    <a:pt x="3219" y="2968"/>
                  </a:lnTo>
                  <a:lnTo>
                    <a:pt x="3187" y="2968"/>
                  </a:lnTo>
                  <a:lnTo>
                    <a:pt x="3219" y="2937"/>
                  </a:lnTo>
                  <a:lnTo>
                    <a:pt x="3312" y="2843"/>
                  </a:lnTo>
                  <a:lnTo>
                    <a:pt x="3312" y="2843"/>
                  </a:lnTo>
                  <a:lnTo>
                    <a:pt x="3344" y="2843"/>
                  </a:lnTo>
                  <a:lnTo>
                    <a:pt x="3344" y="2812"/>
                  </a:lnTo>
                  <a:lnTo>
                    <a:pt x="3312" y="2749"/>
                  </a:lnTo>
                  <a:lnTo>
                    <a:pt x="3312" y="2624"/>
                  </a:lnTo>
                  <a:lnTo>
                    <a:pt x="3344" y="2593"/>
                  </a:lnTo>
                  <a:lnTo>
                    <a:pt x="3344" y="2562"/>
                  </a:lnTo>
                  <a:lnTo>
                    <a:pt x="3344" y="2562"/>
                  </a:lnTo>
                  <a:lnTo>
                    <a:pt x="3344" y="2530"/>
                  </a:lnTo>
                  <a:lnTo>
                    <a:pt x="3375" y="2530"/>
                  </a:lnTo>
                  <a:lnTo>
                    <a:pt x="3375" y="2530"/>
                  </a:lnTo>
                  <a:lnTo>
                    <a:pt x="3406" y="2499"/>
                  </a:lnTo>
                  <a:lnTo>
                    <a:pt x="3406" y="2499"/>
                  </a:lnTo>
                  <a:lnTo>
                    <a:pt x="3437" y="2468"/>
                  </a:lnTo>
                  <a:lnTo>
                    <a:pt x="3469" y="2437"/>
                  </a:lnTo>
                  <a:lnTo>
                    <a:pt x="3531" y="2374"/>
                  </a:lnTo>
                  <a:lnTo>
                    <a:pt x="3562" y="2374"/>
                  </a:lnTo>
                  <a:lnTo>
                    <a:pt x="3625" y="2343"/>
                  </a:lnTo>
                  <a:lnTo>
                    <a:pt x="3656" y="2280"/>
                  </a:lnTo>
                  <a:lnTo>
                    <a:pt x="3719" y="2249"/>
                  </a:lnTo>
                  <a:lnTo>
                    <a:pt x="3750" y="2218"/>
                  </a:lnTo>
                  <a:lnTo>
                    <a:pt x="3781" y="2218"/>
                  </a:lnTo>
                  <a:lnTo>
                    <a:pt x="3781" y="2187"/>
                  </a:lnTo>
                  <a:lnTo>
                    <a:pt x="3812" y="2187"/>
                  </a:lnTo>
                  <a:lnTo>
                    <a:pt x="3875" y="2155"/>
                  </a:lnTo>
                  <a:lnTo>
                    <a:pt x="3906" y="2124"/>
                  </a:lnTo>
                  <a:lnTo>
                    <a:pt x="3937" y="2093"/>
                  </a:lnTo>
                  <a:lnTo>
                    <a:pt x="3937" y="2093"/>
                  </a:lnTo>
                  <a:lnTo>
                    <a:pt x="3969" y="2062"/>
                  </a:lnTo>
                  <a:lnTo>
                    <a:pt x="4000" y="2062"/>
                  </a:lnTo>
                  <a:lnTo>
                    <a:pt x="4031" y="2030"/>
                  </a:lnTo>
                  <a:lnTo>
                    <a:pt x="4062" y="2030"/>
                  </a:lnTo>
                  <a:lnTo>
                    <a:pt x="4094" y="1999"/>
                  </a:lnTo>
                  <a:lnTo>
                    <a:pt x="4125" y="1999"/>
                  </a:lnTo>
                  <a:lnTo>
                    <a:pt x="4156" y="1999"/>
                  </a:lnTo>
                  <a:lnTo>
                    <a:pt x="4187" y="1905"/>
                  </a:lnTo>
                  <a:lnTo>
                    <a:pt x="4219" y="1905"/>
                  </a:lnTo>
                  <a:lnTo>
                    <a:pt x="4250" y="1874"/>
                  </a:lnTo>
                  <a:lnTo>
                    <a:pt x="4281" y="1843"/>
                  </a:lnTo>
                  <a:lnTo>
                    <a:pt x="4312" y="1843"/>
                  </a:lnTo>
                  <a:lnTo>
                    <a:pt x="4344" y="1812"/>
                  </a:lnTo>
                  <a:lnTo>
                    <a:pt x="4375" y="1749"/>
                  </a:lnTo>
                  <a:lnTo>
                    <a:pt x="4406" y="1718"/>
                  </a:lnTo>
                  <a:lnTo>
                    <a:pt x="4406" y="1687"/>
                  </a:lnTo>
                  <a:lnTo>
                    <a:pt x="4406" y="1655"/>
                  </a:lnTo>
                  <a:lnTo>
                    <a:pt x="4406" y="1562"/>
                  </a:lnTo>
                  <a:lnTo>
                    <a:pt x="4437" y="1530"/>
                  </a:lnTo>
                  <a:lnTo>
                    <a:pt x="4437" y="1499"/>
                  </a:lnTo>
                  <a:lnTo>
                    <a:pt x="4437" y="1374"/>
                  </a:lnTo>
                  <a:lnTo>
                    <a:pt x="4437" y="1343"/>
                  </a:lnTo>
                  <a:lnTo>
                    <a:pt x="4437" y="1343"/>
                  </a:lnTo>
                  <a:lnTo>
                    <a:pt x="4437" y="1343"/>
                  </a:lnTo>
                  <a:lnTo>
                    <a:pt x="4437" y="1312"/>
                  </a:lnTo>
                  <a:lnTo>
                    <a:pt x="4469" y="1312"/>
                  </a:lnTo>
                  <a:lnTo>
                    <a:pt x="4500" y="1280"/>
                  </a:lnTo>
                  <a:lnTo>
                    <a:pt x="4500" y="1249"/>
                  </a:lnTo>
                  <a:lnTo>
                    <a:pt x="4500" y="1218"/>
                  </a:lnTo>
                  <a:lnTo>
                    <a:pt x="4500" y="1218"/>
                  </a:lnTo>
                  <a:lnTo>
                    <a:pt x="4562" y="1155"/>
                  </a:lnTo>
                  <a:lnTo>
                    <a:pt x="4562" y="1124"/>
                  </a:lnTo>
                  <a:lnTo>
                    <a:pt x="4594" y="1124"/>
                  </a:lnTo>
                  <a:lnTo>
                    <a:pt x="4562" y="1062"/>
                  </a:lnTo>
                  <a:close/>
                  <a:moveTo>
                    <a:pt x="4281" y="2187"/>
                  </a:moveTo>
                  <a:lnTo>
                    <a:pt x="4219" y="2187"/>
                  </a:lnTo>
                  <a:lnTo>
                    <a:pt x="4219" y="2187"/>
                  </a:lnTo>
                  <a:lnTo>
                    <a:pt x="4094" y="2218"/>
                  </a:lnTo>
                  <a:lnTo>
                    <a:pt x="4031" y="2218"/>
                  </a:lnTo>
                  <a:lnTo>
                    <a:pt x="4000" y="2249"/>
                  </a:lnTo>
                  <a:lnTo>
                    <a:pt x="3937" y="2249"/>
                  </a:lnTo>
                  <a:lnTo>
                    <a:pt x="3875" y="2280"/>
                  </a:lnTo>
                  <a:lnTo>
                    <a:pt x="3781" y="2312"/>
                  </a:lnTo>
                  <a:lnTo>
                    <a:pt x="3781" y="2343"/>
                  </a:lnTo>
                  <a:lnTo>
                    <a:pt x="3750" y="2343"/>
                  </a:lnTo>
                  <a:lnTo>
                    <a:pt x="3750" y="2374"/>
                  </a:lnTo>
                  <a:lnTo>
                    <a:pt x="3750" y="2374"/>
                  </a:lnTo>
                  <a:lnTo>
                    <a:pt x="3875" y="2374"/>
                  </a:lnTo>
                  <a:lnTo>
                    <a:pt x="3906" y="2343"/>
                  </a:lnTo>
                  <a:lnTo>
                    <a:pt x="3937" y="2374"/>
                  </a:lnTo>
                  <a:lnTo>
                    <a:pt x="3937" y="2374"/>
                  </a:lnTo>
                  <a:lnTo>
                    <a:pt x="3969" y="2374"/>
                  </a:lnTo>
                  <a:lnTo>
                    <a:pt x="4094" y="2343"/>
                  </a:lnTo>
                  <a:lnTo>
                    <a:pt x="4125" y="2343"/>
                  </a:lnTo>
                  <a:lnTo>
                    <a:pt x="4187" y="2312"/>
                  </a:lnTo>
                  <a:lnTo>
                    <a:pt x="4250" y="2280"/>
                  </a:lnTo>
                  <a:lnTo>
                    <a:pt x="4312" y="2218"/>
                  </a:lnTo>
                  <a:lnTo>
                    <a:pt x="4312" y="2218"/>
                  </a:lnTo>
                  <a:lnTo>
                    <a:pt x="4312" y="2187"/>
                  </a:lnTo>
                  <a:lnTo>
                    <a:pt x="4312" y="2187"/>
                  </a:lnTo>
                  <a:lnTo>
                    <a:pt x="4281" y="2187"/>
                  </a:lnTo>
                  <a:close/>
                  <a:moveTo>
                    <a:pt x="3031" y="3780"/>
                  </a:moveTo>
                  <a:lnTo>
                    <a:pt x="3031" y="3749"/>
                  </a:lnTo>
                  <a:lnTo>
                    <a:pt x="3031" y="3780"/>
                  </a:lnTo>
                  <a:lnTo>
                    <a:pt x="3031" y="3780"/>
                  </a:lnTo>
                  <a:lnTo>
                    <a:pt x="3000" y="3812"/>
                  </a:lnTo>
                  <a:lnTo>
                    <a:pt x="3000" y="3812"/>
                  </a:lnTo>
                  <a:lnTo>
                    <a:pt x="3031" y="3812"/>
                  </a:lnTo>
                  <a:lnTo>
                    <a:pt x="3031" y="3780"/>
                  </a:lnTo>
                  <a:close/>
                </a:path>
              </a:pathLst>
            </a:custGeom>
            <a:solidFill>
              <a:schemeClr val="tx2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</a:endParaRPr>
            </a:p>
          </p:txBody>
        </p:sp>
        <p:sp>
          <p:nvSpPr>
            <p:cNvPr id="16" name="Freeform 9"/>
            <p:cNvSpPr>
              <a:spLocks noChangeArrowheads="1"/>
            </p:cNvSpPr>
            <p:nvPr/>
          </p:nvSpPr>
          <p:spPr bwMode="auto">
            <a:xfrm>
              <a:off x="5967520" y="3417570"/>
              <a:ext cx="1644790" cy="1314019"/>
            </a:xfrm>
            <a:custGeom>
              <a:avLst/>
              <a:gdLst>
                <a:gd name="T0" fmla="*/ 2718 w 4656"/>
                <a:gd name="T1" fmla="*/ 2719 h 3720"/>
                <a:gd name="T2" fmla="*/ 2968 w 4656"/>
                <a:gd name="T3" fmla="*/ 1063 h 3720"/>
                <a:gd name="T4" fmla="*/ 3093 w 4656"/>
                <a:gd name="T5" fmla="*/ 2594 h 3720"/>
                <a:gd name="T6" fmla="*/ 2999 w 4656"/>
                <a:gd name="T7" fmla="*/ 2594 h 3720"/>
                <a:gd name="T8" fmla="*/ 2905 w 4656"/>
                <a:gd name="T9" fmla="*/ 2657 h 3720"/>
                <a:gd name="T10" fmla="*/ 2843 w 4656"/>
                <a:gd name="T11" fmla="*/ 2657 h 3720"/>
                <a:gd name="T12" fmla="*/ 2874 w 4656"/>
                <a:gd name="T13" fmla="*/ 2688 h 3720"/>
                <a:gd name="T14" fmla="*/ 3030 w 4656"/>
                <a:gd name="T15" fmla="*/ 2688 h 3720"/>
                <a:gd name="T16" fmla="*/ 2593 w 4656"/>
                <a:gd name="T17" fmla="*/ 2625 h 3720"/>
                <a:gd name="T18" fmla="*/ 4624 w 4656"/>
                <a:gd name="T19" fmla="*/ 2125 h 3720"/>
                <a:gd name="T20" fmla="*/ 4093 w 4656"/>
                <a:gd name="T21" fmla="*/ 2219 h 3720"/>
                <a:gd name="T22" fmla="*/ 3562 w 4656"/>
                <a:gd name="T23" fmla="*/ 2219 h 3720"/>
                <a:gd name="T24" fmla="*/ 3155 w 4656"/>
                <a:gd name="T25" fmla="*/ 1438 h 3720"/>
                <a:gd name="T26" fmla="*/ 2843 w 4656"/>
                <a:gd name="T27" fmla="*/ 1063 h 3720"/>
                <a:gd name="T28" fmla="*/ 2530 w 4656"/>
                <a:gd name="T29" fmla="*/ 875 h 3720"/>
                <a:gd name="T30" fmla="*/ 2312 w 4656"/>
                <a:gd name="T31" fmla="*/ 500 h 3720"/>
                <a:gd name="T32" fmla="*/ 1937 w 4656"/>
                <a:gd name="T33" fmla="*/ 219 h 3720"/>
                <a:gd name="T34" fmla="*/ 1655 w 4656"/>
                <a:gd name="T35" fmla="*/ 282 h 3720"/>
                <a:gd name="T36" fmla="*/ 968 w 4656"/>
                <a:gd name="T37" fmla="*/ 0 h 3720"/>
                <a:gd name="T38" fmla="*/ 188 w 4656"/>
                <a:gd name="T39" fmla="*/ 1063 h 3720"/>
                <a:gd name="T40" fmla="*/ 188 w 4656"/>
                <a:gd name="T41" fmla="*/ 2375 h 3720"/>
                <a:gd name="T42" fmla="*/ 594 w 4656"/>
                <a:gd name="T43" fmla="*/ 2407 h 3720"/>
                <a:gd name="T44" fmla="*/ 1030 w 4656"/>
                <a:gd name="T45" fmla="*/ 2469 h 3720"/>
                <a:gd name="T46" fmla="*/ 1343 w 4656"/>
                <a:gd name="T47" fmla="*/ 2344 h 3720"/>
                <a:gd name="T48" fmla="*/ 1437 w 4656"/>
                <a:gd name="T49" fmla="*/ 2282 h 3720"/>
                <a:gd name="T50" fmla="*/ 1468 w 4656"/>
                <a:gd name="T51" fmla="*/ 2282 h 3720"/>
                <a:gd name="T52" fmla="*/ 1499 w 4656"/>
                <a:gd name="T53" fmla="*/ 2157 h 3720"/>
                <a:gd name="T54" fmla="*/ 1687 w 4656"/>
                <a:gd name="T55" fmla="*/ 2125 h 3720"/>
                <a:gd name="T56" fmla="*/ 1905 w 4656"/>
                <a:gd name="T57" fmla="*/ 2157 h 3720"/>
                <a:gd name="T58" fmla="*/ 2249 w 4656"/>
                <a:gd name="T59" fmla="*/ 2250 h 3720"/>
                <a:gd name="T60" fmla="*/ 2343 w 4656"/>
                <a:gd name="T61" fmla="*/ 2407 h 3720"/>
                <a:gd name="T62" fmla="*/ 2437 w 4656"/>
                <a:gd name="T63" fmla="*/ 2500 h 3720"/>
                <a:gd name="T64" fmla="*/ 2437 w 4656"/>
                <a:gd name="T65" fmla="*/ 2594 h 3720"/>
                <a:gd name="T66" fmla="*/ 2655 w 4656"/>
                <a:gd name="T67" fmla="*/ 2625 h 3720"/>
                <a:gd name="T68" fmla="*/ 3062 w 4656"/>
                <a:gd name="T69" fmla="*/ 2532 h 3720"/>
                <a:gd name="T70" fmla="*/ 3187 w 4656"/>
                <a:gd name="T71" fmla="*/ 2532 h 3720"/>
                <a:gd name="T72" fmla="*/ 3312 w 4656"/>
                <a:gd name="T73" fmla="*/ 2563 h 3720"/>
                <a:gd name="T74" fmla="*/ 3437 w 4656"/>
                <a:gd name="T75" fmla="*/ 2625 h 3720"/>
                <a:gd name="T76" fmla="*/ 3499 w 4656"/>
                <a:gd name="T77" fmla="*/ 2688 h 3720"/>
                <a:gd name="T78" fmla="*/ 3593 w 4656"/>
                <a:gd name="T79" fmla="*/ 2750 h 3720"/>
                <a:gd name="T80" fmla="*/ 3499 w 4656"/>
                <a:gd name="T81" fmla="*/ 2844 h 3720"/>
                <a:gd name="T82" fmla="*/ 3312 w 4656"/>
                <a:gd name="T83" fmla="*/ 2813 h 3720"/>
                <a:gd name="T84" fmla="*/ 3218 w 4656"/>
                <a:gd name="T85" fmla="*/ 2750 h 3720"/>
                <a:gd name="T86" fmla="*/ 3218 w 4656"/>
                <a:gd name="T87" fmla="*/ 2813 h 3720"/>
                <a:gd name="T88" fmla="*/ 3218 w 4656"/>
                <a:gd name="T89" fmla="*/ 3063 h 3720"/>
                <a:gd name="T90" fmla="*/ 3155 w 4656"/>
                <a:gd name="T91" fmla="*/ 3500 h 3720"/>
                <a:gd name="T92" fmla="*/ 3062 w 4656"/>
                <a:gd name="T93" fmla="*/ 3625 h 3720"/>
                <a:gd name="T94" fmla="*/ 3312 w 4656"/>
                <a:gd name="T95" fmla="*/ 3563 h 3720"/>
                <a:gd name="T96" fmla="*/ 3655 w 4656"/>
                <a:gd name="T97" fmla="*/ 3344 h 3720"/>
                <a:gd name="T98" fmla="*/ 3812 w 4656"/>
                <a:gd name="T99" fmla="*/ 3219 h 3720"/>
                <a:gd name="T100" fmla="*/ 3843 w 4656"/>
                <a:gd name="T101" fmla="*/ 3094 h 3720"/>
                <a:gd name="T102" fmla="*/ 3812 w 4656"/>
                <a:gd name="T103" fmla="*/ 2938 h 3720"/>
                <a:gd name="T104" fmla="*/ 4124 w 4656"/>
                <a:gd name="T105" fmla="*/ 2750 h 3720"/>
                <a:gd name="T106" fmla="*/ 4280 w 4656"/>
                <a:gd name="T107" fmla="*/ 2719 h 3720"/>
                <a:gd name="T108" fmla="*/ 4187 w 4656"/>
                <a:gd name="T109" fmla="*/ 2688 h 3720"/>
                <a:gd name="T110" fmla="*/ 4187 w 4656"/>
                <a:gd name="T111" fmla="*/ 2688 h 3720"/>
                <a:gd name="T112" fmla="*/ 4312 w 4656"/>
                <a:gd name="T113" fmla="*/ 2594 h 3720"/>
                <a:gd name="T114" fmla="*/ 4374 w 4656"/>
                <a:gd name="T115" fmla="*/ 2563 h 3720"/>
                <a:gd name="T116" fmla="*/ 3093 w 4656"/>
                <a:gd name="T117" fmla="*/ 2719 h 3720"/>
                <a:gd name="T118" fmla="*/ 3218 w 4656"/>
                <a:gd name="T119" fmla="*/ 3719 h 3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56" h="3720">
                  <a:moveTo>
                    <a:pt x="2093" y="2344"/>
                  </a:moveTo>
                  <a:lnTo>
                    <a:pt x="2062" y="2344"/>
                  </a:lnTo>
                  <a:lnTo>
                    <a:pt x="2062" y="2344"/>
                  </a:lnTo>
                  <a:lnTo>
                    <a:pt x="2062" y="2344"/>
                  </a:lnTo>
                  <a:lnTo>
                    <a:pt x="2062" y="2375"/>
                  </a:lnTo>
                  <a:lnTo>
                    <a:pt x="2062" y="2375"/>
                  </a:lnTo>
                  <a:lnTo>
                    <a:pt x="2062" y="2375"/>
                  </a:lnTo>
                  <a:lnTo>
                    <a:pt x="2093" y="2344"/>
                  </a:lnTo>
                  <a:lnTo>
                    <a:pt x="2124" y="2344"/>
                  </a:lnTo>
                  <a:lnTo>
                    <a:pt x="2124" y="2344"/>
                  </a:lnTo>
                  <a:lnTo>
                    <a:pt x="2093" y="2344"/>
                  </a:lnTo>
                  <a:close/>
                  <a:moveTo>
                    <a:pt x="2718" y="2688"/>
                  </a:moveTo>
                  <a:lnTo>
                    <a:pt x="2718" y="2688"/>
                  </a:lnTo>
                  <a:lnTo>
                    <a:pt x="2718" y="2688"/>
                  </a:lnTo>
                  <a:lnTo>
                    <a:pt x="2718" y="2688"/>
                  </a:lnTo>
                  <a:lnTo>
                    <a:pt x="2687" y="2688"/>
                  </a:lnTo>
                  <a:lnTo>
                    <a:pt x="2687" y="2719"/>
                  </a:lnTo>
                  <a:lnTo>
                    <a:pt x="2718" y="2719"/>
                  </a:lnTo>
                  <a:lnTo>
                    <a:pt x="2718" y="2719"/>
                  </a:lnTo>
                  <a:lnTo>
                    <a:pt x="2718" y="2719"/>
                  </a:lnTo>
                  <a:lnTo>
                    <a:pt x="2749" y="2688"/>
                  </a:lnTo>
                  <a:lnTo>
                    <a:pt x="2749" y="2688"/>
                  </a:lnTo>
                  <a:lnTo>
                    <a:pt x="2718" y="2688"/>
                  </a:lnTo>
                  <a:close/>
                  <a:moveTo>
                    <a:pt x="2968" y="1063"/>
                  </a:moveTo>
                  <a:lnTo>
                    <a:pt x="2999" y="1094"/>
                  </a:lnTo>
                  <a:lnTo>
                    <a:pt x="2999" y="1094"/>
                  </a:lnTo>
                  <a:lnTo>
                    <a:pt x="2999" y="1094"/>
                  </a:lnTo>
                  <a:lnTo>
                    <a:pt x="3030" y="1125"/>
                  </a:lnTo>
                  <a:lnTo>
                    <a:pt x="3030" y="1063"/>
                  </a:lnTo>
                  <a:lnTo>
                    <a:pt x="2999" y="969"/>
                  </a:lnTo>
                  <a:lnTo>
                    <a:pt x="2999" y="969"/>
                  </a:lnTo>
                  <a:lnTo>
                    <a:pt x="2999" y="1000"/>
                  </a:lnTo>
                  <a:lnTo>
                    <a:pt x="2999" y="1000"/>
                  </a:lnTo>
                  <a:lnTo>
                    <a:pt x="2968" y="1000"/>
                  </a:lnTo>
                  <a:lnTo>
                    <a:pt x="2968" y="1032"/>
                  </a:lnTo>
                  <a:lnTo>
                    <a:pt x="2968" y="1063"/>
                  </a:lnTo>
                  <a:close/>
                  <a:moveTo>
                    <a:pt x="1624" y="2157"/>
                  </a:moveTo>
                  <a:lnTo>
                    <a:pt x="1624" y="2157"/>
                  </a:lnTo>
                  <a:lnTo>
                    <a:pt x="1624" y="2157"/>
                  </a:lnTo>
                  <a:lnTo>
                    <a:pt x="1624" y="2157"/>
                  </a:lnTo>
                  <a:lnTo>
                    <a:pt x="1624" y="2157"/>
                  </a:lnTo>
                  <a:lnTo>
                    <a:pt x="1624" y="2157"/>
                  </a:lnTo>
                  <a:lnTo>
                    <a:pt x="1624" y="2157"/>
                  </a:lnTo>
                  <a:lnTo>
                    <a:pt x="1624" y="2188"/>
                  </a:lnTo>
                  <a:lnTo>
                    <a:pt x="1624" y="2188"/>
                  </a:lnTo>
                  <a:lnTo>
                    <a:pt x="1624" y="2188"/>
                  </a:lnTo>
                  <a:lnTo>
                    <a:pt x="1624" y="2157"/>
                  </a:lnTo>
                  <a:close/>
                  <a:moveTo>
                    <a:pt x="3093" y="2688"/>
                  </a:moveTo>
                  <a:lnTo>
                    <a:pt x="3093" y="2657"/>
                  </a:lnTo>
                  <a:lnTo>
                    <a:pt x="3093" y="2625"/>
                  </a:lnTo>
                  <a:lnTo>
                    <a:pt x="3093" y="2594"/>
                  </a:lnTo>
                  <a:lnTo>
                    <a:pt x="3093" y="2625"/>
                  </a:lnTo>
                  <a:lnTo>
                    <a:pt x="3093" y="2625"/>
                  </a:lnTo>
                  <a:lnTo>
                    <a:pt x="3093" y="2594"/>
                  </a:lnTo>
                  <a:lnTo>
                    <a:pt x="3093" y="2594"/>
                  </a:lnTo>
                  <a:lnTo>
                    <a:pt x="3093" y="2594"/>
                  </a:lnTo>
                  <a:lnTo>
                    <a:pt x="3062" y="2594"/>
                  </a:lnTo>
                  <a:lnTo>
                    <a:pt x="3062" y="2594"/>
                  </a:lnTo>
                  <a:lnTo>
                    <a:pt x="3062" y="2625"/>
                  </a:lnTo>
                  <a:lnTo>
                    <a:pt x="3062" y="2625"/>
                  </a:lnTo>
                  <a:lnTo>
                    <a:pt x="3062" y="2625"/>
                  </a:lnTo>
                  <a:lnTo>
                    <a:pt x="3062" y="2625"/>
                  </a:lnTo>
                  <a:lnTo>
                    <a:pt x="3062" y="2625"/>
                  </a:lnTo>
                  <a:lnTo>
                    <a:pt x="3062" y="2594"/>
                  </a:lnTo>
                  <a:lnTo>
                    <a:pt x="3062" y="2594"/>
                  </a:lnTo>
                  <a:lnTo>
                    <a:pt x="3030" y="2594"/>
                  </a:lnTo>
                  <a:lnTo>
                    <a:pt x="3030" y="2594"/>
                  </a:lnTo>
                  <a:lnTo>
                    <a:pt x="3030" y="2594"/>
                  </a:lnTo>
                  <a:lnTo>
                    <a:pt x="3030" y="2594"/>
                  </a:lnTo>
                  <a:lnTo>
                    <a:pt x="3030" y="2594"/>
                  </a:lnTo>
                  <a:lnTo>
                    <a:pt x="2999" y="2594"/>
                  </a:lnTo>
                  <a:lnTo>
                    <a:pt x="2999" y="2594"/>
                  </a:lnTo>
                  <a:lnTo>
                    <a:pt x="2999" y="2625"/>
                  </a:lnTo>
                  <a:lnTo>
                    <a:pt x="2999" y="2625"/>
                  </a:lnTo>
                  <a:lnTo>
                    <a:pt x="2968" y="2625"/>
                  </a:lnTo>
                  <a:lnTo>
                    <a:pt x="2968" y="2625"/>
                  </a:lnTo>
                  <a:lnTo>
                    <a:pt x="2968" y="2625"/>
                  </a:lnTo>
                  <a:lnTo>
                    <a:pt x="2968" y="2625"/>
                  </a:lnTo>
                  <a:lnTo>
                    <a:pt x="2937" y="2625"/>
                  </a:lnTo>
                  <a:lnTo>
                    <a:pt x="2937" y="2625"/>
                  </a:lnTo>
                  <a:lnTo>
                    <a:pt x="2937" y="2625"/>
                  </a:lnTo>
                  <a:lnTo>
                    <a:pt x="2937" y="2625"/>
                  </a:lnTo>
                  <a:lnTo>
                    <a:pt x="2905" y="2625"/>
                  </a:lnTo>
                  <a:lnTo>
                    <a:pt x="2905" y="2625"/>
                  </a:lnTo>
                  <a:lnTo>
                    <a:pt x="2905" y="2625"/>
                  </a:lnTo>
                  <a:lnTo>
                    <a:pt x="2905" y="2625"/>
                  </a:lnTo>
                  <a:lnTo>
                    <a:pt x="2905" y="2625"/>
                  </a:lnTo>
                  <a:lnTo>
                    <a:pt x="2905" y="2657"/>
                  </a:lnTo>
                  <a:lnTo>
                    <a:pt x="2874" y="2657"/>
                  </a:lnTo>
                  <a:lnTo>
                    <a:pt x="2905" y="2657"/>
                  </a:lnTo>
                  <a:lnTo>
                    <a:pt x="2905" y="2657"/>
                  </a:lnTo>
                  <a:lnTo>
                    <a:pt x="2905" y="2657"/>
                  </a:lnTo>
                  <a:lnTo>
                    <a:pt x="2905" y="2657"/>
                  </a:lnTo>
                  <a:lnTo>
                    <a:pt x="2905" y="2657"/>
                  </a:lnTo>
                  <a:lnTo>
                    <a:pt x="2905" y="2688"/>
                  </a:lnTo>
                  <a:lnTo>
                    <a:pt x="2905" y="2657"/>
                  </a:lnTo>
                  <a:lnTo>
                    <a:pt x="2874" y="2657"/>
                  </a:lnTo>
                  <a:lnTo>
                    <a:pt x="2874" y="2657"/>
                  </a:lnTo>
                  <a:lnTo>
                    <a:pt x="2874" y="2657"/>
                  </a:lnTo>
                  <a:lnTo>
                    <a:pt x="2874" y="2657"/>
                  </a:lnTo>
                  <a:lnTo>
                    <a:pt x="2874" y="2657"/>
                  </a:lnTo>
                  <a:lnTo>
                    <a:pt x="2874" y="2688"/>
                  </a:lnTo>
                  <a:lnTo>
                    <a:pt x="2843" y="2688"/>
                  </a:lnTo>
                  <a:lnTo>
                    <a:pt x="2843" y="2657"/>
                  </a:lnTo>
                  <a:lnTo>
                    <a:pt x="2843" y="2657"/>
                  </a:lnTo>
                  <a:lnTo>
                    <a:pt x="2843" y="2657"/>
                  </a:lnTo>
                  <a:lnTo>
                    <a:pt x="2843" y="2657"/>
                  </a:lnTo>
                  <a:lnTo>
                    <a:pt x="2843" y="2657"/>
                  </a:lnTo>
                  <a:lnTo>
                    <a:pt x="2812" y="2657"/>
                  </a:lnTo>
                  <a:lnTo>
                    <a:pt x="2812" y="2657"/>
                  </a:lnTo>
                  <a:lnTo>
                    <a:pt x="2812" y="2657"/>
                  </a:lnTo>
                  <a:lnTo>
                    <a:pt x="2812" y="2657"/>
                  </a:lnTo>
                  <a:lnTo>
                    <a:pt x="2812" y="2657"/>
                  </a:lnTo>
                  <a:lnTo>
                    <a:pt x="2780" y="2657"/>
                  </a:lnTo>
                  <a:lnTo>
                    <a:pt x="2780" y="2657"/>
                  </a:lnTo>
                  <a:lnTo>
                    <a:pt x="2780" y="2688"/>
                  </a:lnTo>
                  <a:lnTo>
                    <a:pt x="2780" y="2688"/>
                  </a:lnTo>
                  <a:lnTo>
                    <a:pt x="2749" y="2657"/>
                  </a:lnTo>
                  <a:lnTo>
                    <a:pt x="2749" y="2657"/>
                  </a:lnTo>
                  <a:lnTo>
                    <a:pt x="2749" y="2688"/>
                  </a:lnTo>
                  <a:lnTo>
                    <a:pt x="2749" y="2688"/>
                  </a:lnTo>
                  <a:lnTo>
                    <a:pt x="2749" y="2688"/>
                  </a:lnTo>
                  <a:lnTo>
                    <a:pt x="2780" y="2688"/>
                  </a:lnTo>
                  <a:lnTo>
                    <a:pt x="2812" y="2688"/>
                  </a:lnTo>
                  <a:lnTo>
                    <a:pt x="2812" y="2688"/>
                  </a:lnTo>
                  <a:lnTo>
                    <a:pt x="2874" y="2688"/>
                  </a:lnTo>
                  <a:lnTo>
                    <a:pt x="2905" y="2688"/>
                  </a:lnTo>
                  <a:lnTo>
                    <a:pt x="2905" y="2688"/>
                  </a:lnTo>
                  <a:lnTo>
                    <a:pt x="2937" y="2688"/>
                  </a:lnTo>
                  <a:lnTo>
                    <a:pt x="2968" y="2688"/>
                  </a:lnTo>
                  <a:lnTo>
                    <a:pt x="2968" y="2688"/>
                  </a:lnTo>
                  <a:lnTo>
                    <a:pt x="2999" y="2688"/>
                  </a:lnTo>
                  <a:lnTo>
                    <a:pt x="3030" y="2688"/>
                  </a:lnTo>
                  <a:lnTo>
                    <a:pt x="3030" y="2688"/>
                  </a:lnTo>
                  <a:lnTo>
                    <a:pt x="3030" y="2688"/>
                  </a:lnTo>
                  <a:lnTo>
                    <a:pt x="3030" y="2688"/>
                  </a:lnTo>
                  <a:lnTo>
                    <a:pt x="3062" y="2657"/>
                  </a:lnTo>
                  <a:lnTo>
                    <a:pt x="3093" y="2657"/>
                  </a:lnTo>
                  <a:lnTo>
                    <a:pt x="3093" y="2657"/>
                  </a:lnTo>
                  <a:lnTo>
                    <a:pt x="3062" y="2688"/>
                  </a:lnTo>
                  <a:lnTo>
                    <a:pt x="3062" y="2688"/>
                  </a:lnTo>
                  <a:lnTo>
                    <a:pt x="3062" y="2688"/>
                  </a:lnTo>
                  <a:lnTo>
                    <a:pt x="3030" y="2688"/>
                  </a:lnTo>
                  <a:lnTo>
                    <a:pt x="3030" y="2688"/>
                  </a:lnTo>
                  <a:lnTo>
                    <a:pt x="3062" y="2688"/>
                  </a:lnTo>
                  <a:lnTo>
                    <a:pt x="3062" y="2688"/>
                  </a:lnTo>
                  <a:lnTo>
                    <a:pt x="3062" y="2688"/>
                  </a:lnTo>
                  <a:lnTo>
                    <a:pt x="3093" y="2688"/>
                  </a:lnTo>
                  <a:close/>
                  <a:moveTo>
                    <a:pt x="1593" y="2157"/>
                  </a:moveTo>
                  <a:lnTo>
                    <a:pt x="1562" y="2157"/>
                  </a:lnTo>
                  <a:lnTo>
                    <a:pt x="1562" y="2157"/>
                  </a:lnTo>
                  <a:lnTo>
                    <a:pt x="1562" y="2157"/>
                  </a:lnTo>
                  <a:lnTo>
                    <a:pt x="1530" y="2188"/>
                  </a:lnTo>
                  <a:lnTo>
                    <a:pt x="1562" y="2188"/>
                  </a:lnTo>
                  <a:lnTo>
                    <a:pt x="1562" y="2188"/>
                  </a:lnTo>
                  <a:lnTo>
                    <a:pt x="1562" y="2188"/>
                  </a:lnTo>
                  <a:lnTo>
                    <a:pt x="1562" y="2188"/>
                  </a:lnTo>
                  <a:lnTo>
                    <a:pt x="1562" y="2188"/>
                  </a:lnTo>
                  <a:lnTo>
                    <a:pt x="1593" y="2188"/>
                  </a:lnTo>
                  <a:lnTo>
                    <a:pt x="1593" y="2188"/>
                  </a:lnTo>
                  <a:lnTo>
                    <a:pt x="1593" y="2157"/>
                  </a:lnTo>
                  <a:close/>
                  <a:moveTo>
                    <a:pt x="2593" y="2625"/>
                  </a:moveTo>
                  <a:lnTo>
                    <a:pt x="2593" y="2625"/>
                  </a:lnTo>
                  <a:lnTo>
                    <a:pt x="2562" y="2625"/>
                  </a:lnTo>
                  <a:lnTo>
                    <a:pt x="2530" y="2625"/>
                  </a:lnTo>
                  <a:lnTo>
                    <a:pt x="2530" y="2657"/>
                  </a:lnTo>
                  <a:lnTo>
                    <a:pt x="2530" y="2657"/>
                  </a:lnTo>
                  <a:lnTo>
                    <a:pt x="2562" y="2657"/>
                  </a:lnTo>
                  <a:lnTo>
                    <a:pt x="2562" y="2688"/>
                  </a:lnTo>
                  <a:lnTo>
                    <a:pt x="2593" y="2688"/>
                  </a:lnTo>
                  <a:lnTo>
                    <a:pt x="2593" y="2688"/>
                  </a:lnTo>
                  <a:lnTo>
                    <a:pt x="2593" y="2688"/>
                  </a:lnTo>
                  <a:lnTo>
                    <a:pt x="2593" y="2657"/>
                  </a:lnTo>
                  <a:lnTo>
                    <a:pt x="2593" y="2657"/>
                  </a:lnTo>
                  <a:lnTo>
                    <a:pt x="2593" y="2657"/>
                  </a:lnTo>
                  <a:lnTo>
                    <a:pt x="2593" y="2657"/>
                  </a:lnTo>
                  <a:lnTo>
                    <a:pt x="2593" y="2657"/>
                  </a:lnTo>
                  <a:lnTo>
                    <a:pt x="2593" y="2625"/>
                  </a:lnTo>
                  <a:close/>
                  <a:moveTo>
                    <a:pt x="4655" y="2157"/>
                  </a:moveTo>
                  <a:lnTo>
                    <a:pt x="4624" y="2125"/>
                  </a:lnTo>
                  <a:lnTo>
                    <a:pt x="4624" y="2125"/>
                  </a:lnTo>
                  <a:lnTo>
                    <a:pt x="4624" y="2094"/>
                  </a:lnTo>
                  <a:lnTo>
                    <a:pt x="4624" y="2063"/>
                  </a:lnTo>
                  <a:lnTo>
                    <a:pt x="4562" y="2063"/>
                  </a:lnTo>
                  <a:lnTo>
                    <a:pt x="4530" y="2063"/>
                  </a:lnTo>
                  <a:lnTo>
                    <a:pt x="4499" y="2094"/>
                  </a:lnTo>
                  <a:lnTo>
                    <a:pt x="4468" y="2125"/>
                  </a:lnTo>
                  <a:lnTo>
                    <a:pt x="4374" y="2219"/>
                  </a:lnTo>
                  <a:lnTo>
                    <a:pt x="4343" y="2250"/>
                  </a:lnTo>
                  <a:lnTo>
                    <a:pt x="4312" y="2250"/>
                  </a:lnTo>
                  <a:lnTo>
                    <a:pt x="4280" y="2250"/>
                  </a:lnTo>
                  <a:lnTo>
                    <a:pt x="4249" y="2250"/>
                  </a:lnTo>
                  <a:lnTo>
                    <a:pt x="4218" y="2282"/>
                  </a:lnTo>
                  <a:lnTo>
                    <a:pt x="4187" y="2282"/>
                  </a:lnTo>
                  <a:lnTo>
                    <a:pt x="4155" y="2250"/>
                  </a:lnTo>
                  <a:lnTo>
                    <a:pt x="4124" y="2219"/>
                  </a:lnTo>
                  <a:lnTo>
                    <a:pt x="4093" y="2219"/>
                  </a:lnTo>
                  <a:lnTo>
                    <a:pt x="4093" y="2219"/>
                  </a:lnTo>
                  <a:lnTo>
                    <a:pt x="4062" y="2219"/>
                  </a:lnTo>
                  <a:lnTo>
                    <a:pt x="4062" y="2219"/>
                  </a:lnTo>
                  <a:lnTo>
                    <a:pt x="4062" y="2250"/>
                  </a:lnTo>
                  <a:lnTo>
                    <a:pt x="4062" y="2250"/>
                  </a:lnTo>
                  <a:lnTo>
                    <a:pt x="4062" y="2250"/>
                  </a:lnTo>
                  <a:lnTo>
                    <a:pt x="4062" y="2250"/>
                  </a:lnTo>
                  <a:lnTo>
                    <a:pt x="4030" y="2250"/>
                  </a:lnTo>
                  <a:lnTo>
                    <a:pt x="3999" y="2250"/>
                  </a:lnTo>
                  <a:lnTo>
                    <a:pt x="3999" y="2250"/>
                  </a:lnTo>
                  <a:lnTo>
                    <a:pt x="3999" y="2219"/>
                  </a:lnTo>
                  <a:lnTo>
                    <a:pt x="3999" y="2219"/>
                  </a:lnTo>
                  <a:lnTo>
                    <a:pt x="3968" y="2219"/>
                  </a:lnTo>
                  <a:lnTo>
                    <a:pt x="3968" y="2219"/>
                  </a:lnTo>
                  <a:lnTo>
                    <a:pt x="3874" y="2219"/>
                  </a:lnTo>
                  <a:lnTo>
                    <a:pt x="3718" y="2250"/>
                  </a:lnTo>
                  <a:lnTo>
                    <a:pt x="3624" y="2250"/>
                  </a:lnTo>
                  <a:lnTo>
                    <a:pt x="3593" y="2219"/>
                  </a:lnTo>
                  <a:lnTo>
                    <a:pt x="3562" y="2219"/>
                  </a:lnTo>
                  <a:lnTo>
                    <a:pt x="3530" y="2157"/>
                  </a:lnTo>
                  <a:lnTo>
                    <a:pt x="3468" y="2125"/>
                  </a:lnTo>
                  <a:lnTo>
                    <a:pt x="3437" y="2094"/>
                  </a:lnTo>
                  <a:lnTo>
                    <a:pt x="3405" y="2094"/>
                  </a:lnTo>
                  <a:lnTo>
                    <a:pt x="3405" y="2063"/>
                  </a:lnTo>
                  <a:lnTo>
                    <a:pt x="3374" y="2032"/>
                  </a:lnTo>
                  <a:lnTo>
                    <a:pt x="3374" y="2032"/>
                  </a:lnTo>
                  <a:lnTo>
                    <a:pt x="3374" y="2000"/>
                  </a:lnTo>
                  <a:lnTo>
                    <a:pt x="3374" y="2000"/>
                  </a:lnTo>
                  <a:lnTo>
                    <a:pt x="3343" y="1938"/>
                  </a:lnTo>
                  <a:lnTo>
                    <a:pt x="3312" y="1875"/>
                  </a:lnTo>
                  <a:lnTo>
                    <a:pt x="3312" y="1813"/>
                  </a:lnTo>
                  <a:lnTo>
                    <a:pt x="3280" y="1750"/>
                  </a:lnTo>
                  <a:lnTo>
                    <a:pt x="3249" y="1688"/>
                  </a:lnTo>
                  <a:lnTo>
                    <a:pt x="3218" y="1625"/>
                  </a:lnTo>
                  <a:lnTo>
                    <a:pt x="3218" y="1563"/>
                  </a:lnTo>
                  <a:lnTo>
                    <a:pt x="3187" y="1500"/>
                  </a:lnTo>
                  <a:lnTo>
                    <a:pt x="3155" y="1438"/>
                  </a:lnTo>
                  <a:lnTo>
                    <a:pt x="3124" y="1375"/>
                  </a:lnTo>
                  <a:lnTo>
                    <a:pt x="3124" y="1313"/>
                  </a:lnTo>
                  <a:lnTo>
                    <a:pt x="3093" y="1250"/>
                  </a:lnTo>
                  <a:lnTo>
                    <a:pt x="3062" y="1188"/>
                  </a:lnTo>
                  <a:lnTo>
                    <a:pt x="3062" y="1125"/>
                  </a:lnTo>
                  <a:lnTo>
                    <a:pt x="2999" y="1125"/>
                  </a:lnTo>
                  <a:lnTo>
                    <a:pt x="2968" y="1094"/>
                  </a:lnTo>
                  <a:lnTo>
                    <a:pt x="2937" y="1094"/>
                  </a:lnTo>
                  <a:lnTo>
                    <a:pt x="2905" y="1063"/>
                  </a:lnTo>
                  <a:lnTo>
                    <a:pt x="2874" y="1094"/>
                  </a:lnTo>
                  <a:lnTo>
                    <a:pt x="2843" y="1094"/>
                  </a:lnTo>
                  <a:lnTo>
                    <a:pt x="2843" y="1094"/>
                  </a:lnTo>
                  <a:lnTo>
                    <a:pt x="2812" y="1125"/>
                  </a:lnTo>
                  <a:lnTo>
                    <a:pt x="2780" y="1157"/>
                  </a:lnTo>
                  <a:lnTo>
                    <a:pt x="2780" y="1157"/>
                  </a:lnTo>
                  <a:lnTo>
                    <a:pt x="2812" y="1125"/>
                  </a:lnTo>
                  <a:lnTo>
                    <a:pt x="2812" y="1094"/>
                  </a:lnTo>
                  <a:lnTo>
                    <a:pt x="2843" y="1063"/>
                  </a:lnTo>
                  <a:lnTo>
                    <a:pt x="2843" y="1063"/>
                  </a:lnTo>
                  <a:lnTo>
                    <a:pt x="2812" y="1032"/>
                  </a:lnTo>
                  <a:lnTo>
                    <a:pt x="2780" y="1000"/>
                  </a:lnTo>
                  <a:lnTo>
                    <a:pt x="2749" y="1000"/>
                  </a:lnTo>
                  <a:lnTo>
                    <a:pt x="2749" y="969"/>
                  </a:lnTo>
                  <a:lnTo>
                    <a:pt x="2687" y="938"/>
                  </a:lnTo>
                  <a:lnTo>
                    <a:pt x="2655" y="938"/>
                  </a:lnTo>
                  <a:lnTo>
                    <a:pt x="2624" y="938"/>
                  </a:lnTo>
                  <a:lnTo>
                    <a:pt x="2593" y="938"/>
                  </a:lnTo>
                  <a:lnTo>
                    <a:pt x="2562" y="907"/>
                  </a:lnTo>
                  <a:lnTo>
                    <a:pt x="2562" y="907"/>
                  </a:lnTo>
                  <a:lnTo>
                    <a:pt x="2530" y="938"/>
                  </a:lnTo>
                  <a:lnTo>
                    <a:pt x="2499" y="938"/>
                  </a:lnTo>
                  <a:lnTo>
                    <a:pt x="2499" y="938"/>
                  </a:lnTo>
                  <a:lnTo>
                    <a:pt x="2499" y="938"/>
                  </a:lnTo>
                  <a:lnTo>
                    <a:pt x="2530" y="907"/>
                  </a:lnTo>
                  <a:lnTo>
                    <a:pt x="2530" y="907"/>
                  </a:lnTo>
                  <a:lnTo>
                    <a:pt x="2530" y="875"/>
                  </a:lnTo>
                  <a:lnTo>
                    <a:pt x="2530" y="875"/>
                  </a:lnTo>
                  <a:lnTo>
                    <a:pt x="2499" y="844"/>
                  </a:lnTo>
                  <a:lnTo>
                    <a:pt x="2468" y="813"/>
                  </a:lnTo>
                  <a:lnTo>
                    <a:pt x="2405" y="782"/>
                  </a:lnTo>
                  <a:lnTo>
                    <a:pt x="2405" y="782"/>
                  </a:lnTo>
                  <a:lnTo>
                    <a:pt x="2374" y="782"/>
                  </a:lnTo>
                  <a:lnTo>
                    <a:pt x="2374" y="782"/>
                  </a:lnTo>
                  <a:lnTo>
                    <a:pt x="2343" y="750"/>
                  </a:lnTo>
                  <a:lnTo>
                    <a:pt x="2343" y="750"/>
                  </a:lnTo>
                  <a:lnTo>
                    <a:pt x="2343" y="719"/>
                  </a:lnTo>
                  <a:lnTo>
                    <a:pt x="2343" y="688"/>
                  </a:lnTo>
                  <a:lnTo>
                    <a:pt x="2343" y="688"/>
                  </a:lnTo>
                  <a:lnTo>
                    <a:pt x="2343" y="657"/>
                  </a:lnTo>
                  <a:lnTo>
                    <a:pt x="2343" y="625"/>
                  </a:lnTo>
                  <a:lnTo>
                    <a:pt x="2312" y="594"/>
                  </a:lnTo>
                  <a:lnTo>
                    <a:pt x="2312" y="563"/>
                  </a:lnTo>
                  <a:lnTo>
                    <a:pt x="2312" y="532"/>
                  </a:lnTo>
                  <a:lnTo>
                    <a:pt x="2312" y="500"/>
                  </a:lnTo>
                  <a:lnTo>
                    <a:pt x="2280" y="469"/>
                  </a:lnTo>
                  <a:lnTo>
                    <a:pt x="2280" y="469"/>
                  </a:lnTo>
                  <a:lnTo>
                    <a:pt x="2249" y="438"/>
                  </a:lnTo>
                  <a:lnTo>
                    <a:pt x="2218" y="438"/>
                  </a:lnTo>
                  <a:lnTo>
                    <a:pt x="2218" y="407"/>
                  </a:lnTo>
                  <a:lnTo>
                    <a:pt x="2218" y="375"/>
                  </a:lnTo>
                  <a:lnTo>
                    <a:pt x="2218" y="282"/>
                  </a:lnTo>
                  <a:lnTo>
                    <a:pt x="2218" y="250"/>
                  </a:lnTo>
                  <a:lnTo>
                    <a:pt x="2187" y="219"/>
                  </a:lnTo>
                  <a:lnTo>
                    <a:pt x="2155" y="219"/>
                  </a:lnTo>
                  <a:lnTo>
                    <a:pt x="2124" y="188"/>
                  </a:lnTo>
                  <a:lnTo>
                    <a:pt x="2093" y="188"/>
                  </a:lnTo>
                  <a:lnTo>
                    <a:pt x="2093" y="219"/>
                  </a:lnTo>
                  <a:lnTo>
                    <a:pt x="2062" y="219"/>
                  </a:lnTo>
                  <a:lnTo>
                    <a:pt x="2062" y="188"/>
                  </a:lnTo>
                  <a:lnTo>
                    <a:pt x="2030" y="188"/>
                  </a:lnTo>
                  <a:lnTo>
                    <a:pt x="1999" y="219"/>
                  </a:lnTo>
                  <a:lnTo>
                    <a:pt x="1937" y="219"/>
                  </a:lnTo>
                  <a:lnTo>
                    <a:pt x="1937" y="219"/>
                  </a:lnTo>
                  <a:lnTo>
                    <a:pt x="1874" y="219"/>
                  </a:lnTo>
                  <a:lnTo>
                    <a:pt x="1874" y="219"/>
                  </a:lnTo>
                  <a:lnTo>
                    <a:pt x="1874" y="219"/>
                  </a:lnTo>
                  <a:lnTo>
                    <a:pt x="1843" y="250"/>
                  </a:lnTo>
                  <a:lnTo>
                    <a:pt x="1843" y="250"/>
                  </a:lnTo>
                  <a:lnTo>
                    <a:pt x="1812" y="250"/>
                  </a:lnTo>
                  <a:lnTo>
                    <a:pt x="1780" y="282"/>
                  </a:lnTo>
                  <a:lnTo>
                    <a:pt x="1749" y="282"/>
                  </a:lnTo>
                  <a:lnTo>
                    <a:pt x="1718" y="282"/>
                  </a:lnTo>
                  <a:lnTo>
                    <a:pt x="1687" y="282"/>
                  </a:lnTo>
                  <a:lnTo>
                    <a:pt x="1687" y="282"/>
                  </a:lnTo>
                  <a:lnTo>
                    <a:pt x="1655" y="313"/>
                  </a:lnTo>
                  <a:lnTo>
                    <a:pt x="1655" y="344"/>
                  </a:lnTo>
                  <a:lnTo>
                    <a:pt x="1655" y="344"/>
                  </a:lnTo>
                  <a:lnTo>
                    <a:pt x="1655" y="282"/>
                  </a:lnTo>
                  <a:lnTo>
                    <a:pt x="1655" y="282"/>
                  </a:lnTo>
                  <a:lnTo>
                    <a:pt x="1655" y="282"/>
                  </a:lnTo>
                  <a:lnTo>
                    <a:pt x="1624" y="250"/>
                  </a:lnTo>
                  <a:lnTo>
                    <a:pt x="1593" y="250"/>
                  </a:lnTo>
                  <a:lnTo>
                    <a:pt x="1593" y="250"/>
                  </a:lnTo>
                  <a:lnTo>
                    <a:pt x="1562" y="219"/>
                  </a:lnTo>
                  <a:lnTo>
                    <a:pt x="1530" y="219"/>
                  </a:lnTo>
                  <a:lnTo>
                    <a:pt x="1499" y="219"/>
                  </a:lnTo>
                  <a:lnTo>
                    <a:pt x="1468" y="219"/>
                  </a:lnTo>
                  <a:lnTo>
                    <a:pt x="1437" y="219"/>
                  </a:lnTo>
                  <a:lnTo>
                    <a:pt x="1343" y="188"/>
                  </a:lnTo>
                  <a:lnTo>
                    <a:pt x="1249" y="188"/>
                  </a:lnTo>
                  <a:lnTo>
                    <a:pt x="1218" y="188"/>
                  </a:lnTo>
                  <a:lnTo>
                    <a:pt x="1218" y="188"/>
                  </a:lnTo>
                  <a:lnTo>
                    <a:pt x="1155" y="125"/>
                  </a:lnTo>
                  <a:lnTo>
                    <a:pt x="1093" y="94"/>
                  </a:lnTo>
                  <a:lnTo>
                    <a:pt x="1062" y="63"/>
                  </a:lnTo>
                  <a:lnTo>
                    <a:pt x="1030" y="63"/>
                  </a:lnTo>
                  <a:lnTo>
                    <a:pt x="999" y="32"/>
                  </a:lnTo>
                  <a:lnTo>
                    <a:pt x="968" y="0"/>
                  </a:lnTo>
                  <a:lnTo>
                    <a:pt x="937" y="0"/>
                  </a:lnTo>
                  <a:lnTo>
                    <a:pt x="905" y="63"/>
                  </a:lnTo>
                  <a:lnTo>
                    <a:pt x="874" y="94"/>
                  </a:lnTo>
                  <a:lnTo>
                    <a:pt x="843" y="157"/>
                  </a:lnTo>
                  <a:lnTo>
                    <a:pt x="780" y="219"/>
                  </a:lnTo>
                  <a:lnTo>
                    <a:pt x="750" y="282"/>
                  </a:lnTo>
                  <a:lnTo>
                    <a:pt x="688" y="344"/>
                  </a:lnTo>
                  <a:lnTo>
                    <a:pt x="656" y="438"/>
                  </a:lnTo>
                  <a:lnTo>
                    <a:pt x="594" y="500"/>
                  </a:lnTo>
                  <a:lnTo>
                    <a:pt x="563" y="563"/>
                  </a:lnTo>
                  <a:lnTo>
                    <a:pt x="500" y="625"/>
                  </a:lnTo>
                  <a:lnTo>
                    <a:pt x="469" y="688"/>
                  </a:lnTo>
                  <a:lnTo>
                    <a:pt x="406" y="782"/>
                  </a:lnTo>
                  <a:lnTo>
                    <a:pt x="375" y="813"/>
                  </a:lnTo>
                  <a:lnTo>
                    <a:pt x="344" y="875"/>
                  </a:lnTo>
                  <a:lnTo>
                    <a:pt x="281" y="938"/>
                  </a:lnTo>
                  <a:lnTo>
                    <a:pt x="250" y="1000"/>
                  </a:lnTo>
                  <a:lnTo>
                    <a:pt x="188" y="1063"/>
                  </a:lnTo>
                  <a:lnTo>
                    <a:pt x="125" y="1125"/>
                  </a:lnTo>
                  <a:lnTo>
                    <a:pt x="63" y="1219"/>
                  </a:lnTo>
                  <a:lnTo>
                    <a:pt x="0" y="1282"/>
                  </a:lnTo>
                  <a:lnTo>
                    <a:pt x="0" y="1407"/>
                  </a:lnTo>
                  <a:lnTo>
                    <a:pt x="0" y="1532"/>
                  </a:lnTo>
                  <a:lnTo>
                    <a:pt x="31" y="1625"/>
                  </a:lnTo>
                  <a:lnTo>
                    <a:pt x="31" y="1750"/>
                  </a:lnTo>
                  <a:lnTo>
                    <a:pt x="31" y="1875"/>
                  </a:lnTo>
                  <a:lnTo>
                    <a:pt x="63" y="2000"/>
                  </a:lnTo>
                  <a:lnTo>
                    <a:pt x="63" y="2125"/>
                  </a:lnTo>
                  <a:lnTo>
                    <a:pt x="63" y="2250"/>
                  </a:lnTo>
                  <a:lnTo>
                    <a:pt x="125" y="2250"/>
                  </a:lnTo>
                  <a:lnTo>
                    <a:pt x="125" y="2250"/>
                  </a:lnTo>
                  <a:lnTo>
                    <a:pt x="125" y="2250"/>
                  </a:lnTo>
                  <a:lnTo>
                    <a:pt x="125" y="2250"/>
                  </a:lnTo>
                  <a:lnTo>
                    <a:pt x="156" y="2313"/>
                  </a:lnTo>
                  <a:lnTo>
                    <a:pt x="156" y="2344"/>
                  </a:lnTo>
                  <a:lnTo>
                    <a:pt x="188" y="2375"/>
                  </a:lnTo>
                  <a:lnTo>
                    <a:pt x="188" y="2375"/>
                  </a:lnTo>
                  <a:lnTo>
                    <a:pt x="188" y="2375"/>
                  </a:lnTo>
                  <a:lnTo>
                    <a:pt x="188" y="2407"/>
                  </a:lnTo>
                  <a:lnTo>
                    <a:pt x="188" y="2407"/>
                  </a:lnTo>
                  <a:lnTo>
                    <a:pt x="250" y="2407"/>
                  </a:lnTo>
                  <a:lnTo>
                    <a:pt x="313" y="2407"/>
                  </a:lnTo>
                  <a:lnTo>
                    <a:pt x="375" y="2407"/>
                  </a:lnTo>
                  <a:lnTo>
                    <a:pt x="375" y="2438"/>
                  </a:lnTo>
                  <a:lnTo>
                    <a:pt x="406" y="2438"/>
                  </a:lnTo>
                  <a:lnTo>
                    <a:pt x="438" y="2438"/>
                  </a:lnTo>
                  <a:lnTo>
                    <a:pt x="438" y="2438"/>
                  </a:lnTo>
                  <a:lnTo>
                    <a:pt x="469" y="2407"/>
                  </a:lnTo>
                  <a:lnTo>
                    <a:pt x="500" y="2407"/>
                  </a:lnTo>
                  <a:lnTo>
                    <a:pt x="500" y="2407"/>
                  </a:lnTo>
                  <a:lnTo>
                    <a:pt x="531" y="2407"/>
                  </a:lnTo>
                  <a:lnTo>
                    <a:pt x="531" y="2407"/>
                  </a:lnTo>
                  <a:lnTo>
                    <a:pt x="563" y="2407"/>
                  </a:lnTo>
                  <a:lnTo>
                    <a:pt x="594" y="2407"/>
                  </a:lnTo>
                  <a:lnTo>
                    <a:pt x="625" y="2438"/>
                  </a:lnTo>
                  <a:lnTo>
                    <a:pt x="656" y="2438"/>
                  </a:lnTo>
                  <a:lnTo>
                    <a:pt x="656" y="2438"/>
                  </a:lnTo>
                  <a:lnTo>
                    <a:pt x="688" y="2469"/>
                  </a:lnTo>
                  <a:lnTo>
                    <a:pt x="688" y="2469"/>
                  </a:lnTo>
                  <a:lnTo>
                    <a:pt x="688" y="2469"/>
                  </a:lnTo>
                  <a:lnTo>
                    <a:pt x="719" y="2438"/>
                  </a:lnTo>
                  <a:lnTo>
                    <a:pt x="750" y="2469"/>
                  </a:lnTo>
                  <a:lnTo>
                    <a:pt x="780" y="2469"/>
                  </a:lnTo>
                  <a:lnTo>
                    <a:pt x="843" y="2500"/>
                  </a:lnTo>
                  <a:lnTo>
                    <a:pt x="874" y="2500"/>
                  </a:lnTo>
                  <a:lnTo>
                    <a:pt x="905" y="2500"/>
                  </a:lnTo>
                  <a:lnTo>
                    <a:pt x="937" y="2500"/>
                  </a:lnTo>
                  <a:lnTo>
                    <a:pt x="968" y="2469"/>
                  </a:lnTo>
                  <a:lnTo>
                    <a:pt x="999" y="2438"/>
                  </a:lnTo>
                  <a:lnTo>
                    <a:pt x="999" y="2438"/>
                  </a:lnTo>
                  <a:lnTo>
                    <a:pt x="1030" y="2469"/>
                  </a:lnTo>
                  <a:lnTo>
                    <a:pt x="1030" y="2469"/>
                  </a:lnTo>
                  <a:lnTo>
                    <a:pt x="1062" y="2469"/>
                  </a:lnTo>
                  <a:lnTo>
                    <a:pt x="1124" y="2469"/>
                  </a:lnTo>
                  <a:lnTo>
                    <a:pt x="1155" y="2438"/>
                  </a:lnTo>
                  <a:lnTo>
                    <a:pt x="1187" y="2438"/>
                  </a:lnTo>
                  <a:lnTo>
                    <a:pt x="1187" y="2469"/>
                  </a:lnTo>
                  <a:lnTo>
                    <a:pt x="1218" y="2469"/>
                  </a:lnTo>
                  <a:lnTo>
                    <a:pt x="1249" y="2469"/>
                  </a:lnTo>
                  <a:lnTo>
                    <a:pt x="1280" y="2469"/>
                  </a:lnTo>
                  <a:lnTo>
                    <a:pt x="1280" y="2438"/>
                  </a:lnTo>
                  <a:lnTo>
                    <a:pt x="1312" y="2438"/>
                  </a:lnTo>
                  <a:lnTo>
                    <a:pt x="1312" y="2438"/>
                  </a:lnTo>
                  <a:lnTo>
                    <a:pt x="1312" y="2407"/>
                  </a:lnTo>
                  <a:lnTo>
                    <a:pt x="1312" y="2407"/>
                  </a:lnTo>
                  <a:lnTo>
                    <a:pt x="1312" y="2375"/>
                  </a:lnTo>
                  <a:lnTo>
                    <a:pt x="1343" y="2375"/>
                  </a:lnTo>
                  <a:lnTo>
                    <a:pt x="1343" y="2344"/>
                  </a:lnTo>
                  <a:lnTo>
                    <a:pt x="1343" y="2344"/>
                  </a:lnTo>
                  <a:lnTo>
                    <a:pt x="1343" y="2344"/>
                  </a:lnTo>
                  <a:lnTo>
                    <a:pt x="1343" y="2344"/>
                  </a:lnTo>
                  <a:lnTo>
                    <a:pt x="1343" y="2313"/>
                  </a:lnTo>
                  <a:lnTo>
                    <a:pt x="1343" y="2313"/>
                  </a:lnTo>
                  <a:lnTo>
                    <a:pt x="1405" y="2282"/>
                  </a:lnTo>
                  <a:lnTo>
                    <a:pt x="1405" y="2282"/>
                  </a:lnTo>
                  <a:lnTo>
                    <a:pt x="1405" y="2282"/>
                  </a:lnTo>
                  <a:lnTo>
                    <a:pt x="1405" y="2313"/>
                  </a:lnTo>
                  <a:lnTo>
                    <a:pt x="1405" y="2313"/>
                  </a:lnTo>
                  <a:lnTo>
                    <a:pt x="1405" y="2344"/>
                  </a:lnTo>
                  <a:lnTo>
                    <a:pt x="1405" y="2344"/>
                  </a:lnTo>
                  <a:lnTo>
                    <a:pt x="1405" y="2344"/>
                  </a:lnTo>
                  <a:lnTo>
                    <a:pt x="1437" y="2313"/>
                  </a:lnTo>
                  <a:lnTo>
                    <a:pt x="1437" y="2313"/>
                  </a:lnTo>
                  <a:lnTo>
                    <a:pt x="1437" y="2313"/>
                  </a:lnTo>
                  <a:lnTo>
                    <a:pt x="1437" y="2282"/>
                  </a:lnTo>
                  <a:lnTo>
                    <a:pt x="1437" y="2282"/>
                  </a:lnTo>
                  <a:lnTo>
                    <a:pt x="1437" y="2282"/>
                  </a:lnTo>
                  <a:lnTo>
                    <a:pt x="1437" y="2282"/>
                  </a:lnTo>
                  <a:lnTo>
                    <a:pt x="1437" y="2250"/>
                  </a:lnTo>
                  <a:lnTo>
                    <a:pt x="1437" y="2250"/>
                  </a:lnTo>
                  <a:lnTo>
                    <a:pt x="1468" y="2250"/>
                  </a:lnTo>
                  <a:lnTo>
                    <a:pt x="1468" y="2250"/>
                  </a:lnTo>
                  <a:lnTo>
                    <a:pt x="1468" y="2219"/>
                  </a:lnTo>
                  <a:lnTo>
                    <a:pt x="1437" y="2219"/>
                  </a:lnTo>
                  <a:lnTo>
                    <a:pt x="1437" y="2188"/>
                  </a:lnTo>
                  <a:lnTo>
                    <a:pt x="1468" y="2188"/>
                  </a:lnTo>
                  <a:lnTo>
                    <a:pt x="1468" y="2188"/>
                  </a:lnTo>
                  <a:lnTo>
                    <a:pt x="1468" y="2188"/>
                  </a:lnTo>
                  <a:lnTo>
                    <a:pt x="1499" y="2188"/>
                  </a:lnTo>
                  <a:lnTo>
                    <a:pt x="1499" y="2188"/>
                  </a:lnTo>
                  <a:lnTo>
                    <a:pt x="1499" y="2219"/>
                  </a:lnTo>
                  <a:lnTo>
                    <a:pt x="1499" y="2219"/>
                  </a:lnTo>
                  <a:lnTo>
                    <a:pt x="1499" y="2219"/>
                  </a:lnTo>
                  <a:lnTo>
                    <a:pt x="1468" y="2282"/>
                  </a:lnTo>
                  <a:lnTo>
                    <a:pt x="1468" y="2282"/>
                  </a:lnTo>
                  <a:lnTo>
                    <a:pt x="1468" y="2282"/>
                  </a:lnTo>
                  <a:lnTo>
                    <a:pt x="1468" y="2282"/>
                  </a:lnTo>
                  <a:lnTo>
                    <a:pt x="1468" y="2282"/>
                  </a:lnTo>
                  <a:lnTo>
                    <a:pt x="1468" y="2282"/>
                  </a:lnTo>
                  <a:lnTo>
                    <a:pt x="1468" y="2282"/>
                  </a:lnTo>
                  <a:lnTo>
                    <a:pt x="1468" y="2282"/>
                  </a:lnTo>
                  <a:lnTo>
                    <a:pt x="1468" y="2282"/>
                  </a:lnTo>
                  <a:lnTo>
                    <a:pt x="1468" y="2250"/>
                  </a:lnTo>
                  <a:lnTo>
                    <a:pt x="1499" y="2250"/>
                  </a:lnTo>
                  <a:lnTo>
                    <a:pt x="1499" y="2250"/>
                  </a:lnTo>
                  <a:lnTo>
                    <a:pt x="1499" y="2250"/>
                  </a:lnTo>
                  <a:lnTo>
                    <a:pt x="1499" y="2250"/>
                  </a:lnTo>
                  <a:lnTo>
                    <a:pt x="1530" y="2250"/>
                  </a:lnTo>
                  <a:lnTo>
                    <a:pt x="1530" y="2250"/>
                  </a:lnTo>
                  <a:lnTo>
                    <a:pt x="1530" y="2219"/>
                  </a:lnTo>
                  <a:lnTo>
                    <a:pt x="1530" y="2188"/>
                  </a:lnTo>
                  <a:lnTo>
                    <a:pt x="1530" y="2188"/>
                  </a:lnTo>
                  <a:lnTo>
                    <a:pt x="1530" y="2188"/>
                  </a:lnTo>
                  <a:lnTo>
                    <a:pt x="1499" y="2157"/>
                  </a:lnTo>
                  <a:lnTo>
                    <a:pt x="1499" y="2157"/>
                  </a:lnTo>
                  <a:lnTo>
                    <a:pt x="1499" y="2157"/>
                  </a:lnTo>
                  <a:lnTo>
                    <a:pt x="1499" y="2125"/>
                  </a:lnTo>
                  <a:lnTo>
                    <a:pt x="1499" y="2125"/>
                  </a:lnTo>
                  <a:lnTo>
                    <a:pt x="1499" y="2125"/>
                  </a:lnTo>
                  <a:lnTo>
                    <a:pt x="1530" y="2125"/>
                  </a:lnTo>
                  <a:lnTo>
                    <a:pt x="1530" y="2125"/>
                  </a:lnTo>
                  <a:lnTo>
                    <a:pt x="1530" y="2125"/>
                  </a:lnTo>
                  <a:lnTo>
                    <a:pt x="1530" y="2125"/>
                  </a:lnTo>
                  <a:lnTo>
                    <a:pt x="1562" y="2125"/>
                  </a:lnTo>
                  <a:lnTo>
                    <a:pt x="1593" y="2125"/>
                  </a:lnTo>
                  <a:lnTo>
                    <a:pt x="1624" y="2125"/>
                  </a:lnTo>
                  <a:lnTo>
                    <a:pt x="1624" y="2125"/>
                  </a:lnTo>
                  <a:lnTo>
                    <a:pt x="1655" y="2125"/>
                  </a:lnTo>
                  <a:lnTo>
                    <a:pt x="1655" y="2157"/>
                  </a:lnTo>
                  <a:lnTo>
                    <a:pt x="1655" y="2157"/>
                  </a:lnTo>
                  <a:lnTo>
                    <a:pt x="1655" y="2157"/>
                  </a:lnTo>
                  <a:lnTo>
                    <a:pt x="1687" y="2125"/>
                  </a:lnTo>
                  <a:lnTo>
                    <a:pt x="1687" y="2157"/>
                  </a:lnTo>
                  <a:lnTo>
                    <a:pt x="1718" y="2157"/>
                  </a:lnTo>
                  <a:lnTo>
                    <a:pt x="1749" y="2125"/>
                  </a:lnTo>
                  <a:lnTo>
                    <a:pt x="1749" y="2125"/>
                  </a:lnTo>
                  <a:lnTo>
                    <a:pt x="1780" y="2125"/>
                  </a:lnTo>
                  <a:lnTo>
                    <a:pt x="1812" y="2125"/>
                  </a:lnTo>
                  <a:lnTo>
                    <a:pt x="1812" y="2125"/>
                  </a:lnTo>
                  <a:lnTo>
                    <a:pt x="1812" y="2125"/>
                  </a:lnTo>
                  <a:lnTo>
                    <a:pt x="1843" y="2125"/>
                  </a:lnTo>
                  <a:lnTo>
                    <a:pt x="1843" y="2125"/>
                  </a:lnTo>
                  <a:lnTo>
                    <a:pt x="1843" y="2125"/>
                  </a:lnTo>
                  <a:lnTo>
                    <a:pt x="1874" y="2125"/>
                  </a:lnTo>
                  <a:lnTo>
                    <a:pt x="1874" y="2125"/>
                  </a:lnTo>
                  <a:lnTo>
                    <a:pt x="1905" y="2125"/>
                  </a:lnTo>
                  <a:lnTo>
                    <a:pt x="1905" y="2125"/>
                  </a:lnTo>
                  <a:lnTo>
                    <a:pt x="1905" y="2125"/>
                  </a:lnTo>
                  <a:lnTo>
                    <a:pt x="1905" y="2157"/>
                  </a:lnTo>
                  <a:lnTo>
                    <a:pt x="1905" y="2157"/>
                  </a:lnTo>
                  <a:lnTo>
                    <a:pt x="1937" y="2157"/>
                  </a:lnTo>
                  <a:lnTo>
                    <a:pt x="1937" y="2157"/>
                  </a:lnTo>
                  <a:lnTo>
                    <a:pt x="1937" y="2188"/>
                  </a:lnTo>
                  <a:lnTo>
                    <a:pt x="1937" y="2188"/>
                  </a:lnTo>
                  <a:lnTo>
                    <a:pt x="1968" y="2188"/>
                  </a:lnTo>
                  <a:lnTo>
                    <a:pt x="1968" y="2188"/>
                  </a:lnTo>
                  <a:lnTo>
                    <a:pt x="1968" y="2219"/>
                  </a:lnTo>
                  <a:lnTo>
                    <a:pt x="1999" y="2250"/>
                  </a:lnTo>
                  <a:lnTo>
                    <a:pt x="1999" y="2250"/>
                  </a:lnTo>
                  <a:lnTo>
                    <a:pt x="2030" y="2282"/>
                  </a:lnTo>
                  <a:lnTo>
                    <a:pt x="2062" y="2282"/>
                  </a:lnTo>
                  <a:lnTo>
                    <a:pt x="2093" y="2282"/>
                  </a:lnTo>
                  <a:lnTo>
                    <a:pt x="2124" y="2282"/>
                  </a:lnTo>
                  <a:lnTo>
                    <a:pt x="2155" y="2282"/>
                  </a:lnTo>
                  <a:lnTo>
                    <a:pt x="2187" y="2250"/>
                  </a:lnTo>
                  <a:lnTo>
                    <a:pt x="2249" y="2250"/>
                  </a:lnTo>
                  <a:lnTo>
                    <a:pt x="2249" y="2250"/>
                  </a:lnTo>
                  <a:lnTo>
                    <a:pt x="2249" y="2250"/>
                  </a:lnTo>
                  <a:lnTo>
                    <a:pt x="2249" y="2250"/>
                  </a:lnTo>
                  <a:lnTo>
                    <a:pt x="2249" y="2282"/>
                  </a:lnTo>
                  <a:lnTo>
                    <a:pt x="2249" y="2282"/>
                  </a:lnTo>
                  <a:lnTo>
                    <a:pt x="2249" y="2282"/>
                  </a:lnTo>
                  <a:lnTo>
                    <a:pt x="2249" y="2313"/>
                  </a:lnTo>
                  <a:lnTo>
                    <a:pt x="2249" y="2313"/>
                  </a:lnTo>
                  <a:lnTo>
                    <a:pt x="2249" y="2313"/>
                  </a:lnTo>
                  <a:lnTo>
                    <a:pt x="2249" y="2344"/>
                  </a:lnTo>
                  <a:lnTo>
                    <a:pt x="2249" y="2344"/>
                  </a:lnTo>
                  <a:lnTo>
                    <a:pt x="2249" y="2344"/>
                  </a:lnTo>
                  <a:lnTo>
                    <a:pt x="2280" y="2375"/>
                  </a:lnTo>
                  <a:lnTo>
                    <a:pt x="2280" y="2375"/>
                  </a:lnTo>
                  <a:lnTo>
                    <a:pt x="2312" y="2375"/>
                  </a:lnTo>
                  <a:lnTo>
                    <a:pt x="2312" y="2375"/>
                  </a:lnTo>
                  <a:lnTo>
                    <a:pt x="2343" y="2375"/>
                  </a:lnTo>
                  <a:lnTo>
                    <a:pt x="2343" y="2407"/>
                  </a:lnTo>
                  <a:lnTo>
                    <a:pt x="2343" y="2407"/>
                  </a:lnTo>
                  <a:lnTo>
                    <a:pt x="2343" y="2407"/>
                  </a:lnTo>
                  <a:lnTo>
                    <a:pt x="2343" y="2407"/>
                  </a:lnTo>
                  <a:lnTo>
                    <a:pt x="2343" y="2407"/>
                  </a:lnTo>
                  <a:lnTo>
                    <a:pt x="2343" y="2438"/>
                  </a:lnTo>
                  <a:lnTo>
                    <a:pt x="2343" y="2469"/>
                  </a:lnTo>
                  <a:lnTo>
                    <a:pt x="2343" y="2469"/>
                  </a:lnTo>
                  <a:lnTo>
                    <a:pt x="2343" y="2500"/>
                  </a:lnTo>
                  <a:lnTo>
                    <a:pt x="2343" y="2500"/>
                  </a:lnTo>
                  <a:lnTo>
                    <a:pt x="2343" y="2500"/>
                  </a:lnTo>
                  <a:lnTo>
                    <a:pt x="2374" y="2500"/>
                  </a:lnTo>
                  <a:lnTo>
                    <a:pt x="2374" y="2500"/>
                  </a:lnTo>
                  <a:lnTo>
                    <a:pt x="2374" y="2500"/>
                  </a:lnTo>
                  <a:lnTo>
                    <a:pt x="2374" y="2500"/>
                  </a:lnTo>
                  <a:lnTo>
                    <a:pt x="2405" y="2500"/>
                  </a:lnTo>
                  <a:lnTo>
                    <a:pt x="2405" y="2500"/>
                  </a:lnTo>
                  <a:lnTo>
                    <a:pt x="2405" y="2500"/>
                  </a:lnTo>
                  <a:lnTo>
                    <a:pt x="2437" y="2500"/>
                  </a:lnTo>
                  <a:lnTo>
                    <a:pt x="2437" y="2500"/>
                  </a:lnTo>
                  <a:lnTo>
                    <a:pt x="2437" y="2500"/>
                  </a:lnTo>
                  <a:lnTo>
                    <a:pt x="2437" y="2532"/>
                  </a:lnTo>
                  <a:lnTo>
                    <a:pt x="2405" y="2532"/>
                  </a:lnTo>
                  <a:lnTo>
                    <a:pt x="2405" y="2532"/>
                  </a:lnTo>
                  <a:lnTo>
                    <a:pt x="2405" y="2532"/>
                  </a:lnTo>
                  <a:lnTo>
                    <a:pt x="2405" y="2563"/>
                  </a:lnTo>
                  <a:lnTo>
                    <a:pt x="2405" y="2563"/>
                  </a:lnTo>
                  <a:lnTo>
                    <a:pt x="2405" y="2563"/>
                  </a:lnTo>
                  <a:lnTo>
                    <a:pt x="2405" y="2563"/>
                  </a:lnTo>
                  <a:lnTo>
                    <a:pt x="2437" y="2563"/>
                  </a:lnTo>
                  <a:lnTo>
                    <a:pt x="2437" y="2532"/>
                  </a:lnTo>
                  <a:lnTo>
                    <a:pt x="2437" y="2563"/>
                  </a:lnTo>
                  <a:lnTo>
                    <a:pt x="2437" y="2563"/>
                  </a:lnTo>
                  <a:lnTo>
                    <a:pt x="2405" y="2594"/>
                  </a:lnTo>
                  <a:lnTo>
                    <a:pt x="2405" y="2594"/>
                  </a:lnTo>
                  <a:lnTo>
                    <a:pt x="2405" y="2594"/>
                  </a:lnTo>
                  <a:lnTo>
                    <a:pt x="2437" y="2625"/>
                  </a:lnTo>
                  <a:lnTo>
                    <a:pt x="2437" y="2625"/>
                  </a:lnTo>
                  <a:lnTo>
                    <a:pt x="2437" y="2594"/>
                  </a:lnTo>
                  <a:lnTo>
                    <a:pt x="2437" y="2594"/>
                  </a:lnTo>
                  <a:lnTo>
                    <a:pt x="2468" y="2594"/>
                  </a:lnTo>
                  <a:lnTo>
                    <a:pt x="2499" y="2594"/>
                  </a:lnTo>
                  <a:lnTo>
                    <a:pt x="2499" y="2563"/>
                  </a:lnTo>
                  <a:lnTo>
                    <a:pt x="2499" y="2594"/>
                  </a:lnTo>
                  <a:lnTo>
                    <a:pt x="2530" y="2594"/>
                  </a:lnTo>
                  <a:lnTo>
                    <a:pt x="2530" y="2594"/>
                  </a:lnTo>
                  <a:lnTo>
                    <a:pt x="2530" y="2594"/>
                  </a:lnTo>
                  <a:lnTo>
                    <a:pt x="2530" y="2625"/>
                  </a:lnTo>
                  <a:lnTo>
                    <a:pt x="2530" y="2625"/>
                  </a:lnTo>
                  <a:lnTo>
                    <a:pt x="2562" y="2625"/>
                  </a:lnTo>
                  <a:lnTo>
                    <a:pt x="2562" y="2625"/>
                  </a:lnTo>
                  <a:lnTo>
                    <a:pt x="2593" y="2625"/>
                  </a:lnTo>
                  <a:lnTo>
                    <a:pt x="2593" y="2625"/>
                  </a:lnTo>
                  <a:lnTo>
                    <a:pt x="2593" y="2625"/>
                  </a:lnTo>
                  <a:lnTo>
                    <a:pt x="2624" y="2625"/>
                  </a:lnTo>
                  <a:lnTo>
                    <a:pt x="2655" y="2625"/>
                  </a:lnTo>
                  <a:lnTo>
                    <a:pt x="2655" y="2625"/>
                  </a:lnTo>
                  <a:lnTo>
                    <a:pt x="2687" y="2625"/>
                  </a:lnTo>
                  <a:lnTo>
                    <a:pt x="2780" y="2594"/>
                  </a:lnTo>
                  <a:lnTo>
                    <a:pt x="2812" y="2594"/>
                  </a:lnTo>
                  <a:lnTo>
                    <a:pt x="2843" y="2594"/>
                  </a:lnTo>
                  <a:lnTo>
                    <a:pt x="2843" y="2594"/>
                  </a:lnTo>
                  <a:lnTo>
                    <a:pt x="2843" y="2594"/>
                  </a:lnTo>
                  <a:lnTo>
                    <a:pt x="2874" y="2594"/>
                  </a:lnTo>
                  <a:lnTo>
                    <a:pt x="2905" y="2563"/>
                  </a:lnTo>
                  <a:lnTo>
                    <a:pt x="2937" y="2563"/>
                  </a:lnTo>
                  <a:lnTo>
                    <a:pt x="2937" y="2563"/>
                  </a:lnTo>
                  <a:lnTo>
                    <a:pt x="2968" y="2563"/>
                  </a:lnTo>
                  <a:lnTo>
                    <a:pt x="2999" y="2563"/>
                  </a:lnTo>
                  <a:lnTo>
                    <a:pt x="3030" y="2532"/>
                  </a:lnTo>
                  <a:lnTo>
                    <a:pt x="3030" y="2532"/>
                  </a:lnTo>
                  <a:lnTo>
                    <a:pt x="3062" y="2563"/>
                  </a:lnTo>
                  <a:lnTo>
                    <a:pt x="3062" y="2563"/>
                  </a:lnTo>
                  <a:lnTo>
                    <a:pt x="3062" y="2563"/>
                  </a:lnTo>
                  <a:lnTo>
                    <a:pt x="3062" y="2532"/>
                  </a:lnTo>
                  <a:lnTo>
                    <a:pt x="3062" y="2532"/>
                  </a:lnTo>
                  <a:lnTo>
                    <a:pt x="3062" y="2532"/>
                  </a:lnTo>
                  <a:lnTo>
                    <a:pt x="3062" y="2532"/>
                  </a:lnTo>
                  <a:lnTo>
                    <a:pt x="3062" y="2532"/>
                  </a:lnTo>
                  <a:lnTo>
                    <a:pt x="3093" y="2532"/>
                  </a:lnTo>
                  <a:lnTo>
                    <a:pt x="3093" y="2532"/>
                  </a:lnTo>
                  <a:lnTo>
                    <a:pt x="3062" y="2563"/>
                  </a:lnTo>
                  <a:lnTo>
                    <a:pt x="3093" y="2563"/>
                  </a:lnTo>
                  <a:lnTo>
                    <a:pt x="3093" y="2563"/>
                  </a:lnTo>
                  <a:lnTo>
                    <a:pt x="3093" y="2563"/>
                  </a:lnTo>
                  <a:lnTo>
                    <a:pt x="3093" y="2563"/>
                  </a:lnTo>
                  <a:lnTo>
                    <a:pt x="3093" y="2563"/>
                  </a:lnTo>
                  <a:lnTo>
                    <a:pt x="3093" y="2563"/>
                  </a:lnTo>
                  <a:lnTo>
                    <a:pt x="3124" y="2563"/>
                  </a:lnTo>
                  <a:lnTo>
                    <a:pt x="3124" y="2563"/>
                  </a:lnTo>
                  <a:lnTo>
                    <a:pt x="3155" y="2532"/>
                  </a:lnTo>
                  <a:lnTo>
                    <a:pt x="3155" y="2532"/>
                  </a:lnTo>
                  <a:lnTo>
                    <a:pt x="3187" y="2532"/>
                  </a:lnTo>
                  <a:lnTo>
                    <a:pt x="3187" y="2532"/>
                  </a:lnTo>
                  <a:lnTo>
                    <a:pt x="3187" y="2532"/>
                  </a:lnTo>
                  <a:lnTo>
                    <a:pt x="3187" y="2532"/>
                  </a:lnTo>
                  <a:lnTo>
                    <a:pt x="3187" y="2532"/>
                  </a:lnTo>
                  <a:lnTo>
                    <a:pt x="3187" y="2532"/>
                  </a:lnTo>
                  <a:lnTo>
                    <a:pt x="3187" y="2532"/>
                  </a:lnTo>
                  <a:lnTo>
                    <a:pt x="3218" y="2532"/>
                  </a:lnTo>
                  <a:lnTo>
                    <a:pt x="3249" y="2532"/>
                  </a:lnTo>
                  <a:lnTo>
                    <a:pt x="3249" y="2500"/>
                  </a:lnTo>
                  <a:lnTo>
                    <a:pt x="3249" y="2500"/>
                  </a:lnTo>
                  <a:lnTo>
                    <a:pt x="3280" y="2532"/>
                  </a:lnTo>
                  <a:lnTo>
                    <a:pt x="3280" y="2532"/>
                  </a:lnTo>
                  <a:lnTo>
                    <a:pt x="3280" y="2532"/>
                  </a:lnTo>
                  <a:lnTo>
                    <a:pt x="3280" y="2532"/>
                  </a:lnTo>
                  <a:lnTo>
                    <a:pt x="3312" y="2532"/>
                  </a:lnTo>
                  <a:lnTo>
                    <a:pt x="3312" y="2563"/>
                  </a:lnTo>
                  <a:lnTo>
                    <a:pt x="3312" y="2563"/>
                  </a:lnTo>
                  <a:lnTo>
                    <a:pt x="3312" y="2563"/>
                  </a:lnTo>
                  <a:lnTo>
                    <a:pt x="3343" y="2563"/>
                  </a:lnTo>
                  <a:lnTo>
                    <a:pt x="3343" y="2563"/>
                  </a:lnTo>
                  <a:lnTo>
                    <a:pt x="3343" y="2563"/>
                  </a:lnTo>
                  <a:lnTo>
                    <a:pt x="3343" y="2594"/>
                  </a:lnTo>
                  <a:lnTo>
                    <a:pt x="3374" y="2594"/>
                  </a:lnTo>
                  <a:lnTo>
                    <a:pt x="3374" y="2594"/>
                  </a:lnTo>
                  <a:lnTo>
                    <a:pt x="3374" y="2563"/>
                  </a:lnTo>
                  <a:lnTo>
                    <a:pt x="3374" y="2563"/>
                  </a:lnTo>
                  <a:lnTo>
                    <a:pt x="3374" y="2563"/>
                  </a:lnTo>
                  <a:lnTo>
                    <a:pt x="3374" y="2594"/>
                  </a:lnTo>
                  <a:lnTo>
                    <a:pt x="3374" y="2594"/>
                  </a:lnTo>
                  <a:lnTo>
                    <a:pt x="3405" y="2594"/>
                  </a:lnTo>
                  <a:lnTo>
                    <a:pt x="3405" y="2625"/>
                  </a:lnTo>
                  <a:lnTo>
                    <a:pt x="3405" y="2625"/>
                  </a:lnTo>
                  <a:lnTo>
                    <a:pt x="3437" y="2625"/>
                  </a:lnTo>
                  <a:lnTo>
                    <a:pt x="3437" y="2625"/>
                  </a:lnTo>
                  <a:lnTo>
                    <a:pt x="3437" y="2625"/>
                  </a:lnTo>
                  <a:lnTo>
                    <a:pt x="3437" y="2625"/>
                  </a:lnTo>
                  <a:lnTo>
                    <a:pt x="3437" y="2594"/>
                  </a:lnTo>
                  <a:lnTo>
                    <a:pt x="3437" y="2594"/>
                  </a:lnTo>
                  <a:lnTo>
                    <a:pt x="3468" y="2594"/>
                  </a:lnTo>
                  <a:lnTo>
                    <a:pt x="3468" y="2594"/>
                  </a:lnTo>
                  <a:lnTo>
                    <a:pt x="3468" y="2625"/>
                  </a:lnTo>
                  <a:lnTo>
                    <a:pt x="3468" y="2625"/>
                  </a:lnTo>
                  <a:lnTo>
                    <a:pt x="3468" y="2625"/>
                  </a:lnTo>
                  <a:lnTo>
                    <a:pt x="3468" y="2657"/>
                  </a:lnTo>
                  <a:lnTo>
                    <a:pt x="3468" y="2657"/>
                  </a:lnTo>
                  <a:lnTo>
                    <a:pt x="3468" y="2657"/>
                  </a:lnTo>
                  <a:lnTo>
                    <a:pt x="3468" y="2657"/>
                  </a:lnTo>
                  <a:lnTo>
                    <a:pt x="3499" y="2657"/>
                  </a:lnTo>
                  <a:lnTo>
                    <a:pt x="3499" y="2657"/>
                  </a:lnTo>
                  <a:lnTo>
                    <a:pt x="3499" y="2657"/>
                  </a:lnTo>
                  <a:lnTo>
                    <a:pt x="3499" y="2657"/>
                  </a:lnTo>
                  <a:lnTo>
                    <a:pt x="3499" y="2657"/>
                  </a:lnTo>
                  <a:lnTo>
                    <a:pt x="3499" y="2688"/>
                  </a:lnTo>
                  <a:lnTo>
                    <a:pt x="3499" y="2688"/>
                  </a:lnTo>
                  <a:lnTo>
                    <a:pt x="3530" y="2688"/>
                  </a:lnTo>
                  <a:lnTo>
                    <a:pt x="3530" y="2688"/>
                  </a:lnTo>
                  <a:lnTo>
                    <a:pt x="3530" y="2688"/>
                  </a:lnTo>
                  <a:lnTo>
                    <a:pt x="3530" y="2688"/>
                  </a:lnTo>
                  <a:lnTo>
                    <a:pt x="3530" y="2688"/>
                  </a:lnTo>
                  <a:lnTo>
                    <a:pt x="3562" y="2688"/>
                  </a:lnTo>
                  <a:lnTo>
                    <a:pt x="3562" y="2719"/>
                  </a:lnTo>
                  <a:lnTo>
                    <a:pt x="3562" y="2719"/>
                  </a:lnTo>
                  <a:lnTo>
                    <a:pt x="3593" y="2719"/>
                  </a:lnTo>
                  <a:lnTo>
                    <a:pt x="3593" y="2719"/>
                  </a:lnTo>
                  <a:lnTo>
                    <a:pt x="3593" y="2719"/>
                  </a:lnTo>
                  <a:lnTo>
                    <a:pt x="3593" y="2719"/>
                  </a:lnTo>
                  <a:lnTo>
                    <a:pt x="3593" y="2719"/>
                  </a:lnTo>
                  <a:lnTo>
                    <a:pt x="3593" y="2719"/>
                  </a:lnTo>
                  <a:lnTo>
                    <a:pt x="3593" y="2719"/>
                  </a:lnTo>
                  <a:lnTo>
                    <a:pt x="3593" y="2719"/>
                  </a:lnTo>
                  <a:lnTo>
                    <a:pt x="3593" y="2719"/>
                  </a:lnTo>
                  <a:lnTo>
                    <a:pt x="3593" y="2750"/>
                  </a:lnTo>
                  <a:lnTo>
                    <a:pt x="3562" y="2750"/>
                  </a:lnTo>
                  <a:lnTo>
                    <a:pt x="3562" y="2750"/>
                  </a:lnTo>
                  <a:lnTo>
                    <a:pt x="3562" y="2750"/>
                  </a:lnTo>
                  <a:lnTo>
                    <a:pt x="3562" y="2750"/>
                  </a:lnTo>
                  <a:lnTo>
                    <a:pt x="3562" y="2750"/>
                  </a:lnTo>
                  <a:lnTo>
                    <a:pt x="3562" y="2719"/>
                  </a:lnTo>
                  <a:lnTo>
                    <a:pt x="3530" y="2719"/>
                  </a:lnTo>
                  <a:lnTo>
                    <a:pt x="3530" y="2719"/>
                  </a:lnTo>
                  <a:lnTo>
                    <a:pt x="3530" y="2750"/>
                  </a:lnTo>
                  <a:lnTo>
                    <a:pt x="3499" y="2750"/>
                  </a:lnTo>
                  <a:lnTo>
                    <a:pt x="3499" y="2750"/>
                  </a:lnTo>
                  <a:lnTo>
                    <a:pt x="3530" y="2782"/>
                  </a:lnTo>
                  <a:lnTo>
                    <a:pt x="3530" y="2782"/>
                  </a:lnTo>
                  <a:lnTo>
                    <a:pt x="3562" y="2782"/>
                  </a:lnTo>
                  <a:lnTo>
                    <a:pt x="3562" y="2813"/>
                  </a:lnTo>
                  <a:lnTo>
                    <a:pt x="3562" y="2813"/>
                  </a:lnTo>
                  <a:lnTo>
                    <a:pt x="3530" y="2844"/>
                  </a:lnTo>
                  <a:lnTo>
                    <a:pt x="3499" y="2844"/>
                  </a:lnTo>
                  <a:lnTo>
                    <a:pt x="3468" y="2844"/>
                  </a:lnTo>
                  <a:lnTo>
                    <a:pt x="3437" y="2844"/>
                  </a:lnTo>
                  <a:lnTo>
                    <a:pt x="3405" y="2813"/>
                  </a:lnTo>
                  <a:lnTo>
                    <a:pt x="3405" y="2813"/>
                  </a:lnTo>
                  <a:lnTo>
                    <a:pt x="3374" y="2844"/>
                  </a:lnTo>
                  <a:lnTo>
                    <a:pt x="3374" y="2844"/>
                  </a:lnTo>
                  <a:lnTo>
                    <a:pt x="3343" y="2875"/>
                  </a:lnTo>
                  <a:lnTo>
                    <a:pt x="3343" y="2875"/>
                  </a:lnTo>
                  <a:lnTo>
                    <a:pt x="3343" y="2844"/>
                  </a:lnTo>
                  <a:lnTo>
                    <a:pt x="3343" y="2813"/>
                  </a:lnTo>
                  <a:lnTo>
                    <a:pt x="3343" y="2813"/>
                  </a:lnTo>
                  <a:lnTo>
                    <a:pt x="3343" y="2813"/>
                  </a:lnTo>
                  <a:lnTo>
                    <a:pt x="3343" y="2813"/>
                  </a:lnTo>
                  <a:lnTo>
                    <a:pt x="3312" y="2813"/>
                  </a:lnTo>
                  <a:lnTo>
                    <a:pt x="3312" y="2844"/>
                  </a:lnTo>
                  <a:lnTo>
                    <a:pt x="3280" y="2844"/>
                  </a:lnTo>
                  <a:lnTo>
                    <a:pt x="3280" y="2844"/>
                  </a:lnTo>
                  <a:lnTo>
                    <a:pt x="3312" y="2813"/>
                  </a:lnTo>
                  <a:lnTo>
                    <a:pt x="3312" y="2813"/>
                  </a:lnTo>
                  <a:lnTo>
                    <a:pt x="3312" y="2782"/>
                  </a:lnTo>
                  <a:lnTo>
                    <a:pt x="3312" y="2782"/>
                  </a:lnTo>
                  <a:lnTo>
                    <a:pt x="3312" y="2782"/>
                  </a:lnTo>
                  <a:lnTo>
                    <a:pt x="3312" y="2782"/>
                  </a:lnTo>
                  <a:lnTo>
                    <a:pt x="3312" y="2782"/>
                  </a:lnTo>
                  <a:lnTo>
                    <a:pt x="3312" y="2782"/>
                  </a:lnTo>
                  <a:lnTo>
                    <a:pt x="3280" y="2813"/>
                  </a:lnTo>
                  <a:lnTo>
                    <a:pt x="3280" y="2813"/>
                  </a:lnTo>
                  <a:lnTo>
                    <a:pt x="3280" y="2813"/>
                  </a:lnTo>
                  <a:lnTo>
                    <a:pt x="3280" y="2782"/>
                  </a:lnTo>
                  <a:lnTo>
                    <a:pt x="3280" y="2782"/>
                  </a:lnTo>
                  <a:lnTo>
                    <a:pt x="3280" y="2782"/>
                  </a:lnTo>
                  <a:lnTo>
                    <a:pt x="3249" y="2782"/>
                  </a:lnTo>
                  <a:lnTo>
                    <a:pt x="3249" y="2782"/>
                  </a:lnTo>
                  <a:lnTo>
                    <a:pt x="3249" y="2782"/>
                  </a:lnTo>
                  <a:lnTo>
                    <a:pt x="3249" y="2782"/>
                  </a:lnTo>
                  <a:lnTo>
                    <a:pt x="3218" y="2750"/>
                  </a:lnTo>
                  <a:lnTo>
                    <a:pt x="3218" y="2750"/>
                  </a:lnTo>
                  <a:lnTo>
                    <a:pt x="3218" y="2750"/>
                  </a:lnTo>
                  <a:lnTo>
                    <a:pt x="3218" y="2719"/>
                  </a:lnTo>
                  <a:lnTo>
                    <a:pt x="3218" y="2719"/>
                  </a:lnTo>
                  <a:lnTo>
                    <a:pt x="3187" y="2750"/>
                  </a:lnTo>
                  <a:lnTo>
                    <a:pt x="3155" y="2750"/>
                  </a:lnTo>
                  <a:lnTo>
                    <a:pt x="3124" y="2750"/>
                  </a:lnTo>
                  <a:lnTo>
                    <a:pt x="3124" y="2750"/>
                  </a:lnTo>
                  <a:lnTo>
                    <a:pt x="3124" y="2782"/>
                  </a:lnTo>
                  <a:lnTo>
                    <a:pt x="3155" y="2782"/>
                  </a:lnTo>
                  <a:lnTo>
                    <a:pt x="3155" y="2782"/>
                  </a:lnTo>
                  <a:lnTo>
                    <a:pt x="3155" y="2782"/>
                  </a:lnTo>
                  <a:lnTo>
                    <a:pt x="3187" y="2782"/>
                  </a:lnTo>
                  <a:lnTo>
                    <a:pt x="3187" y="2782"/>
                  </a:lnTo>
                  <a:lnTo>
                    <a:pt x="3218" y="2813"/>
                  </a:lnTo>
                  <a:lnTo>
                    <a:pt x="3218" y="2813"/>
                  </a:lnTo>
                  <a:lnTo>
                    <a:pt x="3218" y="2813"/>
                  </a:lnTo>
                  <a:lnTo>
                    <a:pt x="3218" y="2813"/>
                  </a:lnTo>
                  <a:lnTo>
                    <a:pt x="3218" y="2813"/>
                  </a:lnTo>
                  <a:lnTo>
                    <a:pt x="3249" y="2844"/>
                  </a:lnTo>
                  <a:lnTo>
                    <a:pt x="3249" y="2844"/>
                  </a:lnTo>
                  <a:lnTo>
                    <a:pt x="3249" y="2844"/>
                  </a:lnTo>
                  <a:lnTo>
                    <a:pt x="3280" y="2875"/>
                  </a:lnTo>
                  <a:lnTo>
                    <a:pt x="3280" y="2875"/>
                  </a:lnTo>
                  <a:lnTo>
                    <a:pt x="3280" y="2907"/>
                  </a:lnTo>
                  <a:lnTo>
                    <a:pt x="3280" y="2907"/>
                  </a:lnTo>
                  <a:lnTo>
                    <a:pt x="3249" y="2938"/>
                  </a:lnTo>
                  <a:lnTo>
                    <a:pt x="3249" y="2938"/>
                  </a:lnTo>
                  <a:lnTo>
                    <a:pt x="3249" y="2938"/>
                  </a:lnTo>
                  <a:lnTo>
                    <a:pt x="3249" y="2969"/>
                  </a:lnTo>
                  <a:lnTo>
                    <a:pt x="3249" y="2969"/>
                  </a:lnTo>
                  <a:lnTo>
                    <a:pt x="3249" y="2969"/>
                  </a:lnTo>
                  <a:lnTo>
                    <a:pt x="3249" y="3000"/>
                  </a:lnTo>
                  <a:lnTo>
                    <a:pt x="3249" y="3000"/>
                  </a:lnTo>
                  <a:lnTo>
                    <a:pt x="3218" y="3032"/>
                  </a:lnTo>
                  <a:lnTo>
                    <a:pt x="3218" y="3063"/>
                  </a:lnTo>
                  <a:lnTo>
                    <a:pt x="3218" y="3063"/>
                  </a:lnTo>
                  <a:lnTo>
                    <a:pt x="3249" y="3094"/>
                  </a:lnTo>
                  <a:lnTo>
                    <a:pt x="3249" y="3188"/>
                  </a:lnTo>
                  <a:lnTo>
                    <a:pt x="3280" y="3188"/>
                  </a:lnTo>
                  <a:lnTo>
                    <a:pt x="3280" y="3219"/>
                  </a:lnTo>
                  <a:lnTo>
                    <a:pt x="3280" y="3250"/>
                  </a:lnTo>
                  <a:lnTo>
                    <a:pt x="3280" y="3250"/>
                  </a:lnTo>
                  <a:lnTo>
                    <a:pt x="3280" y="3282"/>
                  </a:lnTo>
                  <a:lnTo>
                    <a:pt x="3249" y="3282"/>
                  </a:lnTo>
                  <a:lnTo>
                    <a:pt x="3249" y="3313"/>
                  </a:lnTo>
                  <a:lnTo>
                    <a:pt x="3218" y="3313"/>
                  </a:lnTo>
                  <a:lnTo>
                    <a:pt x="3218" y="3344"/>
                  </a:lnTo>
                  <a:lnTo>
                    <a:pt x="3218" y="3344"/>
                  </a:lnTo>
                  <a:lnTo>
                    <a:pt x="3187" y="3375"/>
                  </a:lnTo>
                  <a:lnTo>
                    <a:pt x="3155" y="3375"/>
                  </a:lnTo>
                  <a:lnTo>
                    <a:pt x="3155" y="3375"/>
                  </a:lnTo>
                  <a:lnTo>
                    <a:pt x="3155" y="3469"/>
                  </a:lnTo>
                  <a:lnTo>
                    <a:pt x="3155" y="3500"/>
                  </a:lnTo>
                  <a:lnTo>
                    <a:pt x="3155" y="3532"/>
                  </a:lnTo>
                  <a:lnTo>
                    <a:pt x="3155" y="3532"/>
                  </a:lnTo>
                  <a:lnTo>
                    <a:pt x="3155" y="3532"/>
                  </a:lnTo>
                  <a:lnTo>
                    <a:pt x="3155" y="3532"/>
                  </a:lnTo>
                  <a:lnTo>
                    <a:pt x="3187" y="3532"/>
                  </a:lnTo>
                  <a:lnTo>
                    <a:pt x="3187" y="3532"/>
                  </a:lnTo>
                  <a:lnTo>
                    <a:pt x="3187" y="3532"/>
                  </a:lnTo>
                  <a:lnTo>
                    <a:pt x="3218" y="3532"/>
                  </a:lnTo>
                  <a:lnTo>
                    <a:pt x="3218" y="3532"/>
                  </a:lnTo>
                  <a:lnTo>
                    <a:pt x="3218" y="3563"/>
                  </a:lnTo>
                  <a:lnTo>
                    <a:pt x="3218" y="3563"/>
                  </a:lnTo>
                  <a:lnTo>
                    <a:pt x="3187" y="3563"/>
                  </a:lnTo>
                  <a:lnTo>
                    <a:pt x="3187" y="3594"/>
                  </a:lnTo>
                  <a:lnTo>
                    <a:pt x="3124" y="3594"/>
                  </a:lnTo>
                  <a:lnTo>
                    <a:pt x="3093" y="3594"/>
                  </a:lnTo>
                  <a:lnTo>
                    <a:pt x="3093" y="3594"/>
                  </a:lnTo>
                  <a:lnTo>
                    <a:pt x="3062" y="3625"/>
                  </a:lnTo>
                  <a:lnTo>
                    <a:pt x="3062" y="3625"/>
                  </a:lnTo>
                  <a:lnTo>
                    <a:pt x="3062" y="3625"/>
                  </a:lnTo>
                  <a:lnTo>
                    <a:pt x="3062" y="3657"/>
                  </a:lnTo>
                  <a:lnTo>
                    <a:pt x="3093" y="3688"/>
                  </a:lnTo>
                  <a:lnTo>
                    <a:pt x="3093" y="3688"/>
                  </a:lnTo>
                  <a:lnTo>
                    <a:pt x="3124" y="3688"/>
                  </a:lnTo>
                  <a:lnTo>
                    <a:pt x="3155" y="3688"/>
                  </a:lnTo>
                  <a:lnTo>
                    <a:pt x="3187" y="3657"/>
                  </a:lnTo>
                  <a:lnTo>
                    <a:pt x="3187" y="3657"/>
                  </a:lnTo>
                  <a:lnTo>
                    <a:pt x="3187" y="3657"/>
                  </a:lnTo>
                  <a:lnTo>
                    <a:pt x="3218" y="3657"/>
                  </a:lnTo>
                  <a:lnTo>
                    <a:pt x="3218" y="3657"/>
                  </a:lnTo>
                  <a:lnTo>
                    <a:pt x="3218" y="3657"/>
                  </a:lnTo>
                  <a:lnTo>
                    <a:pt x="3218" y="3657"/>
                  </a:lnTo>
                  <a:lnTo>
                    <a:pt x="3218" y="3625"/>
                  </a:lnTo>
                  <a:lnTo>
                    <a:pt x="3249" y="3625"/>
                  </a:lnTo>
                  <a:lnTo>
                    <a:pt x="3249" y="3594"/>
                  </a:lnTo>
                  <a:lnTo>
                    <a:pt x="3280" y="3563"/>
                  </a:lnTo>
                  <a:lnTo>
                    <a:pt x="3312" y="3563"/>
                  </a:lnTo>
                  <a:lnTo>
                    <a:pt x="3343" y="3532"/>
                  </a:lnTo>
                  <a:lnTo>
                    <a:pt x="3343" y="3532"/>
                  </a:lnTo>
                  <a:lnTo>
                    <a:pt x="3343" y="3532"/>
                  </a:lnTo>
                  <a:lnTo>
                    <a:pt x="3343" y="3532"/>
                  </a:lnTo>
                  <a:lnTo>
                    <a:pt x="3343" y="3532"/>
                  </a:lnTo>
                  <a:lnTo>
                    <a:pt x="3343" y="3532"/>
                  </a:lnTo>
                  <a:lnTo>
                    <a:pt x="3343" y="3532"/>
                  </a:lnTo>
                  <a:lnTo>
                    <a:pt x="3343" y="3532"/>
                  </a:lnTo>
                  <a:lnTo>
                    <a:pt x="3343" y="3500"/>
                  </a:lnTo>
                  <a:lnTo>
                    <a:pt x="3374" y="3469"/>
                  </a:lnTo>
                  <a:lnTo>
                    <a:pt x="3405" y="3438"/>
                  </a:lnTo>
                  <a:lnTo>
                    <a:pt x="3405" y="3407"/>
                  </a:lnTo>
                  <a:lnTo>
                    <a:pt x="3468" y="3407"/>
                  </a:lnTo>
                  <a:lnTo>
                    <a:pt x="3499" y="3375"/>
                  </a:lnTo>
                  <a:lnTo>
                    <a:pt x="3562" y="3375"/>
                  </a:lnTo>
                  <a:lnTo>
                    <a:pt x="3593" y="3344"/>
                  </a:lnTo>
                  <a:lnTo>
                    <a:pt x="3624" y="3344"/>
                  </a:lnTo>
                  <a:lnTo>
                    <a:pt x="3655" y="3344"/>
                  </a:lnTo>
                  <a:lnTo>
                    <a:pt x="3718" y="3344"/>
                  </a:lnTo>
                  <a:lnTo>
                    <a:pt x="3718" y="3313"/>
                  </a:lnTo>
                  <a:lnTo>
                    <a:pt x="3718" y="3313"/>
                  </a:lnTo>
                  <a:lnTo>
                    <a:pt x="3687" y="3344"/>
                  </a:lnTo>
                  <a:lnTo>
                    <a:pt x="3655" y="3344"/>
                  </a:lnTo>
                  <a:lnTo>
                    <a:pt x="3624" y="3344"/>
                  </a:lnTo>
                  <a:lnTo>
                    <a:pt x="3624" y="3344"/>
                  </a:lnTo>
                  <a:lnTo>
                    <a:pt x="3655" y="3313"/>
                  </a:lnTo>
                  <a:lnTo>
                    <a:pt x="3655" y="3313"/>
                  </a:lnTo>
                  <a:lnTo>
                    <a:pt x="3655" y="3313"/>
                  </a:lnTo>
                  <a:lnTo>
                    <a:pt x="3655" y="3282"/>
                  </a:lnTo>
                  <a:lnTo>
                    <a:pt x="3687" y="3282"/>
                  </a:lnTo>
                  <a:lnTo>
                    <a:pt x="3687" y="3250"/>
                  </a:lnTo>
                  <a:lnTo>
                    <a:pt x="3749" y="3250"/>
                  </a:lnTo>
                  <a:lnTo>
                    <a:pt x="3780" y="3219"/>
                  </a:lnTo>
                  <a:lnTo>
                    <a:pt x="3780" y="3219"/>
                  </a:lnTo>
                  <a:lnTo>
                    <a:pt x="3780" y="3219"/>
                  </a:lnTo>
                  <a:lnTo>
                    <a:pt x="3812" y="3219"/>
                  </a:lnTo>
                  <a:lnTo>
                    <a:pt x="3843" y="3188"/>
                  </a:lnTo>
                  <a:lnTo>
                    <a:pt x="3874" y="3188"/>
                  </a:lnTo>
                  <a:lnTo>
                    <a:pt x="3905" y="3157"/>
                  </a:lnTo>
                  <a:lnTo>
                    <a:pt x="3905" y="3157"/>
                  </a:lnTo>
                  <a:lnTo>
                    <a:pt x="3937" y="3157"/>
                  </a:lnTo>
                  <a:lnTo>
                    <a:pt x="3937" y="3157"/>
                  </a:lnTo>
                  <a:lnTo>
                    <a:pt x="3937" y="3125"/>
                  </a:lnTo>
                  <a:lnTo>
                    <a:pt x="3937" y="3125"/>
                  </a:lnTo>
                  <a:lnTo>
                    <a:pt x="3905" y="3125"/>
                  </a:lnTo>
                  <a:lnTo>
                    <a:pt x="3905" y="3125"/>
                  </a:lnTo>
                  <a:lnTo>
                    <a:pt x="3905" y="3125"/>
                  </a:lnTo>
                  <a:lnTo>
                    <a:pt x="3905" y="3125"/>
                  </a:lnTo>
                  <a:lnTo>
                    <a:pt x="3905" y="3094"/>
                  </a:lnTo>
                  <a:lnTo>
                    <a:pt x="3905" y="3094"/>
                  </a:lnTo>
                  <a:lnTo>
                    <a:pt x="3905" y="3094"/>
                  </a:lnTo>
                  <a:lnTo>
                    <a:pt x="3874" y="3063"/>
                  </a:lnTo>
                  <a:lnTo>
                    <a:pt x="3874" y="3063"/>
                  </a:lnTo>
                  <a:lnTo>
                    <a:pt x="3843" y="3094"/>
                  </a:lnTo>
                  <a:lnTo>
                    <a:pt x="3843" y="3094"/>
                  </a:lnTo>
                  <a:lnTo>
                    <a:pt x="3843" y="3094"/>
                  </a:lnTo>
                  <a:lnTo>
                    <a:pt x="3812" y="3094"/>
                  </a:lnTo>
                  <a:lnTo>
                    <a:pt x="3780" y="3125"/>
                  </a:lnTo>
                  <a:lnTo>
                    <a:pt x="3749" y="3125"/>
                  </a:lnTo>
                  <a:lnTo>
                    <a:pt x="3749" y="3125"/>
                  </a:lnTo>
                  <a:lnTo>
                    <a:pt x="3718" y="3125"/>
                  </a:lnTo>
                  <a:lnTo>
                    <a:pt x="3718" y="3094"/>
                  </a:lnTo>
                  <a:lnTo>
                    <a:pt x="3749" y="3063"/>
                  </a:lnTo>
                  <a:lnTo>
                    <a:pt x="3749" y="3032"/>
                  </a:lnTo>
                  <a:lnTo>
                    <a:pt x="3749" y="3032"/>
                  </a:lnTo>
                  <a:lnTo>
                    <a:pt x="3749" y="3032"/>
                  </a:lnTo>
                  <a:lnTo>
                    <a:pt x="3749" y="3000"/>
                  </a:lnTo>
                  <a:lnTo>
                    <a:pt x="3749" y="3000"/>
                  </a:lnTo>
                  <a:lnTo>
                    <a:pt x="3749" y="3000"/>
                  </a:lnTo>
                  <a:lnTo>
                    <a:pt x="3780" y="3000"/>
                  </a:lnTo>
                  <a:lnTo>
                    <a:pt x="3780" y="2969"/>
                  </a:lnTo>
                  <a:lnTo>
                    <a:pt x="3812" y="2938"/>
                  </a:lnTo>
                  <a:lnTo>
                    <a:pt x="3843" y="2907"/>
                  </a:lnTo>
                  <a:lnTo>
                    <a:pt x="3843" y="2907"/>
                  </a:lnTo>
                  <a:lnTo>
                    <a:pt x="3874" y="2875"/>
                  </a:lnTo>
                  <a:lnTo>
                    <a:pt x="3905" y="2875"/>
                  </a:lnTo>
                  <a:lnTo>
                    <a:pt x="3937" y="2844"/>
                  </a:lnTo>
                  <a:lnTo>
                    <a:pt x="3937" y="2844"/>
                  </a:lnTo>
                  <a:lnTo>
                    <a:pt x="3968" y="2844"/>
                  </a:lnTo>
                  <a:lnTo>
                    <a:pt x="3968" y="2844"/>
                  </a:lnTo>
                  <a:lnTo>
                    <a:pt x="3999" y="2813"/>
                  </a:lnTo>
                  <a:lnTo>
                    <a:pt x="4030" y="2782"/>
                  </a:lnTo>
                  <a:lnTo>
                    <a:pt x="4062" y="2782"/>
                  </a:lnTo>
                  <a:lnTo>
                    <a:pt x="4062" y="2782"/>
                  </a:lnTo>
                  <a:lnTo>
                    <a:pt x="4093" y="2750"/>
                  </a:lnTo>
                  <a:lnTo>
                    <a:pt x="4093" y="2750"/>
                  </a:lnTo>
                  <a:lnTo>
                    <a:pt x="4093" y="2750"/>
                  </a:lnTo>
                  <a:lnTo>
                    <a:pt x="4124" y="2750"/>
                  </a:lnTo>
                  <a:lnTo>
                    <a:pt x="4124" y="2750"/>
                  </a:lnTo>
                  <a:lnTo>
                    <a:pt x="4124" y="2750"/>
                  </a:lnTo>
                  <a:lnTo>
                    <a:pt x="4124" y="2750"/>
                  </a:lnTo>
                  <a:lnTo>
                    <a:pt x="4124" y="2750"/>
                  </a:lnTo>
                  <a:lnTo>
                    <a:pt x="4155" y="2750"/>
                  </a:lnTo>
                  <a:lnTo>
                    <a:pt x="4155" y="2750"/>
                  </a:lnTo>
                  <a:lnTo>
                    <a:pt x="4187" y="2719"/>
                  </a:lnTo>
                  <a:lnTo>
                    <a:pt x="4218" y="2719"/>
                  </a:lnTo>
                  <a:lnTo>
                    <a:pt x="4187" y="2750"/>
                  </a:lnTo>
                  <a:lnTo>
                    <a:pt x="4187" y="2750"/>
                  </a:lnTo>
                  <a:lnTo>
                    <a:pt x="4187" y="2750"/>
                  </a:lnTo>
                  <a:lnTo>
                    <a:pt x="4187" y="2750"/>
                  </a:lnTo>
                  <a:lnTo>
                    <a:pt x="4218" y="2750"/>
                  </a:lnTo>
                  <a:lnTo>
                    <a:pt x="4218" y="2719"/>
                  </a:lnTo>
                  <a:lnTo>
                    <a:pt x="4218" y="2719"/>
                  </a:lnTo>
                  <a:lnTo>
                    <a:pt x="4218" y="2750"/>
                  </a:lnTo>
                  <a:lnTo>
                    <a:pt x="4218" y="2750"/>
                  </a:lnTo>
                  <a:lnTo>
                    <a:pt x="4249" y="2750"/>
                  </a:lnTo>
                  <a:lnTo>
                    <a:pt x="4249" y="2719"/>
                  </a:lnTo>
                  <a:lnTo>
                    <a:pt x="4280" y="2719"/>
                  </a:lnTo>
                  <a:lnTo>
                    <a:pt x="4280" y="2688"/>
                  </a:lnTo>
                  <a:lnTo>
                    <a:pt x="4280" y="2688"/>
                  </a:lnTo>
                  <a:lnTo>
                    <a:pt x="4280" y="2688"/>
                  </a:lnTo>
                  <a:lnTo>
                    <a:pt x="4249" y="2719"/>
                  </a:lnTo>
                  <a:lnTo>
                    <a:pt x="4249" y="2719"/>
                  </a:lnTo>
                  <a:lnTo>
                    <a:pt x="4249" y="2719"/>
                  </a:lnTo>
                  <a:lnTo>
                    <a:pt x="4249" y="2719"/>
                  </a:lnTo>
                  <a:lnTo>
                    <a:pt x="4249" y="2688"/>
                  </a:lnTo>
                  <a:lnTo>
                    <a:pt x="4280" y="2657"/>
                  </a:lnTo>
                  <a:lnTo>
                    <a:pt x="4280" y="2657"/>
                  </a:lnTo>
                  <a:lnTo>
                    <a:pt x="4280" y="2657"/>
                  </a:lnTo>
                  <a:lnTo>
                    <a:pt x="4249" y="2688"/>
                  </a:lnTo>
                  <a:lnTo>
                    <a:pt x="4249" y="2688"/>
                  </a:lnTo>
                  <a:lnTo>
                    <a:pt x="4218" y="2688"/>
                  </a:lnTo>
                  <a:lnTo>
                    <a:pt x="4218" y="2688"/>
                  </a:lnTo>
                  <a:lnTo>
                    <a:pt x="4218" y="2657"/>
                  </a:lnTo>
                  <a:lnTo>
                    <a:pt x="4218" y="2657"/>
                  </a:lnTo>
                  <a:lnTo>
                    <a:pt x="4187" y="2688"/>
                  </a:lnTo>
                  <a:lnTo>
                    <a:pt x="4187" y="2688"/>
                  </a:lnTo>
                  <a:lnTo>
                    <a:pt x="4187" y="2688"/>
                  </a:lnTo>
                  <a:lnTo>
                    <a:pt x="4187" y="2688"/>
                  </a:lnTo>
                  <a:lnTo>
                    <a:pt x="4187" y="2688"/>
                  </a:lnTo>
                  <a:lnTo>
                    <a:pt x="4187" y="2688"/>
                  </a:lnTo>
                  <a:lnTo>
                    <a:pt x="4187" y="2688"/>
                  </a:lnTo>
                  <a:lnTo>
                    <a:pt x="4155" y="2688"/>
                  </a:lnTo>
                  <a:lnTo>
                    <a:pt x="4187" y="2688"/>
                  </a:lnTo>
                  <a:lnTo>
                    <a:pt x="4155" y="2688"/>
                  </a:lnTo>
                  <a:lnTo>
                    <a:pt x="4155" y="2688"/>
                  </a:lnTo>
                  <a:lnTo>
                    <a:pt x="4155" y="2719"/>
                  </a:lnTo>
                  <a:lnTo>
                    <a:pt x="4124" y="2719"/>
                  </a:lnTo>
                  <a:lnTo>
                    <a:pt x="4124" y="2719"/>
                  </a:lnTo>
                  <a:lnTo>
                    <a:pt x="4124" y="2719"/>
                  </a:lnTo>
                  <a:lnTo>
                    <a:pt x="4155" y="2688"/>
                  </a:lnTo>
                  <a:lnTo>
                    <a:pt x="4155" y="2688"/>
                  </a:lnTo>
                  <a:lnTo>
                    <a:pt x="4187" y="2688"/>
                  </a:lnTo>
                  <a:lnTo>
                    <a:pt x="4187" y="2688"/>
                  </a:lnTo>
                  <a:lnTo>
                    <a:pt x="4187" y="2657"/>
                  </a:lnTo>
                  <a:lnTo>
                    <a:pt x="4187" y="2688"/>
                  </a:lnTo>
                  <a:lnTo>
                    <a:pt x="4218" y="2657"/>
                  </a:lnTo>
                  <a:lnTo>
                    <a:pt x="4218" y="2657"/>
                  </a:lnTo>
                  <a:lnTo>
                    <a:pt x="4218" y="2657"/>
                  </a:lnTo>
                  <a:lnTo>
                    <a:pt x="4218" y="2657"/>
                  </a:lnTo>
                  <a:lnTo>
                    <a:pt x="4249" y="2657"/>
                  </a:lnTo>
                  <a:lnTo>
                    <a:pt x="4249" y="2657"/>
                  </a:lnTo>
                  <a:lnTo>
                    <a:pt x="4249" y="2657"/>
                  </a:lnTo>
                  <a:lnTo>
                    <a:pt x="4249" y="2657"/>
                  </a:lnTo>
                  <a:lnTo>
                    <a:pt x="4249" y="2657"/>
                  </a:lnTo>
                  <a:lnTo>
                    <a:pt x="4218" y="2688"/>
                  </a:lnTo>
                  <a:lnTo>
                    <a:pt x="4218" y="2688"/>
                  </a:lnTo>
                  <a:lnTo>
                    <a:pt x="4249" y="2688"/>
                  </a:lnTo>
                  <a:lnTo>
                    <a:pt x="4249" y="2688"/>
                  </a:lnTo>
                  <a:lnTo>
                    <a:pt x="4280" y="2625"/>
                  </a:lnTo>
                  <a:lnTo>
                    <a:pt x="4312" y="2625"/>
                  </a:lnTo>
                  <a:lnTo>
                    <a:pt x="4312" y="2594"/>
                  </a:lnTo>
                  <a:lnTo>
                    <a:pt x="4343" y="2594"/>
                  </a:lnTo>
                  <a:lnTo>
                    <a:pt x="4343" y="2594"/>
                  </a:lnTo>
                  <a:lnTo>
                    <a:pt x="4374" y="2563"/>
                  </a:lnTo>
                  <a:lnTo>
                    <a:pt x="4405" y="2532"/>
                  </a:lnTo>
                  <a:lnTo>
                    <a:pt x="4437" y="2500"/>
                  </a:lnTo>
                  <a:lnTo>
                    <a:pt x="4437" y="2469"/>
                  </a:lnTo>
                  <a:lnTo>
                    <a:pt x="4437" y="2469"/>
                  </a:lnTo>
                  <a:lnTo>
                    <a:pt x="4468" y="2469"/>
                  </a:lnTo>
                  <a:lnTo>
                    <a:pt x="4468" y="2469"/>
                  </a:lnTo>
                  <a:lnTo>
                    <a:pt x="4499" y="2344"/>
                  </a:lnTo>
                  <a:lnTo>
                    <a:pt x="4530" y="2313"/>
                  </a:lnTo>
                  <a:lnTo>
                    <a:pt x="4562" y="2282"/>
                  </a:lnTo>
                  <a:lnTo>
                    <a:pt x="4593" y="2250"/>
                  </a:lnTo>
                  <a:lnTo>
                    <a:pt x="4624" y="2250"/>
                  </a:lnTo>
                  <a:lnTo>
                    <a:pt x="4624" y="2250"/>
                  </a:lnTo>
                  <a:lnTo>
                    <a:pt x="4655" y="2157"/>
                  </a:lnTo>
                  <a:close/>
                  <a:moveTo>
                    <a:pt x="4374" y="2563"/>
                  </a:moveTo>
                  <a:lnTo>
                    <a:pt x="4374" y="2563"/>
                  </a:lnTo>
                  <a:lnTo>
                    <a:pt x="4343" y="2594"/>
                  </a:lnTo>
                  <a:lnTo>
                    <a:pt x="4343" y="2594"/>
                  </a:lnTo>
                  <a:lnTo>
                    <a:pt x="4343" y="2594"/>
                  </a:lnTo>
                  <a:lnTo>
                    <a:pt x="4343" y="2625"/>
                  </a:lnTo>
                  <a:lnTo>
                    <a:pt x="4343" y="2625"/>
                  </a:lnTo>
                  <a:lnTo>
                    <a:pt x="4343" y="2625"/>
                  </a:lnTo>
                  <a:lnTo>
                    <a:pt x="4343" y="2625"/>
                  </a:lnTo>
                  <a:lnTo>
                    <a:pt x="4343" y="2625"/>
                  </a:lnTo>
                  <a:lnTo>
                    <a:pt x="4374" y="2625"/>
                  </a:lnTo>
                  <a:lnTo>
                    <a:pt x="4374" y="2594"/>
                  </a:lnTo>
                  <a:lnTo>
                    <a:pt x="4374" y="2594"/>
                  </a:lnTo>
                  <a:lnTo>
                    <a:pt x="4374" y="2594"/>
                  </a:lnTo>
                  <a:lnTo>
                    <a:pt x="4405" y="2563"/>
                  </a:lnTo>
                  <a:lnTo>
                    <a:pt x="4405" y="2563"/>
                  </a:lnTo>
                  <a:lnTo>
                    <a:pt x="4374" y="2563"/>
                  </a:lnTo>
                  <a:close/>
                  <a:moveTo>
                    <a:pt x="3093" y="2719"/>
                  </a:moveTo>
                  <a:lnTo>
                    <a:pt x="3093" y="2719"/>
                  </a:lnTo>
                  <a:lnTo>
                    <a:pt x="3093" y="2719"/>
                  </a:lnTo>
                  <a:lnTo>
                    <a:pt x="3093" y="2719"/>
                  </a:lnTo>
                  <a:lnTo>
                    <a:pt x="3093" y="2688"/>
                  </a:lnTo>
                  <a:lnTo>
                    <a:pt x="3093" y="2688"/>
                  </a:lnTo>
                  <a:lnTo>
                    <a:pt x="3093" y="2688"/>
                  </a:lnTo>
                  <a:lnTo>
                    <a:pt x="3093" y="2688"/>
                  </a:lnTo>
                  <a:lnTo>
                    <a:pt x="3093" y="2719"/>
                  </a:lnTo>
                  <a:close/>
                  <a:moveTo>
                    <a:pt x="3499" y="2750"/>
                  </a:moveTo>
                  <a:lnTo>
                    <a:pt x="3499" y="2750"/>
                  </a:lnTo>
                  <a:lnTo>
                    <a:pt x="3499" y="2750"/>
                  </a:lnTo>
                  <a:lnTo>
                    <a:pt x="3499" y="2750"/>
                  </a:lnTo>
                  <a:lnTo>
                    <a:pt x="3468" y="2750"/>
                  </a:lnTo>
                  <a:lnTo>
                    <a:pt x="3468" y="2750"/>
                  </a:lnTo>
                  <a:lnTo>
                    <a:pt x="3468" y="2750"/>
                  </a:lnTo>
                  <a:lnTo>
                    <a:pt x="3499" y="2750"/>
                  </a:lnTo>
                  <a:close/>
                  <a:moveTo>
                    <a:pt x="3218" y="3719"/>
                  </a:moveTo>
                  <a:lnTo>
                    <a:pt x="3187" y="3719"/>
                  </a:lnTo>
                  <a:lnTo>
                    <a:pt x="3187" y="3719"/>
                  </a:lnTo>
                  <a:lnTo>
                    <a:pt x="3218" y="3719"/>
                  </a:lnTo>
                  <a:close/>
                  <a:moveTo>
                    <a:pt x="4280" y="2625"/>
                  </a:moveTo>
                  <a:lnTo>
                    <a:pt x="4280" y="2657"/>
                  </a:lnTo>
                  <a:lnTo>
                    <a:pt x="4280" y="2657"/>
                  </a:lnTo>
                  <a:lnTo>
                    <a:pt x="4280" y="2657"/>
                  </a:lnTo>
                  <a:lnTo>
                    <a:pt x="4312" y="2657"/>
                  </a:lnTo>
                  <a:lnTo>
                    <a:pt x="4312" y="2625"/>
                  </a:lnTo>
                  <a:lnTo>
                    <a:pt x="4312" y="2625"/>
                  </a:lnTo>
                  <a:lnTo>
                    <a:pt x="4312" y="2625"/>
                  </a:lnTo>
                  <a:lnTo>
                    <a:pt x="4280" y="2625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ＭＳ Ｐゴシック" charset="-128"/>
              </a:endParaRPr>
            </a:p>
          </p:txBody>
        </p:sp>
        <p:sp>
          <p:nvSpPr>
            <p:cNvPr id="17" name="Freeform 10"/>
            <p:cNvSpPr>
              <a:spLocks noChangeArrowheads="1"/>
            </p:cNvSpPr>
            <p:nvPr/>
          </p:nvSpPr>
          <p:spPr bwMode="auto">
            <a:xfrm>
              <a:off x="5516676" y="3153634"/>
              <a:ext cx="782747" cy="1103323"/>
            </a:xfrm>
            <a:custGeom>
              <a:avLst/>
              <a:gdLst>
                <a:gd name="T0" fmla="*/ 2061 w 2219"/>
                <a:gd name="T1" fmla="*/ 750 h 3126"/>
                <a:gd name="T2" fmla="*/ 1937 w 2219"/>
                <a:gd name="T3" fmla="*/ 688 h 3126"/>
                <a:gd name="T4" fmla="*/ 1687 w 2219"/>
                <a:gd name="T5" fmla="*/ 782 h 3126"/>
                <a:gd name="T6" fmla="*/ 1656 w 2219"/>
                <a:gd name="T7" fmla="*/ 813 h 3126"/>
                <a:gd name="T8" fmla="*/ 1625 w 2219"/>
                <a:gd name="T9" fmla="*/ 813 h 3126"/>
                <a:gd name="T10" fmla="*/ 1594 w 2219"/>
                <a:gd name="T11" fmla="*/ 844 h 3126"/>
                <a:gd name="T12" fmla="*/ 1594 w 2219"/>
                <a:gd name="T13" fmla="*/ 844 h 3126"/>
                <a:gd name="T14" fmla="*/ 1594 w 2219"/>
                <a:gd name="T15" fmla="*/ 782 h 3126"/>
                <a:gd name="T16" fmla="*/ 1625 w 2219"/>
                <a:gd name="T17" fmla="*/ 719 h 3126"/>
                <a:gd name="T18" fmla="*/ 1562 w 2219"/>
                <a:gd name="T19" fmla="*/ 594 h 3126"/>
                <a:gd name="T20" fmla="*/ 1500 w 2219"/>
                <a:gd name="T21" fmla="*/ 469 h 3126"/>
                <a:gd name="T22" fmla="*/ 1469 w 2219"/>
                <a:gd name="T23" fmla="*/ 344 h 3126"/>
                <a:gd name="T24" fmla="*/ 1406 w 2219"/>
                <a:gd name="T25" fmla="*/ 344 h 3126"/>
                <a:gd name="T26" fmla="*/ 1312 w 2219"/>
                <a:gd name="T27" fmla="*/ 344 h 3126"/>
                <a:gd name="T28" fmla="*/ 1281 w 2219"/>
                <a:gd name="T29" fmla="*/ 469 h 3126"/>
                <a:gd name="T30" fmla="*/ 1281 w 2219"/>
                <a:gd name="T31" fmla="*/ 375 h 3126"/>
                <a:gd name="T32" fmla="*/ 1219 w 2219"/>
                <a:gd name="T33" fmla="*/ 313 h 3126"/>
                <a:gd name="T34" fmla="*/ 1219 w 2219"/>
                <a:gd name="T35" fmla="*/ 313 h 3126"/>
                <a:gd name="T36" fmla="*/ 1187 w 2219"/>
                <a:gd name="T37" fmla="*/ 282 h 3126"/>
                <a:gd name="T38" fmla="*/ 1156 w 2219"/>
                <a:gd name="T39" fmla="*/ 250 h 3126"/>
                <a:gd name="T40" fmla="*/ 1187 w 2219"/>
                <a:gd name="T41" fmla="*/ 157 h 3126"/>
                <a:gd name="T42" fmla="*/ 1094 w 2219"/>
                <a:gd name="T43" fmla="*/ 0 h 3126"/>
                <a:gd name="T44" fmla="*/ 875 w 2219"/>
                <a:gd name="T45" fmla="*/ 32 h 3126"/>
                <a:gd name="T46" fmla="*/ 687 w 2219"/>
                <a:gd name="T47" fmla="*/ 32 h 3126"/>
                <a:gd name="T48" fmla="*/ 469 w 2219"/>
                <a:gd name="T49" fmla="*/ 32 h 3126"/>
                <a:gd name="T50" fmla="*/ 250 w 2219"/>
                <a:gd name="T51" fmla="*/ 32 h 3126"/>
                <a:gd name="T52" fmla="*/ 62 w 2219"/>
                <a:gd name="T53" fmla="*/ 32 h 3126"/>
                <a:gd name="T54" fmla="*/ 62 w 2219"/>
                <a:gd name="T55" fmla="*/ 250 h 3126"/>
                <a:gd name="T56" fmla="*/ 31 w 2219"/>
                <a:gd name="T57" fmla="*/ 469 h 3126"/>
                <a:gd name="T58" fmla="*/ 31 w 2219"/>
                <a:gd name="T59" fmla="*/ 688 h 3126"/>
                <a:gd name="T60" fmla="*/ 31 w 2219"/>
                <a:gd name="T61" fmla="*/ 938 h 3126"/>
                <a:gd name="T62" fmla="*/ 31 w 2219"/>
                <a:gd name="T63" fmla="*/ 1157 h 3126"/>
                <a:gd name="T64" fmla="*/ 31 w 2219"/>
                <a:gd name="T65" fmla="*/ 1469 h 3126"/>
                <a:gd name="T66" fmla="*/ 31 w 2219"/>
                <a:gd name="T67" fmla="*/ 1813 h 3126"/>
                <a:gd name="T68" fmla="*/ 31 w 2219"/>
                <a:gd name="T69" fmla="*/ 2188 h 3126"/>
                <a:gd name="T70" fmla="*/ 62 w 2219"/>
                <a:gd name="T71" fmla="*/ 2532 h 3126"/>
                <a:gd name="T72" fmla="*/ 62 w 2219"/>
                <a:gd name="T73" fmla="*/ 2907 h 3126"/>
                <a:gd name="T74" fmla="*/ 156 w 2219"/>
                <a:gd name="T75" fmla="*/ 3125 h 3126"/>
                <a:gd name="T76" fmla="*/ 437 w 2219"/>
                <a:gd name="T77" fmla="*/ 3125 h 3126"/>
                <a:gd name="T78" fmla="*/ 687 w 2219"/>
                <a:gd name="T79" fmla="*/ 3125 h 3126"/>
                <a:gd name="T80" fmla="*/ 937 w 2219"/>
                <a:gd name="T81" fmla="*/ 3125 h 3126"/>
                <a:gd name="T82" fmla="*/ 1125 w 2219"/>
                <a:gd name="T83" fmla="*/ 3094 h 3126"/>
                <a:gd name="T84" fmla="*/ 1375 w 2219"/>
                <a:gd name="T85" fmla="*/ 3094 h 3126"/>
                <a:gd name="T86" fmla="*/ 1344 w 2219"/>
                <a:gd name="T87" fmla="*/ 2875 h 3126"/>
                <a:gd name="T88" fmla="*/ 1312 w 2219"/>
                <a:gd name="T89" fmla="*/ 2500 h 3126"/>
                <a:gd name="T90" fmla="*/ 1281 w 2219"/>
                <a:gd name="T91" fmla="*/ 2157 h 3126"/>
                <a:gd name="T92" fmla="*/ 1406 w 2219"/>
                <a:gd name="T93" fmla="*/ 1875 h 3126"/>
                <a:gd name="T94" fmla="*/ 1562 w 2219"/>
                <a:gd name="T95" fmla="*/ 1688 h 3126"/>
                <a:gd name="T96" fmla="*/ 1687 w 2219"/>
                <a:gd name="T97" fmla="*/ 1532 h 3126"/>
                <a:gd name="T98" fmla="*/ 1844 w 2219"/>
                <a:gd name="T99" fmla="*/ 1313 h 3126"/>
                <a:gd name="T100" fmla="*/ 1969 w 2219"/>
                <a:gd name="T101" fmla="*/ 1094 h 3126"/>
                <a:gd name="T102" fmla="*/ 2124 w 2219"/>
                <a:gd name="T103" fmla="*/ 907 h 3126"/>
                <a:gd name="T104" fmla="*/ 2218 w 2219"/>
                <a:gd name="T105" fmla="*/ 750 h 3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19" h="3126">
                  <a:moveTo>
                    <a:pt x="2155" y="750"/>
                  </a:moveTo>
                  <a:lnTo>
                    <a:pt x="2155" y="750"/>
                  </a:lnTo>
                  <a:lnTo>
                    <a:pt x="2061" y="750"/>
                  </a:lnTo>
                  <a:lnTo>
                    <a:pt x="2031" y="719"/>
                  </a:lnTo>
                  <a:lnTo>
                    <a:pt x="1969" y="719"/>
                  </a:lnTo>
                  <a:lnTo>
                    <a:pt x="1937" y="688"/>
                  </a:lnTo>
                  <a:lnTo>
                    <a:pt x="1875" y="688"/>
                  </a:lnTo>
                  <a:lnTo>
                    <a:pt x="1844" y="719"/>
                  </a:lnTo>
                  <a:lnTo>
                    <a:pt x="1687" y="782"/>
                  </a:lnTo>
                  <a:lnTo>
                    <a:pt x="1656" y="813"/>
                  </a:lnTo>
                  <a:lnTo>
                    <a:pt x="1656" y="813"/>
                  </a:lnTo>
                  <a:lnTo>
                    <a:pt x="1656" y="813"/>
                  </a:lnTo>
                  <a:lnTo>
                    <a:pt x="1656" y="813"/>
                  </a:lnTo>
                  <a:lnTo>
                    <a:pt x="1656" y="782"/>
                  </a:lnTo>
                  <a:lnTo>
                    <a:pt x="1625" y="813"/>
                  </a:lnTo>
                  <a:lnTo>
                    <a:pt x="1625" y="813"/>
                  </a:lnTo>
                  <a:lnTo>
                    <a:pt x="1594" y="813"/>
                  </a:lnTo>
                  <a:lnTo>
                    <a:pt x="1594" y="844"/>
                  </a:lnTo>
                  <a:lnTo>
                    <a:pt x="1562" y="844"/>
                  </a:lnTo>
                  <a:lnTo>
                    <a:pt x="1562" y="844"/>
                  </a:lnTo>
                  <a:lnTo>
                    <a:pt x="1594" y="844"/>
                  </a:lnTo>
                  <a:lnTo>
                    <a:pt x="1594" y="813"/>
                  </a:lnTo>
                  <a:lnTo>
                    <a:pt x="1594" y="813"/>
                  </a:lnTo>
                  <a:lnTo>
                    <a:pt x="1594" y="782"/>
                  </a:lnTo>
                  <a:lnTo>
                    <a:pt x="1625" y="750"/>
                  </a:lnTo>
                  <a:lnTo>
                    <a:pt x="1625" y="719"/>
                  </a:lnTo>
                  <a:lnTo>
                    <a:pt x="1625" y="719"/>
                  </a:lnTo>
                  <a:lnTo>
                    <a:pt x="1625" y="688"/>
                  </a:lnTo>
                  <a:lnTo>
                    <a:pt x="1594" y="688"/>
                  </a:lnTo>
                  <a:lnTo>
                    <a:pt x="1562" y="594"/>
                  </a:lnTo>
                  <a:lnTo>
                    <a:pt x="1562" y="563"/>
                  </a:lnTo>
                  <a:lnTo>
                    <a:pt x="1531" y="500"/>
                  </a:lnTo>
                  <a:lnTo>
                    <a:pt x="1500" y="469"/>
                  </a:lnTo>
                  <a:lnTo>
                    <a:pt x="1469" y="407"/>
                  </a:lnTo>
                  <a:lnTo>
                    <a:pt x="1469" y="375"/>
                  </a:lnTo>
                  <a:lnTo>
                    <a:pt x="1469" y="344"/>
                  </a:lnTo>
                  <a:lnTo>
                    <a:pt x="1437" y="344"/>
                  </a:lnTo>
                  <a:lnTo>
                    <a:pt x="1437" y="344"/>
                  </a:lnTo>
                  <a:lnTo>
                    <a:pt x="1406" y="344"/>
                  </a:lnTo>
                  <a:lnTo>
                    <a:pt x="1406" y="344"/>
                  </a:lnTo>
                  <a:lnTo>
                    <a:pt x="1344" y="344"/>
                  </a:lnTo>
                  <a:lnTo>
                    <a:pt x="1312" y="344"/>
                  </a:lnTo>
                  <a:lnTo>
                    <a:pt x="1312" y="344"/>
                  </a:lnTo>
                  <a:lnTo>
                    <a:pt x="1281" y="375"/>
                  </a:lnTo>
                  <a:lnTo>
                    <a:pt x="1281" y="469"/>
                  </a:lnTo>
                  <a:lnTo>
                    <a:pt x="1281" y="469"/>
                  </a:lnTo>
                  <a:lnTo>
                    <a:pt x="1281" y="469"/>
                  </a:lnTo>
                  <a:lnTo>
                    <a:pt x="1281" y="375"/>
                  </a:lnTo>
                  <a:lnTo>
                    <a:pt x="1281" y="375"/>
                  </a:lnTo>
                  <a:lnTo>
                    <a:pt x="1250" y="344"/>
                  </a:lnTo>
                  <a:lnTo>
                    <a:pt x="1219" y="313"/>
                  </a:lnTo>
                  <a:lnTo>
                    <a:pt x="1219" y="313"/>
                  </a:lnTo>
                  <a:lnTo>
                    <a:pt x="1219" y="313"/>
                  </a:lnTo>
                  <a:lnTo>
                    <a:pt x="1219" y="313"/>
                  </a:lnTo>
                  <a:lnTo>
                    <a:pt x="1187" y="313"/>
                  </a:lnTo>
                  <a:lnTo>
                    <a:pt x="1187" y="282"/>
                  </a:lnTo>
                  <a:lnTo>
                    <a:pt x="1187" y="282"/>
                  </a:lnTo>
                  <a:lnTo>
                    <a:pt x="1187" y="282"/>
                  </a:lnTo>
                  <a:lnTo>
                    <a:pt x="1156" y="282"/>
                  </a:lnTo>
                  <a:lnTo>
                    <a:pt x="1156" y="250"/>
                  </a:lnTo>
                  <a:lnTo>
                    <a:pt x="1187" y="250"/>
                  </a:lnTo>
                  <a:lnTo>
                    <a:pt x="1187" y="219"/>
                  </a:lnTo>
                  <a:lnTo>
                    <a:pt x="1187" y="157"/>
                  </a:lnTo>
                  <a:lnTo>
                    <a:pt x="1156" y="32"/>
                  </a:lnTo>
                  <a:lnTo>
                    <a:pt x="1156" y="0"/>
                  </a:lnTo>
                  <a:lnTo>
                    <a:pt x="1094" y="0"/>
                  </a:lnTo>
                  <a:lnTo>
                    <a:pt x="1031" y="0"/>
                  </a:lnTo>
                  <a:lnTo>
                    <a:pt x="937" y="32"/>
                  </a:lnTo>
                  <a:lnTo>
                    <a:pt x="875" y="32"/>
                  </a:lnTo>
                  <a:lnTo>
                    <a:pt x="812" y="32"/>
                  </a:lnTo>
                  <a:lnTo>
                    <a:pt x="750" y="32"/>
                  </a:lnTo>
                  <a:lnTo>
                    <a:pt x="687" y="32"/>
                  </a:lnTo>
                  <a:lnTo>
                    <a:pt x="594" y="32"/>
                  </a:lnTo>
                  <a:lnTo>
                    <a:pt x="531" y="32"/>
                  </a:lnTo>
                  <a:lnTo>
                    <a:pt x="469" y="32"/>
                  </a:lnTo>
                  <a:lnTo>
                    <a:pt x="406" y="32"/>
                  </a:lnTo>
                  <a:lnTo>
                    <a:pt x="344" y="32"/>
                  </a:lnTo>
                  <a:lnTo>
                    <a:pt x="250" y="32"/>
                  </a:lnTo>
                  <a:lnTo>
                    <a:pt x="187" y="32"/>
                  </a:lnTo>
                  <a:lnTo>
                    <a:pt x="125" y="32"/>
                  </a:lnTo>
                  <a:lnTo>
                    <a:pt x="62" y="32"/>
                  </a:lnTo>
                  <a:lnTo>
                    <a:pt x="62" y="94"/>
                  </a:lnTo>
                  <a:lnTo>
                    <a:pt x="62" y="188"/>
                  </a:lnTo>
                  <a:lnTo>
                    <a:pt x="62" y="250"/>
                  </a:lnTo>
                  <a:lnTo>
                    <a:pt x="31" y="344"/>
                  </a:lnTo>
                  <a:lnTo>
                    <a:pt x="31" y="407"/>
                  </a:lnTo>
                  <a:lnTo>
                    <a:pt x="31" y="469"/>
                  </a:lnTo>
                  <a:lnTo>
                    <a:pt x="31" y="563"/>
                  </a:lnTo>
                  <a:lnTo>
                    <a:pt x="31" y="625"/>
                  </a:lnTo>
                  <a:lnTo>
                    <a:pt x="31" y="688"/>
                  </a:lnTo>
                  <a:lnTo>
                    <a:pt x="31" y="782"/>
                  </a:lnTo>
                  <a:lnTo>
                    <a:pt x="31" y="844"/>
                  </a:lnTo>
                  <a:lnTo>
                    <a:pt x="31" y="938"/>
                  </a:lnTo>
                  <a:lnTo>
                    <a:pt x="31" y="1000"/>
                  </a:lnTo>
                  <a:lnTo>
                    <a:pt x="31" y="1063"/>
                  </a:lnTo>
                  <a:lnTo>
                    <a:pt x="31" y="1157"/>
                  </a:lnTo>
                  <a:lnTo>
                    <a:pt x="0" y="1219"/>
                  </a:lnTo>
                  <a:lnTo>
                    <a:pt x="31" y="1344"/>
                  </a:lnTo>
                  <a:lnTo>
                    <a:pt x="31" y="1469"/>
                  </a:lnTo>
                  <a:lnTo>
                    <a:pt x="31" y="1594"/>
                  </a:lnTo>
                  <a:lnTo>
                    <a:pt x="31" y="1688"/>
                  </a:lnTo>
                  <a:lnTo>
                    <a:pt x="31" y="1813"/>
                  </a:lnTo>
                  <a:lnTo>
                    <a:pt x="31" y="1938"/>
                  </a:lnTo>
                  <a:lnTo>
                    <a:pt x="31" y="2063"/>
                  </a:lnTo>
                  <a:lnTo>
                    <a:pt x="31" y="2188"/>
                  </a:lnTo>
                  <a:lnTo>
                    <a:pt x="31" y="2313"/>
                  </a:lnTo>
                  <a:lnTo>
                    <a:pt x="62" y="2407"/>
                  </a:lnTo>
                  <a:lnTo>
                    <a:pt x="62" y="2532"/>
                  </a:lnTo>
                  <a:lnTo>
                    <a:pt x="62" y="2657"/>
                  </a:lnTo>
                  <a:lnTo>
                    <a:pt x="62" y="2782"/>
                  </a:lnTo>
                  <a:lnTo>
                    <a:pt x="62" y="2907"/>
                  </a:lnTo>
                  <a:lnTo>
                    <a:pt x="62" y="3000"/>
                  </a:lnTo>
                  <a:lnTo>
                    <a:pt x="94" y="3125"/>
                  </a:lnTo>
                  <a:lnTo>
                    <a:pt x="156" y="3125"/>
                  </a:lnTo>
                  <a:lnTo>
                    <a:pt x="250" y="3125"/>
                  </a:lnTo>
                  <a:lnTo>
                    <a:pt x="344" y="3125"/>
                  </a:lnTo>
                  <a:lnTo>
                    <a:pt x="437" y="3125"/>
                  </a:lnTo>
                  <a:lnTo>
                    <a:pt x="531" y="3125"/>
                  </a:lnTo>
                  <a:lnTo>
                    <a:pt x="625" y="3125"/>
                  </a:lnTo>
                  <a:lnTo>
                    <a:pt x="687" y="3125"/>
                  </a:lnTo>
                  <a:lnTo>
                    <a:pt x="781" y="3125"/>
                  </a:lnTo>
                  <a:lnTo>
                    <a:pt x="875" y="3125"/>
                  </a:lnTo>
                  <a:lnTo>
                    <a:pt x="937" y="3125"/>
                  </a:lnTo>
                  <a:lnTo>
                    <a:pt x="969" y="3125"/>
                  </a:lnTo>
                  <a:lnTo>
                    <a:pt x="1062" y="3125"/>
                  </a:lnTo>
                  <a:lnTo>
                    <a:pt x="1125" y="3094"/>
                  </a:lnTo>
                  <a:lnTo>
                    <a:pt x="1219" y="3094"/>
                  </a:lnTo>
                  <a:lnTo>
                    <a:pt x="1312" y="3094"/>
                  </a:lnTo>
                  <a:lnTo>
                    <a:pt x="1375" y="3094"/>
                  </a:lnTo>
                  <a:lnTo>
                    <a:pt x="1375" y="3032"/>
                  </a:lnTo>
                  <a:lnTo>
                    <a:pt x="1344" y="3000"/>
                  </a:lnTo>
                  <a:lnTo>
                    <a:pt x="1344" y="2875"/>
                  </a:lnTo>
                  <a:lnTo>
                    <a:pt x="1344" y="2750"/>
                  </a:lnTo>
                  <a:lnTo>
                    <a:pt x="1312" y="2625"/>
                  </a:lnTo>
                  <a:lnTo>
                    <a:pt x="1312" y="2500"/>
                  </a:lnTo>
                  <a:lnTo>
                    <a:pt x="1312" y="2375"/>
                  </a:lnTo>
                  <a:lnTo>
                    <a:pt x="1281" y="2282"/>
                  </a:lnTo>
                  <a:lnTo>
                    <a:pt x="1281" y="2157"/>
                  </a:lnTo>
                  <a:lnTo>
                    <a:pt x="1281" y="2032"/>
                  </a:lnTo>
                  <a:lnTo>
                    <a:pt x="1344" y="1969"/>
                  </a:lnTo>
                  <a:lnTo>
                    <a:pt x="1406" y="1875"/>
                  </a:lnTo>
                  <a:lnTo>
                    <a:pt x="1469" y="1813"/>
                  </a:lnTo>
                  <a:lnTo>
                    <a:pt x="1531" y="1750"/>
                  </a:lnTo>
                  <a:lnTo>
                    <a:pt x="1562" y="1688"/>
                  </a:lnTo>
                  <a:lnTo>
                    <a:pt x="1625" y="1625"/>
                  </a:lnTo>
                  <a:lnTo>
                    <a:pt x="1656" y="1563"/>
                  </a:lnTo>
                  <a:lnTo>
                    <a:pt x="1687" y="1532"/>
                  </a:lnTo>
                  <a:lnTo>
                    <a:pt x="1750" y="1438"/>
                  </a:lnTo>
                  <a:lnTo>
                    <a:pt x="1781" y="1375"/>
                  </a:lnTo>
                  <a:lnTo>
                    <a:pt x="1844" y="1313"/>
                  </a:lnTo>
                  <a:lnTo>
                    <a:pt x="1875" y="1250"/>
                  </a:lnTo>
                  <a:lnTo>
                    <a:pt x="1937" y="1188"/>
                  </a:lnTo>
                  <a:lnTo>
                    <a:pt x="1969" y="1094"/>
                  </a:lnTo>
                  <a:lnTo>
                    <a:pt x="2031" y="1032"/>
                  </a:lnTo>
                  <a:lnTo>
                    <a:pt x="2061" y="969"/>
                  </a:lnTo>
                  <a:lnTo>
                    <a:pt x="2124" y="907"/>
                  </a:lnTo>
                  <a:lnTo>
                    <a:pt x="2155" y="844"/>
                  </a:lnTo>
                  <a:lnTo>
                    <a:pt x="2186" y="813"/>
                  </a:lnTo>
                  <a:lnTo>
                    <a:pt x="2218" y="750"/>
                  </a:lnTo>
                  <a:lnTo>
                    <a:pt x="2155" y="750"/>
                  </a:lnTo>
                </a:path>
              </a:pathLst>
            </a:custGeom>
            <a:solidFill>
              <a:schemeClr val="tx2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</a:endParaRPr>
            </a:p>
          </p:txBody>
        </p:sp>
        <p:sp>
          <p:nvSpPr>
            <p:cNvPr id="18" name="Freeform 11"/>
            <p:cNvSpPr>
              <a:spLocks noChangeArrowheads="1"/>
            </p:cNvSpPr>
            <p:nvPr/>
          </p:nvSpPr>
          <p:spPr bwMode="auto">
            <a:xfrm>
              <a:off x="4831346" y="671723"/>
              <a:ext cx="2591790" cy="3056227"/>
            </a:xfrm>
            <a:custGeom>
              <a:avLst/>
              <a:gdLst>
                <a:gd name="T0" fmla="*/ 2907 w 7344"/>
                <a:gd name="T1" fmla="*/ 1656 h 8656"/>
                <a:gd name="T2" fmla="*/ 2844 w 7344"/>
                <a:gd name="T3" fmla="*/ 1063 h 8656"/>
                <a:gd name="T4" fmla="*/ 2094 w 7344"/>
                <a:gd name="T5" fmla="*/ 1625 h 8656"/>
                <a:gd name="T6" fmla="*/ 2407 w 7344"/>
                <a:gd name="T7" fmla="*/ 1719 h 8656"/>
                <a:gd name="T8" fmla="*/ 2219 w 7344"/>
                <a:gd name="T9" fmla="*/ 2344 h 8656"/>
                <a:gd name="T10" fmla="*/ 2469 w 7344"/>
                <a:gd name="T11" fmla="*/ 2375 h 8656"/>
                <a:gd name="T12" fmla="*/ 3188 w 7344"/>
                <a:gd name="T13" fmla="*/ 906 h 8656"/>
                <a:gd name="T14" fmla="*/ 3250 w 7344"/>
                <a:gd name="T15" fmla="*/ 1469 h 8656"/>
                <a:gd name="T16" fmla="*/ 3219 w 7344"/>
                <a:gd name="T17" fmla="*/ 2219 h 8656"/>
                <a:gd name="T18" fmla="*/ 3750 w 7344"/>
                <a:gd name="T19" fmla="*/ 1531 h 8656"/>
                <a:gd name="T20" fmla="*/ 3688 w 7344"/>
                <a:gd name="T21" fmla="*/ 750 h 8656"/>
                <a:gd name="T22" fmla="*/ 3250 w 7344"/>
                <a:gd name="T23" fmla="*/ 94 h 8656"/>
                <a:gd name="T24" fmla="*/ 2907 w 7344"/>
                <a:gd name="T25" fmla="*/ 594 h 8656"/>
                <a:gd name="T26" fmla="*/ 2969 w 7344"/>
                <a:gd name="T27" fmla="*/ 2000 h 8656"/>
                <a:gd name="T28" fmla="*/ 1907 w 7344"/>
                <a:gd name="T29" fmla="*/ 3187 h 8656"/>
                <a:gd name="T30" fmla="*/ 1750 w 7344"/>
                <a:gd name="T31" fmla="*/ 2375 h 8656"/>
                <a:gd name="T32" fmla="*/ 1625 w 7344"/>
                <a:gd name="T33" fmla="*/ 4344 h 8656"/>
                <a:gd name="T34" fmla="*/ 2032 w 7344"/>
                <a:gd name="T35" fmla="*/ 4031 h 8656"/>
                <a:gd name="T36" fmla="*/ 1313 w 7344"/>
                <a:gd name="T37" fmla="*/ 3938 h 8656"/>
                <a:gd name="T38" fmla="*/ 2594 w 7344"/>
                <a:gd name="T39" fmla="*/ 4281 h 8656"/>
                <a:gd name="T40" fmla="*/ 2469 w 7344"/>
                <a:gd name="T41" fmla="*/ 3750 h 8656"/>
                <a:gd name="T42" fmla="*/ 2313 w 7344"/>
                <a:gd name="T43" fmla="*/ 3063 h 8656"/>
                <a:gd name="T44" fmla="*/ 2282 w 7344"/>
                <a:gd name="T45" fmla="*/ 4469 h 8656"/>
                <a:gd name="T46" fmla="*/ 2688 w 7344"/>
                <a:gd name="T47" fmla="*/ 3063 h 8656"/>
                <a:gd name="T48" fmla="*/ 3344 w 7344"/>
                <a:gd name="T49" fmla="*/ 2469 h 8656"/>
                <a:gd name="T50" fmla="*/ 2532 w 7344"/>
                <a:gd name="T51" fmla="*/ 2188 h 8656"/>
                <a:gd name="T52" fmla="*/ 3375 w 7344"/>
                <a:gd name="T53" fmla="*/ 2719 h 8656"/>
                <a:gd name="T54" fmla="*/ 4343 w 7344"/>
                <a:gd name="T55" fmla="*/ 2938 h 8656"/>
                <a:gd name="T56" fmla="*/ 2782 w 7344"/>
                <a:gd name="T57" fmla="*/ 2625 h 8656"/>
                <a:gd name="T58" fmla="*/ 2000 w 7344"/>
                <a:gd name="T59" fmla="*/ 2594 h 8656"/>
                <a:gd name="T60" fmla="*/ 5312 w 7344"/>
                <a:gd name="T61" fmla="*/ 6655 h 8656"/>
                <a:gd name="T62" fmla="*/ 5593 w 7344"/>
                <a:gd name="T63" fmla="*/ 7218 h 8656"/>
                <a:gd name="T64" fmla="*/ 6124 w 7344"/>
                <a:gd name="T65" fmla="*/ 5250 h 8656"/>
                <a:gd name="T66" fmla="*/ 4218 w 7344"/>
                <a:gd name="T67" fmla="*/ 4375 h 8656"/>
                <a:gd name="T68" fmla="*/ 3844 w 7344"/>
                <a:gd name="T69" fmla="*/ 4656 h 8656"/>
                <a:gd name="T70" fmla="*/ 3094 w 7344"/>
                <a:gd name="T71" fmla="*/ 4250 h 8656"/>
                <a:gd name="T72" fmla="*/ 2688 w 7344"/>
                <a:gd name="T73" fmla="*/ 4000 h 8656"/>
                <a:gd name="T74" fmla="*/ 2813 w 7344"/>
                <a:gd name="T75" fmla="*/ 5156 h 8656"/>
                <a:gd name="T76" fmla="*/ 2469 w 7344"/>
                <a:gd name="T77" fmla="*/ 4781 h 8656"/>
                <a:gd name="T78" fmla="*/ 1532 w 7344"/>
                <a:gd name="T79" fmla="*/ 4688 h 8656"/>
                <a:gd name="T80" fmla="*/ 844 w 7344"/>
                <a:gd name="T81" fmla="*/ 4688 h 8656"/>
                <a:gd name="T82" fmla="*/ 1032 w 7344"/>
                <a:gd name="T83" fmla="*/ 5469 h 8656"/>
                <a:gd name="T84" fmla="*/ 3344 w 7344"/>
                <a:gd name="T85" fmla="*/ 6374 h 8656"/>
                <a:gd name="T86" fmla="*/ 3594 w 7344"/>
                <a:gd name="T87" fmla="*/ 5780 h 8656"/>
                <a:gd name="T88" fmla="*/ 6874 w 7344"/>
                <a:gd name="T89" fmla="*/ 5688 h 8656"/>
                <a:gd name="T90" fmla="*/ 6874 w 7344"/>
                <a:gd name="T91" fmla="*/ 4750 h 8656"/>
                <a:gd name="T92" fmla="*/ 6062 w 7344"/>
                <a:gd name="T93" fmla="*/ 4312 h 8656"/>
                <a:gd name="T94" fmla="*/ 6531 w 7344"/>
                <a:gd name="T95" fmla="*/ 4063 h 8656"/>
                <a:gd name="T96" fmla="*/ 5999 w 7344"/>
                <a:gd name="T97" fmla="*/ 3688 h 8656"/>
                <a:gd name="T98" fmla="*/ 5437 w 7344"/>
                <a:gd name="T99" fmla="*/ 3375 h 8656"/>
                <a:gd name="T100" fmla="*/ 4937 w 7344"/>
                <a:gd name="T101" fmla="*/ 3219 h 8656"/>
                <a:gd name="T102" fmla="*/ 4187 w 7344"/>
                <a:gd name="T103" fmla="*/ 3063 h 8656"/>
                <a:gd name="T104" fmla="*/ 3594 w 7344"/>
                <a:gd name="T105" fmla="*/ 3125 h 8656"/>
                <a:gd name="T106" fmla="*/ 3313 w 7344"/>
                <a:gd name="T107" fmla="*/ 3000 h 8656"/>
                <a:gd name="T108" fmla="*/ 4187 w 7344"/>
                <a:gd name="T109" fmla="*/ 3875 h 8656"/>
                <a:gd name="T110" fmla="*/ 4937 w 7344"/>
                <a:gd name="T111" fmla="*/ 3906 h 8656"/>
                <a:gd name="T112" fmla="*/ 5124 w 7344"/>
                <a:gd name="T113" fmla="*/ 4938 h 8656"/>
                <a:gd name="T114" fmla="*/ 5968 w 7344"/>
                <a:gd name="T115" fmla="*/ 5188 h 8656"/>
                <a:gd name="T116" fmla="*/ 4312 w 7344"/>
                <a:gd name="T117" fmla="*/ 3969 h 8656"/>
                <a:gd name="T118" fmla="*/ 4781 w 7344"/>
                <a:gd name="T119" fmla="*/ 5874 h 8656"/>
                <a:gd name="T120" fmla="*/ 5156 w 7344"/>
                <a:gd name="T121" fmla="*/ 5531 h 8656"/>
                <a:gd name="T122" fmla="*/ 4406 w 7344"/>
                <a:gd name="T123" fmla="*/ 5750 h 8656"/>
                <a:gd name="T124" fmla="*/ 4687 w 7344"/>
                <a:gd name="T125" fmla="*/ 3875 h 8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344" h="8656">
                  <a:moveTo>
                    <a:pt x="2563" y="1219"/>
                  </a:moveTo>
                  <a:lnTo>
                    <a:pt x="2532" y="1219"/>
                  </a:lnTo>
                  <a:lnTo>
                    <a:pt x="2532" y="1219"/>
                  </a:lnTo>
                  <a:lnTo>
                    <a:pt x="2469" y="1219"/>
                  </a:lnTo>
                  <a:lnTo>
                    <a:pt x="2469" y="1250"/>
                  </a:lnTo>
                  <a:lnTo>
                    <a:pt x="2469" y="1250"/>
                  </a:lnTo>
                  <a:lnTo>
                    <a:pt x="2469" y="1281"/>
                  </a:lnTo>
                  <a:lnTo>
                    <a:pt x="2500" y="1281"/>
                  </a:lnTo>
                  <a:lnTo>
                    <a:pt x="2500" y="1344"/>
                  </a:lnTo>
                  <a:lnTo>
                    <a:pt x="2532" y="1344"/>
                  </a:lnTo>
                  <a:lnTo>
                    <a:pt x="2532" y="1344"/>
                  </a:lnTo>
                  <a:lnTo>
                    <a:pt x="2532" y="1344"/>
                  </a:lnTo>
                  <a:lnTo>
                    <a:pt x="2563" y="1344"/>
                  </a:lnTo>
                  <a:lnTo>
                    <a:pt x="2563" y="1344"/>
                  </a:lnTo>
                  <a:lnTo>
                    <a:pt x="2594" y="1313"/>
                  </a:lnTo>
                  <a:lnTo>
                    <a:pt x="2594" y="1313"/>
                  </a:lnTo>
                  <a:lnTo>
                    <a:pt x="2594" y="1344"/>
                  </a:lnTo>
                  <a:lnTo>
                    <a:pt x="2594" y="1344"/>
                  </a:lnTo>
                  <a:lnTo>
                    <a:pt x="2563" y="1375"/>
                  </a:lnTo>
                  <a:lnTo>
                    <a:pt x="2532" y="1375"/>
                  </a:lnTo>
                  <a:lnTo>
                    <a:pt x="2532" y="1375"/>
                  </a:lnTo>
                  <a:lnTo>
                    <a:pt x="2532" y="1406"/>
                  </a:lnTo>
                  <a:lnTo>
                    <a:pt x="2532" y="1406"/>
                  </a:lnTo>
                  <a:lnTo>
                    <a:pt x="2563" y="1437"/>
                  </a:lnTo>
                  <a:lnTo>
                    <a:pt x="2563" y="1437"/>
                  </a:lnTo>
                  <a:lnTo>
                    <a:pt x="2563" y="1437"/>
                  </a:lnTo>
                  <a:lnTo>
                    <a:pt x="2594" y="1437"/>
                  </a:lnTo>
                  <a:lnTo>
                    <a:pt x="2594" y="1406"/>
                  </a:lnTo>
                  <a:lnTo>
                    <a:pt x="2625" y="1406"/>
                  </a:lnTo>
                  <a:lnTo>
                    <a:pt x="2625" y="1406"/>
                  </a:lnTo>
                  <a:lnTo>
                    <a:pt x="2625" y="1406"/>
                  </a:lnTo>
                  <a:lnTo>
                    <a:pt x="2625" y="1406"/>
                  </a:lnTo>
                  <a:lnTo>
                    <a:pt x="2625" y="1437"/>
                  </a:lnTo>
                  <a:lnTo>
                    <a:pt x="2625" y="1437"/>
                  </a:lnTo>
                  <a:lnTo>
                    <a:pt x="2625" y="1437"/>
                  </a:lnTo>
                  <a:lnTo>
                    <a:pt x="2625" y="1437"/>
                  </a:lnTo>
                  <a:lnTo>
                    <a:pt x="2625" y="1437"/>
                  </a:lnTo>
                  <a:lnTo>
                    <a:pt x="2657" y="1406"/>
                  </a:lnTo>
                  <a:lnTo>
                    <a:pt x="2657" y="1406"/>
                  </a:lnTo>
                  <a:lnTo>
                    <a:pt x="2688" y="1406"/>
                  </a:lnTo>
                  <a:lnTo>
                    <a:pt x="2688" y="1375"/>
                  </a:lnTo>
                  <a:lnTo>
                    <a:pt x="2688" y="1375"/>
                  </a:lnTo>
                  <a:lnTo>
                    <a:pt x="2719" y="1375"/>
                  </a:lnTo>
                  <a:lnTo>
                    <a:pt x="2719" y="1406"/>
                  </a:lnTo>
                  <a:lnTo>
                    <a:pt x="2750" y="1406"/>
                  </a:lnTo>
                  <a:lnTo>
                    <a:pt x="2782" y="1406"/>
                  </a:lnTo>
                  <a:lnTo>
                    <a:pt x="2782" y="1406"/>
                  </a:lnTo>
                  <a:lnTo>
                    <a:pt x="2750" y="1406"/>
                  </a:lnTo>
                  <a:lnTo>
                    <a:pt x="2719" y="1437"/>
                  </a:lnTo>
                  <a:lnTo>
                    <a:pt x="2719" y="1469"/>
                  </a:lnTo>
                  <a:lnTo>
                    <a:pt x="2688" y="1469"/>
                  </a:lnTo>
                  <a:lnTo>
                    <a:pt x="2688" y="1469"/>
                  </a:lnTo>
                  <a:lnTo>
                    <a:pt x="2688" y="1469"/>
                  </a:lnTo>
                  <a:lnTo>
                    <a:pt x="2657" y="1531"/>
                  </a:lnTo>
                  <a:lnTo>
                    <a:pt x="2625" y="1531"/>
                  </a:lnTo>
                  <a:lnTo>
                    <a:pt x="2625" y="1531"/>
                  </a:lnTo>
                  <a:lnTo>
                    <a:pt x="2625" y="1531"/>
                  </a:lnTo>
                  <a:lnTo>
                    <a:pt x="2625" y="1563"/>
                  </a:lnTo>
                  <a:lnTo>
                    <a:pt x="2657" y="1563"/>
                  </a:lnTo>
                  <a:lnTo>
                    <a:pt x="2688" y="1594"/>
                  </a:lnTo>
                  <a:lnTo>
                    <a:pt x="2688" y="1594"/>
                  </a:lnTo>
                  <a:lnTo>
                    <a:pt x="2688" y="1594"/>
                  </a:lnTo>
                  <a:lnTo>
                    <a:pt x="2688" y="1594"/>
                  </a:lnTo>
                  <a:lnTo>
                    <a:pt x="2657" y="1594"/>
                  </a:lnTo>
                  <a:lnTo>
                    <a:pt x="2657" y="1594"/>
                  </a:lnTo>
                  <a:lnTo>
                    <a:pt x="2688" y="1625"/>
                  </a:lnTo>
                  <a:lnTo>
                    <a:pt x="2688" y="1625"/>
                  </a:lnTo>
                  <a:lnTo>
                    <a:pt x="2688" y="1625"/>
                  </a:lnTo>
                  <a:lnTo>
                    <a:pt x="2719" y="1625"/>
                  </a:lnTo>
                  <a:lnTo>
                    <a:pt x="2719" y="1625"/>
                  </a:lnTo>
                  <a:lnTo>
                    <a:pt x="2719" y="1625"/>
                  </a:lnTo>
                  <a:lnTo>
                    <a:pt x="2782" y="1656"/>
                  </a:lnTo>
                  <a:lnTo>
                    <a:pt x="2782" y="1656"/>
                  </a:lnTo>
                  <a:lnTo>
                    <a:pt x="2750" y="1656"/>
                  </a:lnTo>
                  <a:lnTo>
                    <a:pt x="2719" y="1656"/>
                  </a:lnTo>
                  <a:lnTo>
                    <a:pt x="2719" y="1688"/>
                  </a:lnTo>
                  <a:lnTo>
                    <a:pt x="2719" y="1688"/>
                  </a:lnTo>
                  <a:lnTo>
                    <a:pt x="2750" y="1688"/>
                  </a:lnTo>
                  <a:lnTo>
                    <a:pt x="2750" y="1719"/>
                  </a:lnTo>
                  <a:lnTo>
                    <a:pt x="2782" y="1750"/>
                  </a:lnTo>
                  <a:lnTo>
                    <a:pt x="2813" y="1750"/>
                  </a:lnTo>
                  <a:lnTo>
                    <a:pt x="2844" y="1750"/>
                  </a:lnTo>
                  <a:lnTo>
                    <a:pt x="2875" y="1750"/>
                  </a:lnTo>
                  <a:lnTo>
                    <a:pt x="2875" y="1750"/>
                  </a:lnTo>
                  <a:lnTo>
                    <a:pt x="2875" y="1750"/>
                  </a:lnTo>
                  <a:lnTo>
                    <a:pt x="2875" y="1719"/>
                  </a:lnTo>
                  <a:lnTo>
                    <a:pt x="2875" y="1719"/>
                  </a:lnTo>
                  <a:lnTo>
                    <a:pt x="2875" y="1719"/>
                  </a:lnTo>
                  <a:lnTo>
                    <a:pt x="2875" y="1719"/>
                  </a:lnTo>
                  <a:lnTo>
                    <a:pt x="2875" y="1688"/>
                  </a:lnTo>
                  <a:lnTo>
                    <a:pt x="2875" y="1688"/>
                  </a:lnTo>
                  <a:lnTo>
                    <a:pt x="2875" y="1688"/>
                  </a:lnTo>
                  <a:lnTo>
                    <a:pt x="2907" y="1688"/>
                  </a:lnTo>
                  <a:lnTo>
                    <a:pt x="2907" y="1688"/>
                  </a:lnTo>
                  <a:lnTo>
                    <a:pt x="2907" y="1719"/>
                  </a:lnTo>
                  <a:lnTo>
                    <a:pt x="2907" y="1719"/>
                  </a:lnTo>
                  <a:lnTo>
                    <a:pt x="2938" y="1719"/>
                  </a:lnTo>
                  <a:lnTo>
                    <a:pt x="2938" y="1719"/>
                  </a:lnTo>
                  <a:lnTo>
                    <a:pt x="2938" y="1750"/>
                  </a:lnTo>
                  <a:lnTo>
                    <a:pt x="2938" y="1719"/>
                  </a:lnTo>
                  <a:lnTo>
                    <a:pt x="2938" y="1719"/>
                  </a:lnTo>
                  <a:lnTo>
                    <a:pt x="2938" y="1688"/>
                  </a:lnTo>
                  <a:lnTo>
                    <a:pt x="2907" y="1688"/>
                  </a:lnTo>
                  <a:lnTo>
                    <a:pt x="2907" y="1656"/>
                  </a:lnTo>
                  <a:lnTo>
                    <a:pt x="2875" y="1625"/>
                  </a:lnTo>
                  <a:lnTo>
                    <a:pt x="2875" y="1625"/>
                  </a:lnTo>
                  <a:lnTo>
                    <a:pt x="2875" y="1625"/>
                  </a:lnTo>
                  <a:lnTo>
                    <a:pt x="2907" y="1625"/>
                  </a:lnTo>
                  <a:lnTo>
                    <a:pt x="2907" y="1656"/>
                  </a:lnTo>
                  <a:lnTo>
                    <a:pt x="2938" y="1688"/>
                  </a:lnTo>
                  <a:lnTo>
                    <a:pt x="2969" y="1719"/>
                  </a:lnTo>
                  <a:lnTo>
                    <a:pt x="2969" y="1719"/>
                  </a:lnTo>
                  <a:lnTo>
                    <a:pt x="2969" y="1719"/>
                  </a:lnTo>
                  <a:lnTo>
                    <a:pt x="2969" y="1719"/>
                  </a:lnTo>
                  <a:lnTo>
                    <a:pt x="2969" y="1688"/>
                  </a:lnTo>
                  <a:lnTo>
                    <a:pt x="2969" y="1688"/>
                  </a:lnTo>
                  <a:lnTo>
                    <a:pt x="2969" y="1656"/>
                  </a:lnTo>
                  <a:lnTo>
                    <a:pt x="2969" y="1625"/>
                  </a:lnTo>
                  <a:lnTo>
                    <a:pt x="2969" y="1625"/>
                  </a:lnTo>
                  <a:lnTo>
                    <a:pt x="2969" y="1594"/>
                  </a:lnTo>
                  <a:lnTo>
                    <a:pt x="2969" y="1594"/>
                  </a:lnTo>
                  <a:lnTo>
                    <a:pt x="2969" y="1594"/>
                  </a:lnTo>
                  <a:lnTo>
                    <a:pt x="3000" y="1625"/>
                  </a:lnTo>
                  <a:lnTo>
                    <a:pt x="3000" y="1625"/>
                  </a:lnTo>
                  <a:lnTo>
                    <a:pt x="3000" y="1625"/>
                  </a:lnTo>
                  <a:lnTo>
                    <a:pt x="3000" y="1594"/>
                  </a:lnTo>
                  <a:lnTo>
                    <a:pt x="3000" y="1594"/>
                  </a:lnTo>
                  <a:lnTo>
                    <a:pt x="3000" y="1594"/>
                  </a:lnTo>
                  <a:lnTo>
                    <a:pt x="3000" y="1594"/>
                  </a:lnTo>
                  <a:lnTo>
                    <a:pt x="3000" y="1594"/>
                  </a:lnTo>
                  <a:lnTo>
                    <a:pt x="3000" y="1563"/>
                  </a:lnTo>
                  <a:lnTo>
                    <a:pt x="2969" y="1563"/>
                  </a:lnTo>
                  <a:lnTo>
                    <a:pt x="3000" y="1563"/>
                  </a:lnTo>
                  <a:lnTo>
                    <a:pt x="2969" y="1563"/>
                  </a:lnTo>
                  <a:lnTo>
                    <a:pt x="2969" y="1500"/>
                  </a:lnTo>
                  <a:lnTo>
                    <a:pt x="2969" y="1500"/>
                  </a:lnTo>
                  <a:lnTo>
                    <a:pt x="2969" y="1469"/>
                  </a:lnTo>
                  <a:lnTo>
                    <a:pt x="2969" y="1469"/>
                  </a:lnTo>
                  <a:lnTo>
                    <a:pt x="2969" y="1469"/>
                  </a:lnTo>
                  <a:lnTo>
                    <a:pt x="2969" y="1469"/>
                  </a:lnTo>
                  <a:lnTo>
                    <a:pt x="3000" y="1469"/>
                  </a:lnTo>
                  <a:lnTo>
                    <a:pt x="2969" y="1500"/>
                  </a:lnTo>
                  <a:lnTo>
                    <a:pt x="3000" y="1500"/>
                  </a:lnTo>
                  <a:lnTo>
                    <a:pt x="3000" y="1500"/>
                  </a:lnTo>
                  <a:lnTo>
                    <a:pt x="3000" y="1531"/>
                  </a:lnTo>
                  <a:lnTo>
                    <a:pt x="3000" y="1531"/>
                  </a:lnTo>
                  <a:lnTo>
                    <a:pt x="3000" y="1563"/>
                  </a:lnTo>
                  <a:lnTo>
                    <a:pt x="3032" y="1563"/>
                  </a:lnTo>
                  <a:lnTo>
                    <a:pt x="3032" y="1563"/>
                  </a:lnTo>
                  <a:lnTo>
                    <a:pt x="3032" y="1531"/>
                  </a:lnTo>
                  <a:lnTo>
                    <a:pt x="3032" y="1500"/>
                  </a:lnTo>
                  <a:lnTo>
                    <a:pt x="3032" y="1500"/>
                  </a:lnTo>
                  <a:lnTo>
                    <a:pt x="3032" y="1469"/>
                  </a:lnTo>
                  <a:lnTo>
                    <a:pt x="3032" y="1469"/>
                  </a:lnTo>
                  <a:lnTo>
                    <a:pt x="3063" y="1469"/>
                  </a:lnTo>
                  <a:lnTo>
                    <a:pt x="3063" y="1469"/>
                  </a:lnTo>
                  <a:lnTo>
                    <a:pt x="3063" y="1437"/>
                  </a:lnTo>
                  <a:lnTo>
                    <a:pt x="3063" y="1406"/>
                  </a:lnTo>
                  <a:lnTo>
                    <a:pt x="3125" y="1375"/>
                  </a:lnTo>
                  <a:lnTo>
                    <a:pt x="3125" y="1375"/>
                  </a:lnTo>
                  <a:lnTo>
                    <a:pt x="3125" y="1344"/>
                  </a:lnTo>
                  <a:lnTo>
                    <a:pt x="3125" y="1344"/>
                  </a:lnTo>
                  <a:lnTo>
                    <a:pt x="3094" y="1313"/>
                  </a:lnTo>
                  <a:lnTo>
                    <a:pt x="3063" y="1281"/>
                  </a:lnTo>
                  <a:lnTo>
                    <a:pt x="3063" y="1281"/>
                  </a:lnTo>
                  <a:lnTo>
                    <a:pt x="3063" y="1281"/>
                  </a:lnTo>
                  <a:lnTo>
                    <a:pt x="3063" y="1281"/>
                  </a:lnTo>
                  <a:lnTo>
                    <a:pt x="3063" y="1281"/>
                  </a:lnTo>
                  <a:lnTo>
                    <a:pt x="3063" y="1313"/>
                  </a:lnTo>
                  <a:lnTo>
                    <a:pt x="3063" y="1313"/>
                  </a:lnTo>
                  <a:lnTo>
                    <a:pt x="3032" y="1281"/>
                  </a:lnTo>
                  <a:lnTo>
                    <a:pt x="3032" y="1281"/>
                  </a:lnTo>
                  <a:lnTo>
                    <a:pt x="3032" y="1281"/>
                  </a:lnTo>
                  <a:lnTo>
                    <a:pt x="3032" y="1281"/>
                  </a:lnTo>
                  <a:lnTo>
                    <a:pt x="3000" y="1281"/>
                  </a:lnTo>
                  <a:lnTo>
                    <a:pt x="3000" y="1281"/>
                  </a:lnTo>
                  <a:lnTo>
                    <a:pt x="3000" y="1281"/>
                  </a:lnTo>
                  <a:lnTo>
                    <a:pt x="2969" y="1313"/>
                  </a:lnTo>
                  <a:lnTo>
                    <a:pt x="2969" y="1313"/>
                  </a:lnTo>
                  <a:lnTo>
                    <a:pt x="2969" y="1281"/>
                  </a:lnTo>
                  <a:lnTo>
                    <a:pt x="2969" y="1281"/>
                  </a:lnTo>
                  <a:lnTo>
                    <a:pt x="2969" y="1219"/>
                  </a:lnTo>
                  <a:lnTo>
                    <a:pt x="2969" y="1219"/>
                  </a:lnTo>
                  <a:lnTo>
                    <a:pt x="2969" y="1188"/>
                  </a:lnTo>
                  <a:lnTo>
                    <a:pt x="2938" y="1156"/>
                  </a:lnTo>
                  <a:lnTo>
                    <a:pt x="2938" y="1156"/>
                  </a:lnTo>
                  <a:lnTo>
                    <a:pt x="2938" y="1156"/>
                  </a:lnTo>
                  <a:lnTo>
                    <a:pt x="2907" y="1156"/>
                  </a:lnTo>
                  <a:lnTo>
                    <a:pt x="2907" y="1156"/>
                  </a:lnTo>
                  <a:lnTo>
                    <a:pt x="2907" y="1156"/>
                  </a:lnTo>
                  <a:lnTo>
                    <a:pt x="2938" y="1125"/>
                  </a:lnTo>
                  <a:lnTo>
                    <a:pt x="2907" y="1125"/>
                  </a:lnTo>
                  <a:lnTo>
                    <a:pt x="2907" y="1094"/>
                  </a:lnTo>
                  <a:lnTo>
                    <a:pt x="2907" y="1094"/>
                  </a:lnTo>
                  <a:lnTo>
                    <a:pt x="2907" y="1063"/>
                  </a:lnTo>
                  <a:lnTo>
                    <a:pt x="2907" y="1063"/>
                  </a:lnTo>
                  <a:lnTo>
                    <a:pt x="2875" y="1063"/>
                  </a:lnTo>
                  <a:lnTo>
                    <a:pt x="2875" y="1063"/>
                  </a:lnTo>
                  <a:lnTo>
                    <a:pt x="2875" y="1063"/>
                  </a:lnTo>
                  <a:lnTo>
                    <a:pt x="2875" y="1094"/>
                  </a:lnTo>
                  <a:lnTo>
                    <a:pt x="2875" y="1094"/>
                  </a:lnTo>
                  <a:lnTo>
                    <a:pt x="2875" y="1094"/>
                  </a:lnTo>
                  <a:lnTo>
                    <a:pt x="2875" y="1125"/>
                  </a:lnTo>
                  <a:lnTo>
                    <a:pt x="2875" y="1125"/>
                  </a:lnTo>
                  <a:lnTo>
                    <a:pt x="2907" y="1125"/>
                  </a:lnTo>
                  <a:lnTo>
                    <a:pt x="2907" y="1156"/>
                  </a:lnTo>
                  <a:lnTo>
                    <a:pt x="2907" y="1156"/>
                  </a:lnTo>
                  <a:lnTo>
                    <a:pt x="2907" y="1156"/>
                  </a:lnTo>
                  <a:lnTo>
                    <a:pt x="2875" y="1156"/>
                  </a:lnTo>
                  <a:lnTo>
                    <a:pt x="2875" y="1156"/>
                  </a:lnTo>
                  <a:lnTo>
                    <a:pt x="2844" y="1125"/>
                  </a:lnTo>
                  <a:lnTo>
                    <a:pt x="2844" y="1125"/>
                  </a:lnTo>
                  <a:lnTo>
                    <a:pt x="2844" y="1125"/>
                  </a:lnTo>
                  <a:lnTo>
                    <a:pt x="2844" y="1094"/>
                  </a:lnTo>
                  <a:lnTo>
                    <a:pt x="2844" y="1094"/>
                  </a:lnTo>
                  <a:lnTo>
                    <a:pt x="2844" y="1094"/>
                  </a:lnTo>
                  <a:lnTo>
                    <a:pt x="2844" y="1094"/>
                  </a:lnTo>
                  <a:lnTo>
                    <a:pt x="2844" y="1063"/>
                  </a:lnTo>
                  <a:lnTo>
                    <a:pt x="2844" y="1063"/>
                  </a:lnTo>
                  <a:lnTo>
                    <a:pt x="2844" y="1063"/>
                  </a:lnTo>
                  <a:lnTo>
                    <a:pt x="2813" y="1063"/>
                  </a:lnTo>
                  <a:lnTo>
                    <a:pt x="2813" y="1031"/>
                  </a:lnTo>
                  <a:lnTo>
                    <a:pt x="2813" y="1031"/>
                  </a:lnTo>
                  <a:lnTo>
                    <a:pt x="2813" y="1063"/>
                  </a:lnTo>
                  <a:lnTo>
                    <a:pt x="2813" y="1063"/>
                  </a:lnTo>
                  <a:lnTo>
                    <a:pt x="2782" y="1063"/>
                  </a:lnTo>
                  <a:lnTo>
                    <a:pt x="2782" y="1063"/>
                  </a:lnTo>
                  <a:lnTo>
                    <a:pt x="2750" y="1031"/>
                  </a:lnTo>
                  <a:lnTo>
                    <a:pt x="2750" y="1031"/>
                  </a:lnTo>
                  <a:lnTo>
                    <a:pt x="2750" y="1031"/>
                  </a:lnTo>
                  <a:lnTo>
                    <a:pt x="2750" y="1031"/>
                  </a:lnTo>
                  <a:lnTo>
                    <a:pt x="2750" y="1000"/>
                  </a:lnTo>
                  <a:lnTo>
                    <a:pt x="2719" y="1000"/>
                  </a:lnTo>
                  <a:lnTo>
                    <a:pt x="2719" y="969"/>
                  </a:lnTo>
                  <a:lnTo>
                    <a:pt x="2688" y="906"/>
                  </a:lnTo>
                  <a:lnTo>
                    <a:pt x="2657" y="875"/>
                  </a:lnTo>
                  <a:lnTo>
                    <a:pt x="2657" y="875"/>
                  </a:lnTo>
                  <a:lnTo>
                    <a:pt x="2657" y="875"/>
                  </a:lnTo>
                  <a:lnTo>
                    <a:pt x="2657" y="844"/>
                  </a:lnTo>
                  <a:lnTo>
                    <a:pt x="2625" y="844"/>
                  </a:lnTo>
                  <a:lnTo>
                    <a:pt x="2594" y="844"/>
                  </a:lnTo>
                  <a:lnTo>
                    <a:pt x="2594" y="844"/>
                  </a:lnTo>
                  <a:lnTo>
                    <a:pt x="2563" y="844"/>
                  </a:lnTo>
                  <a:lnTo>
                    <a:pt x="2563" y="844"/>
                  </a:lnTo>
                  <a:lnTo>
                    <a:pt x="2563" y="844"/>
                  </a:lnTo>
                  <a:lnTo>
                    <a:pt x="2563" y="844"/>
                  </a:lnTo>
                  <a:lnTo>
                    <a:pt x="2563" y="844"/>
                  </a:lnTo>
                  <a:lnTo>
                    <a:pt x="2563" y="875"/>
                  </a:lnTo>
                  <a:lnTo>
                    <a:pt x="2563" y="875"/>
                  </a:lnTo>
                  <a:lnTo>
                    <a:pt x="2563" y="875"/>
                  </a:lnTo>
                  <a:lnTo>
                    <a:pt x="2563" y="875"/>
                  </a:lnTo>
                  <a:lnTo>
                    <a:pt x="2594" y="875"/>
                  </a:lnTo>
                  <a:lnTo>
                    <a:pt x="2594" y="875"/>
                  </a:lnTo>
                  <a:lnTo>
                    <a:pt x="2594" y="906"/>
                  </a:lnTo>
                  <a:lnTo>
                    <a:pt x="2625" y="906"/>
                  </a:lnTo>
                  <a:lnTo>
                    <a:pt x="2594" y="906"/>
                  </a:lnTo>
                  <a:lnTo>
                    <a:pt x="2594" y="906"/>
                  </a:lnTo>
                  <a:lnTo>
                    <a:pt x="2594" y="906"/>
                  </a:lnTo>
                  <a:lnTo>
                    <a:pt x="2594" y="906"/>
                  </a:lnTo>
                  <a:lnTo>
                    <a:pt x="2563" y="938"/>
                  </a:lnTo>
                  <a:lnTo>
                    <a:pt x="2563" y="938"/>
                  </a:lnTo>
                  <a:lnTo>
                    <a:pt x="2532" y="938"/>
                  </a:lnTo>
                  <a:lnTo>
                    <a:pt x="2532" y="938"/>
                  </a:lnTo>
                  <a:lnTo>
                    <a:pt x="2500" y="1000"/>
                  </a:lnTo>
                  <a:lnTo>
                    <a:pt x="2500" y="1000"/>
                  </a:lnTo>
                  <a:lnTo>
                    <a:pt x="2532" y="1000"/>
                  </a:lnTo>
                  <a:lnTo>
                    <a:pt x="2563" y="1031"/>
                  </a:lnTo>
                  <a:lnTo>
                    <a:pt x="2563" y="1063"/>
                  </a:lnTo>
                  <a:lnTo>
                    <a:pt x="2594" y="1063"/>
                  </a:lnTo>
                  <a:lnTo>
                    <a:pt x="2594" y="1063"/>
                  </a:lnTo>
                  <a:lnTo>
                    <a:pt x="2594" y="1063"/>
                  </a:lnTo>
                  <a:lnTo>
                    <a:pt x="2563" y="1063"/>
                  </a:lnTo>
                  <a:lnTo>
                    <a:pt x="2563" y="1063"/>
                  </a:lnTo>
                  <a:lnTo>
                    <a:pt x="2563" y="1063"/>
                  </a:lnTo>
                  <a:lnTo>
                    <a:pt x="2532" y="1063"/>
                  </a:lnTo>
                  <a:lnTo>
                    <a:pt x="2532" y="1031"/>
                  </a:lnTo>
                  <a:lnTo>
                    <a:pt x="2532" y="1031"/>
                  </a:lnTo>
                  <a:lnTo>
                    <a:pt x="2500" y="1031"/>
                  </a:lnTo>
                  <a:lnTo>
                    <a:pt x="2500" y="1031"/>
                  </a:lnTo>
                  <a:lnTo>
                    <a:pt x="2500" y="1031"/>
                  </a:lnTo>
                  <a:lnTo>
                    <a:pt x="2500" y="1094"/>
                  </a:lnTo>
                  <a:lnTo>
                    <a:pt x="2500" y="1094"/>
                  </a:lnTo>
                  <a:lnTo>
                    <a:pt x="2532" y="1125"/>
                  </a:lnTo>
                  <a:lnTo>
                    <a:pt x="2532" y="1125"/>
                  </a:lnTo>
                  <a:lnTo>
                    <a:pt x="2500" y="1125"/>
                  </a:lnTo>
                  <a:lnTo>
                    <a:pt x="2500" y="1125"/>
                  </a:lnTo>
                  <a:lnTo>
                    <a:pt x="2500" y="1125"/>
                  </a:lnTo>
                  <a:lnTo>
                    <a:pt x="2469" y="1156"/>
                  </a:lnTo>
                  <a:lnTo>
                    <a:pt x="2469" y="1156"/>
                  </a:lnTo>
                  <a:lnTo>
                    <a:pt x="2469" y="1156"/>
                  </a:lnTo>
                  <a:lnTo>
                    <a:pt x="2469" y="1156"/>
                  </a:lnTo>
                  <a:lnTo>
                    <a:pt x="2500" y="1156"/>
                  </a:lnTo>
                  <a:lnTo>
                    <a:pt x="2500" y="1156"/>
                  </a:lnTo>
                  <a:lnTo>
                    <a:pt x="2500" y="1188"/>
                  </a:lnTo>
                  <a:lnTo>
                    <a:pt x="2500" y="1188"/>
                  </a:lnTo>
                  <a:lnTo>
                    <a:pt x="2532" y="1188"/>
                  </a:lnTo>
                  <a:lnTo>
                    <a:pt x="2532" y="1188"/>
                  </a:lnTo>
                  <a:lnTo>
                    <a:pt x="2532" y="1188"/>
                  </a:lnTo>
                  <a:lnTo>
                    <a:pt x="2563" y="1188"/>
                  </a:lnTo>
                  <a:lnTo>
                    <a:pt x="2594" y="1188"/>
                  </a:lnTo>
                  <a:lnTo>
                    <a:pt x="2594" y="1188"/>
                  </a:lnTo>
                  <a:lnTo>
                    <a:pt x="2563" y="1188"/>
                  </a:lnTo>
                  <a:lnTo>
                    <a:pt x="2563" y="1188"/>
                  </a:lnTo>
                  <a:lnTo>
                    <a:pt x="2563" y="1219"/>
                  </a:lnTo>
                  <a:close/>
                  <a:moveTo>
                    <a:pt x="2000" y="1531"/>
                  </a:moveTo>
                  <a:lnTo>
                    <a:pt x="2032" y="1531"/>
                  </a:lnTo>
                  <a:lnTo>
                    <a:pt x="2032" y="1531"/>
                  </a:lnTo>
                  <a:lnTo>
                    <a:pt x="2032" y="1531"/>
                  </a:lnTo>
                  <a:lnTo>
                    <a:pt x="2032" y="1563"/>
                  </a:lnTo>
                  <a:lnTo>
                    <a:pt x="2000" y="1563"/>
                  </a:lnTo>
                  <a:lnTo>
                    <a:pt x="2000" y="1594"/>
                  </a:lnTo>
                  <a:lnTo>
                    <a:pt x="2032" y="1594"/>
                  </a:lnTo>
                  <a:lnTo>
                    <a:pt x="2032" y="1594"/>
                  </a:lnTo>
                  <a:lnTo>
                    <a:pt x="2032" y="1594"/>
                  </a:lnTo>
                  <a:lnTo>
                    <a:pt x="2063" y="1563"/>
                  </a:lnTo>
                  <a:lnTo>
                    <a:pt x="2063" y="1531"/>
                  </a:lnTo>
                  <a:lnTo>
                    <a:pt x="2063" y="1531"/>
                  </a:lnTo>
                  <a:lnTo>
                    <a:pt x="2063" y="1563"/>
                  </a:lnTo>
                  <a:lnTo>
                    <a:pt x="2094" y="1563"/>
                  </a:lnTo>
                  <a:lnTo>
                    <a:pt x="2094" y="1563"/>
                  </a:lnTo>
                  <a:lnTo>
                    <a:pt x="2063" y="1594"/>
                  </a:lnTo>
                  <a:lnTo>
                    <a:pt x="2063" y="1594"/>
                  </a:lnTo>
                  <a:lnTo>
                    <a:pt x="2063" y="1594"/>
                  </a:lnTo>
                  <a:lnTo>
                    <a:pt x="2063" y="1594"/>
                  </a:lnTo>
                  <a:lnTo>
                    <a:pt x="2094" y="1594"/>
                  </a:lnTo>
                  <a:lnTo>
                    <a:pt x="2094" y="1625"/>
                  </a:lnTo>
                  <a:lnTo>
                    <a:pt x="2094" y="1625"/>
                  </a:lnTo>
                  <a:lnTo>
                    <a:pt x="2094" y="1625"/>
                  </a:lnTo>
                  <a:lnTo>
                    <a:pt x="2063" y="1625"/>
                  </a:lnTo>
                  <a:lnTo>
                    <a:pt x="2063" y="1656"/>
                  </a:lnTo>
                  <a:lnTo>
                    <a:pt x="2094" y="1656"/>
                  </a:lnTo>
                  <a:lnTo>
                    <a:pt x="2094" y="1656"/>
                  </a:lnTo>
                  <a:lnTo>
                    <a:pt x="2094" y="1688"/>
                  </a:lnTo>
                  <a:lnTo>
                    <a:pt x="2063" y="1688"/>
                  </a:lnTo>
                  <a:lnTo>
                    <a:pt x="2063" y="1688"/>
                  </a:lnTo>
                  <a:lnTo>
                    <a:pt x="2032" y="1656"/>
                  </a:lnTo>
                  <a:lnTo>
                    <a:pt x="2032" y="1656"/>
                  </a:lnTo>
                  <a:lnTo>
                    <a:pt x="2000" y="1656"/>
                  </a:lnTo>
                  <a:lnTo>
                    <a:pt x="2000" y="1688"/>
                  </a:lnTo>
                  <a:lnTo>
                    <a:pt x="2000" y="1688"/>
                  </a:lnTo>
                  <a:lnTo>
                    <a:pt x="2000" y="1719"/>
                  </a:lnTo>
                  <a:lnTo>
                    <a:pt x="2000" y="1719"/>
                  </a:lnTo>
                  <a:lnTo>
                    <a:pt x="2032" y="1750"/>
                  </a:lnTo>
                  <a:lnTo>
                    <a:pt x="2032" y="1750"/>
                  </a:lnTo>
                  <a:lnTo>
                    <a:pt x="2063" y="1750"/>
                  </a:lnTo>
                  <a:lnTo>
                    <a:pt x="2094" y="1750"/>
                  </a:lnTo>
                  <a:lnTo>
                    <a:pt x="2125" y="1719"/>
                  </a:lnTo>
                  <a:lnTo>
                    <a:pt x="2125" y="1750"/>
                  </a:lnTo>
                  <a:lnTo>
                    <a:pt x="2125" y="1750"/>
                  </a:lnTo>
                  <a:lnTo>
                    <a:pt x="2125" y="1750"/>
                  </a:lnTo>
                  <a:lnTo>
                    <a:pt x="2125" y="1750"/>
                  </a:lnTo>
                  <a:lnTo>
                    <a:pt x="2156" y="1750"/>
                  </a:lnTo>
                  <a:lnTo>
                    <a:pt x="2156" y="1750"/>
                  </a:lnTo>
                  <a:lnTo>
                    <a:pt x="2188" y="1750"/>
                  </a:lnTo>
                  <a:lnTo>
                    <a:pt x="2188" y="1750"/>
                  </a:lnTo>
                  <a:lnTo>
                    <a:pt x="2219" y="1781"/>
                  </a:lnTo>
                  <a:lnTo>
                    <a:pt x="2250" y="1781"/>
                  </a:lnTo>
                  <a:lnTo>
                    <a:pt x="2250" y="1813"/>
                  </a:lnTo>
                  <a:lnTo>
                    <a:pt x="2250" y="1813"/>
                  </a:lnTo>
                  <a:lnTo>
                    <a:pt x="2250" y="1813"/>
                  </a:lnTo>
                  <a:lnTo>
                    <a:pt x="2250" y="1844"/>
                  </a:lnTo>
                  <a:lnTo>
                    <a:pt x="2250" y="1844"/>
                  </a:lnTo>
                  <a:lnTo>
                    <a:pt x="2250" y="1875"/>
                  </a:lnTo>
                  <a:lnTo>
                    <a:pt x="2250" y="1875"/>
                  </a:lnTo>
                  <a:lnTo>
                    <a:pt x="2282" y="1875"/>
                  </a:lnTo>
                  <a:lnTo>
                    <a:pt x="2313" y="1906"/>
                  </a:lnTo>
                  <a:lnTo>
                    <a:pt x="2313" y="1906"/>
                  </a:lnTo>
                  <a:lnTo>
                    <a:pt x="2344" y="1875"/>
                  </a:lnTo>
                  <a:lnTo>
                    <a:pt x="2344" y="1875"/>
                  </a:lnTo>
                  <a:lnTo>
                    <a:pt x="2344" y="1875"/>
                  </a:lnTo>
                  <a:lnTo>
                    <a:pt x="2344" y="1844"/>
                  </a:lnTo>
                  <a:lnTo>
                    <a:pt x="2375" y="1844"/>
                  </a:lnTo>
                  <a:lnTo>
                    <a:pt x="2375" y="1844"/>
                  </a:lnTo>
                  <a:lnTo>
                    <a:pt x="2344" y="1813"/>
                  </a:lnTo>
                  <a:lnTo>
                    <a:pt x="2344" y="1813"/>
                  </a:lnTo>
                  <a:lnTo>
                    <a:pt x="2313" y="1750"/>
                  </a:lnTo>
                  <a:lnTo>
                    <a:pt x="2313" y="1750"/>
                  </a:lnTo>
                  <a:lnTo>
                    <a:pt x="2313" y="1750"/>
                  </a:lnTo>
                  <a:lnTo>
                    <a:pt x="2313" y="1719"/>
                  </a:lnTo>
                  <a:lnTo>
                    <a:pt x="2313" y="1719"/>
                  </a:lnTo>
                  <a:lnTo>
                    <a:pt x="2313" y="1719"/>
                  </a:lnTo>
                  <a:lnTo>
                    <a:pt x="2313" y="1719"/>
                  </a:lnTo>
                  <a:lnTo>
                    <a:pt x="2313" y="1688"/>
                  </a:lnTo>
                  <a:lnTo>
                    <a:pt x="2313" y="1688"/>
                  </a:lnTo>
                  <a:lnTo>
                    <a:pt x="2313" y="1688"/>
                  </a:lnTo>
                  <a:lnTo>
                    <a:pt x="2313" y="1656"/>
                  </a:lnTo>
                  <a:lnTo>
                    <a:pt x="2313" y="1656"/>
                  </a:lnTo>
                  <a:lnTo>
                    <a:pt x="2313" y="1625"/>
                  </a:lnTo>
                  <a:lnTo>
                    <a:pt x="2282" y="1594"/>
                  </a:lnTo>
                  <a:lnTo>
                    <a:pt x="2250" y="1594"/>
                  </a:lnTo>
                  <a:lnTo>
                    <a:pt x="2250" y="1594"/>
                  </a:lnTo>
                  <a:lnTo>
                    <a:pt x="2219" y="1594"/>
                  </a:lnTo>
                  <a:lnTo>
                    <a:pt x="2250" y="1594"/>
                  </a:lnTo>
                  <a:lnTo>
                    <a:pt x="2250" y="1563"/>
                  </a:lnTo>
                  <a:lnTo>
                    <a:pt x="2250" y="1563"/>
                  </a:lnTo>
                  <a:lnTo>
                    <a:pt x="2250" y="1563"/>
                  </a:lnTo>
                  <a:lnTo>
                    <a:pt x="2250" y="1563"/>
                  </a:lnTo>
                  <a:lnTo>
                    <a:pt x="2219" y="1563"/>
                  </a:lnTo>
                  <a:lnTo>
                    <a:pt x="2219" y="1531"/>
                  </a:lnTo>
                  <a:lnTo>
                    <a:pt x="2188" y="1531"/>
                  </a:lnTo>
                  <a:lnTo>
                    <a:pt x="2188" y="1531"/>
                  </a:lnTo>
                  <a:lnTo>
                    <a:pt x="2188" y="1531"/>
                  </a:lnTo>
                  <a:lnTo>
                    <a:pt x="2156" y="1531"/>
                  </a:lnTo>
                  <a:lnTo>
                    <a:pt x="2156" y="1563"/>
                  </a:lnTo>
                  <a:lnTo>
                    <a:pt x="2156" y="1563"/>
                  </a:lnTo>
                  <a:lnTo>
                    <a:pt x="2156" y="1563"/>
                  </a:lnTo>
                  <a:lnTo>
                    <a:pt x="2156" y="1563"/>
                  </a:lnTo>
                  <a:lnTo>
                    <a:pt x="2156" y="1563"/>
                  </a:lnTo>
                  <a:lnTo>
                    <a:pt x="2156" y="1563"/>
                  </a:lnTo>
                  <a:lnTo>
                    <a:pt x="2156" y="1563"/>
                  </a:lnTo>
                  <a:lnTo>
                    <a:pt x="2156" y="1563"/>
                  </a:lnTo>
                  <a:lnTo>
                    <a:pt x="2156" y="1531"/>
                  </a:lnTo>
                  <a:lnTo>
                    <a:pt x="2156" y="1531"/>
                  </a:lnTo>
                  <a:lnTo>
                    <a:pt x="2156" y="1531"/>
                  </a:lnTo>
                  <a:lnTo>
                    <a:pt x="2156" y="1531"/>
                  </a:lnTo>
                  <a:lnTo>
                    <a:pt x="2156" y="1500"/>
                  </a:lnTo>
                  <a:lnTo>
                    <a:pt x="2125" y="1469"/>
                  </a:lnTo>
                  <a:lnTo>
                    <a:pt x="2125" y="1469"/>
                  </a:lnTo>
                  <a:lnTo>
                    <a:pt x="2125" y="1437"/>
                  </a:lnTo>
                  <a:lnTo>
                    <a:pt x="2094" y="1437"/>
                  </a:lnTo>
                  <a:lnTo>
                    <a:pt x="2094" y="1437"/>
                  </a:lnTo>
                  <a:lnTo>
                    <a:pt x="2032" y="1437"/>
                  </a:lnTo>
                  <a:lnTo>
                    <a:pt x="2000" y="1437"/>
                  </a:lnTo>
                  <a:lnTo>
                    <a:pt x="2000" y="1437"/>
                  </a:lnTo>
                  <a:lnTo>
                    <a:pt x="2000" y="1469"/>
                  </a:lnTo>
                  <a:lnTo>
                    <a:pt x="2000" y="1469"/>
                  </a:lnTo>
                  <a:lnTo>
                    <a:pt x="2000" y="1500"/>
                  </a:lnTo>
                  <a:lnTo>
                    <a:pt x="2000" y="1500"/>
                  </a:lnTo>
                  <a:lnTo>
                    <a:pt x="2000" y="1531"/>
                  </a:lnTo>
                  <a:close/>
                  <a:moveTo>
                    <a:pt x="2407" y="1656"/>
                  </a:moveTo>
                  <a:lnTo>
                    <a:pt x="2407" y="1688"/>
                  </a:lnTo>
                  <a:lnTo>
                    <a:pt x="2407" y="1688"/>
                  </a:lnTo>
                  <a:lnTo>
                    <a:pt x="2407" y="1688"/>
                  </a:lnTo>
                  <a:lnTo>
                    <a:pt x="2407" y="1688"/>
                  </a:lnTo>
                  <a:lnTo>
                    <a:pt x="2407" y="1719"/>
                  </a:lnTo>
                  <a:lnTo>
                    <a:pt x="2407" y="1719"/>
                  </a:lnTo>
                  <a:lnTo>
                    <a:pt x="2407" y="1719"/>
                  </a:lnTo>
                  <a:lnTo>
                    <a:pt x="2407" y="1719"/>
                  </a:lnTo>
                  <a:lnTo>
                    <a:pt x="2407" y="1750"/>
                  </a:lnTo>
                  <a:lnTo>
                    <a:pt x="2438" y="1750"/>
                  </a:lnTo>
                  <a:lnTo>
                    <a:pt x="2438" y="1781"/>
                  </a:lnTo>
                  <a:lnTo>
                    <a:pt x="2469" y="1781"/>
                  </a:lnTo>
                  <a:lnTo>
                    <a:pt x="2469" y="1781"/>
                  </a:lnTo>
                  <a:lnTo>
                    <a:pt x="2500" y="1781"/>
                  </a:lnTo>
                  <a:lnTo>
                    <a:pt x="2500" y="1781"/>
                  </a:lnTo>
                  <a:lnTo>
                    <a:pt x="2469" y="1813"/>
                  </a:lnTo>
                  <a:lnTo>
                    <a:pt x="2469" y="1813"/>
                  </a:lnTo>
                  <a:lnTo>
                    <a:pt x="2438" y="1813"/>
                  </a:lnTo>
                  <a:lnTo>
                    <a:pt x="2438" y="1813"/>
                  </a:lnTo>
                  <a:lnTo>
                    <a:pt x="2438" y="1813"/>
                  </a:lnTo>
                  <a:lnTo>
                    <a:pt x="2469" y="1844"/>
                  </a:lnTo>
                  <a:lnTo>
                    <a:pt x="2469" y="1844"/>
                  </a:lnTo>
                  <a:lnTo>
                    <a:pt x="2500" y="1875"/>
                  </a:lnTo>
                  <a:lnTo>
                    <a:pt x="2500" y="1875"/>
                  </a:lnTo>
                  <a:lnTo>
                    <a:pt x="2469" y="1875"/>
                  </a:lnTo>
                  <a:lnTo>
                    <a:pt x="2500" y="1875"/>
                  </a:lnTo>
                  <a:lnTo>
                    <a:pt x="2500" y="1906"/>
                  </a:lnTo>
                  <a:lnTo>
                    <a:pt x="2500" y="1875"/>
                  </a:lnTo>
                  <a:lnTo>
                    <a:pt x="2500" y="1875"/>
                  </a:lnTo>
                  <a:lnTo>
                    <a:pt x="2532" y="1875"/>
                  </a:lnTo>
                  <a:lnTo>
                    <a:pt x="2563" y="1875"/>
                  </a:lnTo>
                  <a:lnTo>
                    <a:pt x="2563" y="1844"/>
                  </a:lnTo>
                  <a:lnTo>
                    <a:pt x="2594" y="1844"/>
                  </a:lnTo>
                  <a:lnTo>
                    <a:pt x="2594" y="1844"/>
                  </a:lnTo>
                  <a:lnTo>
                    <a:pt x="2594" y="1844"/>
                  </a:lnTo>
                  <a:lnTo>
                    <a:pt x="2594" y="1844"/>
                  </a:lnTo>
                  <a:lnTo>
                    <a:pt x="2625" y="1813"/>
                  </a:lnTo>
                  <a:lnTo>
                    <a:pt x="2625" y="1781"/>
                  </a:lnTo>
                  <a:lnTo>
                    <a:pt x="2594" y="1781"/>
                  </a:lnTo>
                  <a:lnTo>
                    <a:pt x="2594" y="1781"/>
                  </a:lnTo>
                  <a:lnTo>
                    <a:pt x="2594" y="1750"/>
                  </a:lnTo>
                  <a:lnTo>
                    <a:pt x="2594" y="1750"/>
                  </a:lnTo>
                  <a:lnTo>
                    <a:pt x="2594" y="1750"/>
                  </a:lnTo>
                  <a:lnTo>
                    <a:pt x="2594" y="1719"/>
                  </a:lnTo>
                  <a:lnTo>
                    <a:pt x="2594" y="1719"/>
                  </a:lnTo>
                  <a:lnTo>
                    <a:pt x="2594" y="1719"/>
                  </a:lnTo>
                  <a:lnTo>
                    <a:pt x="2594" y="1688"/>
                  </a:lnTo>
                  <a:lnTo>
                    <a:pt x="2563" y="1688"/>
                  </a:lnTo>
                  <a:lnTo>
                    <a:pt x="2563" y="1688"/>
                  </a:lnTo>
                  <a:lnTo>
                    <a:pt x="2532" y="1688"/>
                  </a:lnTo>
                  <a:lnTo>
                    <a:pt x="2532" y="1688"/>
                  </a:lnTo>
                  <a:lnTo>
                    <a:pt x="2532" y="1656"/>
                  </a:lnTo>
                  <a:lnTo>
                    <a:pt x="2532" y="1656"/>
                  </a:lnTo>
                  <a:lnTo>
                    <a:pt x="2532" y="1656"/>
                  </a:lnTo>
                  <a:lnTo>
                    <a:pt x="2500" y="1625"/>
                  </a:lnTo>
                  <a:lnTo>
                    <a:pt x="2500" y="1625"/>
                  </a:lnTo>
                  <a:lnTo>
                    <a:pt x="2469" y="1625"/>
                  </a:lnTo>
                  <a:lnTo>
                    <a:pt x="2469" y="1625"/>
                  </a:lnTo>
                  <a:lnTo>
                    <a:pt x="2438" y="1594"/>
                  </a:lnTo>
                  <a:lnTo>
                    <a:pt x="2438" y="1594"/>
                  </a:lnTo>
                  <a:lnTo>
                    <a:pt x="2407" y="1594"/>
                  </a:lnTo>
                  <a:lnTo>
                    <a:pt x="2407" y="1594"/>
                  </a:lnTo>
                  <a:lnTo>
                    <a:pt x="2407" y="1625"/>
                  </a:lnTo>
                  <a:lnTo>
                    <a:pt x="2407" y="1625"/>
                  </a:lnTo>
                  <a:lnTo>
                    <a:pt x="2407" y="1625"/>
                  </a:lnTo>
                  <a:lnTo>
                    <a:pt x="2407" y="1656"/>
                  </a:lnTo>
                  <a:close/>
                  <a:moveTo>
                    <a:pt x="3282" y="6468"/>
                  </a:moveTo>
                  <a:lnTo>
                    <a:pt x="3282" y="6468"/>
                  </a:lnTo>
                  <a:lnTo>
                    <a:pt x="3282" y="6468"/>
                  </a:lnTo>
                  <a:lnTo>
                    <a:pt x="3313" y="6468"/>
                  </a:lnTo>
                  <a:lnTo>
                    <a:pt x="3313" y="6468"/>
                  </a:lnTo>
                  <a:lnTo>
                    <a:pt x="3313" y="6468"/>
                  </a:lnTo>
                  <a:lnTo>
                    <a:pt x="3282" y="6468"/>
                  </a:lnTo>
                  <a:close/>
                  <a:moveTo>
                    <a:pt x="2375" y="2281"/>
                  </a:moveTo>
                  <a:lnTo>
                    <a:pt x="2344" y="2281"/>
                  </a:lnTo>
                  <a:lnTo>
                    <a:pt x="2344" y="2281"/>
                  </a:lnTo>
                  <a:lnTo>
                    <a:pt x="2313" y="2250"/>
                  </a:lnTo>
                  <a:lnTo>
                    <a:pt x="2313" y="2250"/>
                  </a:lnTo>
                  <a:lnTo>
                    <a:pt x="2282" y="2250"/>
                  </a:lnTo>
                  <a:lnTo>
                    <a:pt x="2282" y="2250"/>
                  </a:lnTo>
                  <a:lnTo>
                    <a:pt x="2250" y="2250"/>
                  </a:lnTo>
                  <a:lnTo>
                    <a:pt x="2250" y="2281"/>
                  </a:lnTo>
                  <a:lnTo>
                    <a:pt x="2250" y="2281"/>
                  </a:lnTo>
                  <a:lnTo>
                    <a:pt x="2250" y="2281"/>
                  </a:lnTo>
                  <a:lnTo>
                    <a:pt x="2250" y="2313"/>
                  </a:lnTo>
                  <a:lnTo>
                    <a:pt x="2250" y="2313"/>
                  </a:lnTo>
                  <a:lnTo>
                    <a:pt x="2282" y="2313"/>
                  </a:lnTo>
                  <a:lnTo>
                    <a:pt x="2282" y="2313"/>
                  </a:lnTo>
                  <a:lnTo>
                    <a:pt x="2313" y="2344"/>
                  </a:lnTo>
                  <a:lnTo>
                    <a:pt x="2313" y="2344"/>
                  </a:lnTo>
                  <a:lnTo>
                    <a:pt x="2313" y="2344"/>
                  </a:lnTo>
                  <a:lnTo>
                    <a:pt x="2282" y="2344"/>
                  </a:lnTo>
                  <a:lnTo>
                    <a:pt x="2282" y="2344"/>
                  </a:lnTo>
                  <a:lnTo>
                    <a:pt x="2282" y="2344"/>
                  </a:lnTo>
                  <a:lnTo>
                    <a:pt x="2282" y="2375"/>
                  </a:lnTo>
                  <a:lnTo>
                    <a:pt x="2313" y="2375"/>
                  </a:lnTo>
                  <a:lnTo>
                    <a:pt x="2313" y="2375"/>
                  </a:lnTo>
                  <a:lnTo>
                    <a:pt x="2344" y="2375"/>
                  </a:lnTo>
                  <a:lnTo>
                    <a:pt x="2313" y="2375"/>
                  </a:lnTo>
                  <a:lnTo>
                    <a:pt x="2313" y="2375"/>
                  </a:lnTo>
                  <a:lnTo>
                    <a:pt x="2282" y="2375"/>
                  </a:lnTo>
                  <a:lnTo>
                    <a:pt x="2282" y="2406"/>
                  </a:lnTo>
                  <a:lnTo>
                    <a:pt x="2282" y="2406"/>
                  </a:lnTo>
                  <a:lnTo>
                    <a:pt x="2313" y="2406"/>
                  </a:lnTo>
                  <a:lnTo>
                    <a:pt x="2313" y="2438"/>
                  </a:lnTo>
                  <a:lnTo>
                    <a:pt x="2313" y="2438"/>
                  </a:lnTo>
                  <a:lnTo>
                    <a:pt x="2313" y="2438"/>
                  </a:lnTo>
                  <a:lnTo>
                    <a:pt x="2313" y="2438"/>
                  </a:lnTo>
                  <a:lnTo>
                    <a:pt x="2313" y="2438"/>
                  </a:lnTo>
                  <a:lnTo>
                    <a:pt x="2282" y="2438"/>
                  </a:lnTo>
                  <a:lnTo>
                    <a:pt x="2282" y="2438"/>
                  </a:lnTo>
                  <a:lnTo>
                    <a:pt x="2250" y="2375"/>
                  </a:lnTo>
                  <a:lnTo>
                    <a:pt x="2219" y="2344"/>
                  </a:lnTo>
                  <a:lnTo>
                    <a:pt x="2219" y="2344"/>
                  </a:lnTo>
                  <a:lnTo>
                    <a:pt x="2219" y="2344"/>
                  </a:lnTo>
                  <a:lnTo>
                    <a:pt x="2219" y="2313"/>
                  </a:lnTo>
                  <a:lnTo>
                    <a:pt x="2219" y="2313"/>
                  </a:lnTo>
                  <a:lnTo>
                    <a:pt x="2188" y="2313"/>
                  </a:lnTo>
                  <a:lnTo>
                    <a:pt x="2188" y="2281"/>
                  </a:lnTo>
                  <a:lnTo>
                    <a:pt x="2188" y="2281"/>
                  </a:lnTo>
                  <a:lnTo>
                    <a:pt x="2156" y="2313"/>
                  </a:lnTo>
                  <a:lnTo>
                    <a:pt x="2156" y="2313"/>
                  </a:lnTo>
                  <a:lnTo>
                    <a:pt x="2156" y="2344"/>
                  </a:lnTo>
                  <a:lnTo>
                    <a:pt x="2156" y="2344"/>
                  </a:lnTo>
                  <a:lnTo>
                    <a:pt x="2156" y="2344"/>
                  </a:lnTo>
                  <a:lnTo>
                    <a:pt x="2156" y="2344"/>
                  </a:lnTo>
                  <a:lnTo>
                    <a:pt x="2188" y="2344"/>
                  </a:lnTo>
                  <a:lnTo>
                    <a:pt x="2188" y="2375"/>
                  </a:lnTo>
                  <a:lnTo>
                    <a:pt x="2188" y="2375"/>
                  </a:lnTo>
                  <a:lnTo>
                    <a:pt x="2156" y="2406"/>
                  </a:lnTo>
                  <a:lnTo>
                    <a:pt x="2156" y="2406"/>
                  </a:lnTo>
                  <a:lnTo>
                    <a:pt x="2156" y="2406"/>
                  </a:lnTo>
                  <a:lnTo>
                    <a:pt x="2188" y="2438"/>
                  </a:lnTo>
                  <a:lnTo>
                    <a:pt x="2188" y="2438"/>
                  </a:lnTo>
                  <a:lnTo>
                    <a:pt x="2188" y="2438"/>
                  </a:lnTo>
                  <a:lnTo>
                    <a:pt x="2188" y="2438"/>
                  </a:lnTo>
                  <a:lnTo>
                    <a:pt x="2188" y="2469"/>
                  </a:lnTo>
                  <a:lnTo>
                    <a:pt x="2188" y="2469"/>
                  </a:lnTo>
                  <a:lnTo>
                    <a:pt x="2219" y="2500"/>
                  </a:lnTo>
                  <a:lnTo>
                    <a:pt x="2219" y="2500"/>
                  </a:lnTo>
                  <a:lnTo>
                    <a:pt x="2219" y="2500"/>
                  </a:lnTo>
                  <a:lnTo>
                    <a:pt x="2219" y="2500"/>
                  </a:lnTo>
                  <a:lnTo>
                    <a:pt x="2219" y="2500"/>
                  </a:lnTo>
                  <a:lnTo>
                    <a:pt x="2219" y="2500"/>
                  </a:lnTo>
                  <a:lnTo>
                    <a:pt x="2188" y="2500"/>
                  </a:lnTo>
                  <a:lnTo>
                    <a:pt x="2188" y="2469"/>
                  </a:lnTo>
                  <a:lnTo>
                    <a:pt x="2156" y="2469"/>
                  </a:lnTo>
                  <a:lnTo>
                    <a:pt x="2156" y="2469"/>
                  </a:lnTo>
                  <a:lnTo>
                    <a:pt x="2125" y="2469"/>
                  </a:lnTo>
                  <a:lnTo>
                    <a:pt x="2125" y="2500"/>
                  </a:lnTo>
                  <a:lnTo>
                    <a:pt x="2125" y="2500"/>
                  </a:lnTo>
                  <a:lnTo>
                    <a:pt x="2094" y="2531"/>
                  </a:lnTo>
                  <a:lnTo>
                    <a:pt x="2094" y="2531"/>
                  </a:lnTo>
                  <a:lnTo>
                    <a:pt x="2094" y="2563"/>
                  </a:lnTo>
                  <a:lnTo>
                    <a:pt x="2094" y="2563"/>
                  </a:lnTo>
                  <a:lnTo>
                    <a:pt x="2125" y="2563"/>
                  </a:lnTo>
                  <a:lnTo>
                    <a:pt x="2188" y="2531"/>
                  </a:lnTo>
                  <a:lnTo>
                    <a:pt x="2219" y="2563"/>
                  </a:lnTo>
                  <a:lnTo>
                    <a:pt x="2219" y="2531"/>
                  </a:lnTo>
                  <a:lnTo>
                    <a:pt x="2313" y="2531"/>
                  </a:lnTo>
                  <a:lnTo>
                    <a:pt x="2375" y="2531"/>
                  </a:lnTo>
                  <a:lnTo>
                    <a:pt x="2344" y="2531"/>
                  </a:lnTo>
                  <a:lnTo>
                    <a:pt x="2344" y="2531"/>
                  </a:lnTo>
                  <a:lnTo>
                    <a:pt x="2313" y="2531"/>
                  </a:lnTo>
                  <a:lnTo>
                    <a:pt x="2313" y="2531"/>
                  </a:lnTo>
                  <a:lnTo>
                    <a:pt x="2313" y="2563"/>
                  </a:lnTo>
                  <a:lnTo>
                    <a:pt x="2282" y="2594"/>
                  </a:lnTo>
                  <a:lnTo>
                    <a:pt x="2250" y="2594"/>
                  </a:lnTo>
                  <a:lnTo>
                    <a:pt x="2250" y="2594"/>
                  </a:lnTo>
                  <a:lnTo>
                    <a:pt x="2250" y="2625"/>
                  </a:lnTo>
                  <a:lnTo>
                    <a:pt x="2250" y="2625"/>
                  </a:lnTo>
                  <a:lnTo>
                    <a:pt x="2282" y="2625"/>
                  </a:lnTo>
                  <a:lnTo>
                    <a:pt x="2282" y="2656"/>
                  </a:lnTo>
                  <a:lnTo>
                    <a:pt x="2282" y="2656"/>
                  </a:lnTo>
                  <a:lnTo>
                    <a:pt x="2250" y="2656"/>
                  </a:lnTo>
                  <a:lnTo>
                    <a:pt x="2250" y="2656"/>
                  </a:lnTo>
                  <a:lnTo>
                    <a:pt x="2282" y="2688"/>
                  </a:lnTo>
                  <a:lnTo>
                    <a:pt x="2282" y="2719"/>
                  </a:lnTo>
                  <a:lnTo>
                    <a:pt x="2282" y="2719"/>
                  </a:lnTo>
                  <a:lnTo>
                    <a:pt x="2313" y="2719"/>
                  </a:lnTo>
                  <a:lnTo>
                    <a:pt x="2344" y="2719"/>
                  </a:lnTo>
                  <a:lnTo>
                    <a:pt x="2344" y="2719"/>
                  </a:lnTo>
                  <a:lnTo>
                    <a:pt x="2344" y="2719"/>
                  </a:lnTo>
                  <a:lnTo>
                    <a:pt x="2344" y="2719"/>
                  </a:lnTo>
                  <a:lnTo>
                    <a:pt x="2375" y="2719"/>
                  </a:lnTo>
                  <a:lnTo>
                    <a:pt x="2375" y="2719"/>
                  </a:lnTo>
                  <a:lnTo>
                    <a:pt x="2375" y="2719"/>
                  </a:lnTo>
                  <a:lnTo>
                    <a:pt x="2407" y="2719"/>
                  </a:lnTo>
                  <a:lnTo>
                    <a:pt x="2407" y="2719"/>
                  </a:lnTo>
                  <a:lnTo>
                    <a:pt x="2438" y="2719"/>
                  </a:lnTo>
                  <a:lnTo>
                    <a:pt x="2438" y="2719"/>
                  </a:lnTo>
                  <a:lnTo>
                    <a:pt x="2469" y="2719"/>
                  </a:lnTo>
                  <a:lnTo>
                    <a:pt x="2469" y="2688"/>
                  </a:lnTo>
                  <a:lnTo>
                    <a:pt x="2469" y="2688"/>
                  </a:lnTo>
                  <a:lnTo>
                    <a:pt x="2438" y="2688"/>
                  </a:lnTo>
                  <a:lnTo>
                    <a:pt x="2438" y="2656"/>
                  </a:lnTo>
                  <a:lnTo>
                    <a:pt x="2438" y="2656"/>
                  </a:lnTo>
                  <a:lnTo>
                    <a:pt x="2438" y="2656"/>
                  </a:lnTo>
                  <a:lnTo>
                    <a:pt x="2469" y="2688"/>
                  </a:lnTo>
                  <a:lnTo>
                    <a:pt x="2469" y="2688"/>
                  </a:lnTo>
                  <a:lnTo>
                    <a:pt x="2469" y="2688"/>
                  </a:lnTo>
                  <a:lnTo>
                    <a:pt x="2469" y="2688"/>
                  </a:lnTo>
                  <a:lnTo>
                    <a:pt x="2469" y="2688"/>
                  </a:lnTo>
                  <a:lnTo>
                    <a:pt x="2469" y="2656"/>
                  </a:lnTo>
                  <a:lnTo>
                    <a:pt x="2469" y="2656"/>
                  </a:lnTo>
                  <a:lnTo>
                    <a:pt x="2469" y="2594"/>
                  </a:lnTo>
                  <a:lnTo>
                    <a:pt x="2469" y="2563"/>
                  </a:lnTo>
                  <a:lnTo>
                    <a:pt x="2500" y="2594"/>
                  </a:lnTo>
                  <a:lnTo>
                    <a:pt x="2500" y="2594"/>
                  </a:lnTo>
                  <a:lnTo>
                    <a:pt x="2500" y="2594"/>
                  </a:lnTo>
                  <a:lnTo>
                    <a:pt x="2500" y="2563"/>
                  </a:lnTo>
                  <a:lnTo>
                    <a:pt x="2500" y="2531"/>
                  </a:lnTo>
                  <a:lnTo>
                    <a:pt x="2500" y="2531"/>
                  </a:lnTo>
                  <a:lnTo>
                    <a:pt x="2469" y="2500"/>
                  </a:lnTo>
                  <a:lnTo>
                    <a:pt x="2469" y="2500"/>
                  </a:lnTo>
                  <a:lnTo>
                    <a:pt x="2469" y="2469"/>
                  </a:lnTo>
                  <a:lnTo>
                    <a:pt x="2469" y="2469"/>
                  </a:lnTo>
                  <a:lnTo>
                    <a:pt x="2469" y="2469"/>
                  </a:lnTo>
                  <a:lnTo>
                    <a:pt x="2469" y="2438"/>
                  </a:lnTo>
                  <a:lnTo>
                    <a:pt x="2469" y="2438"/>
                  </a:lnTo>
                  <a:lnTo>
                    <a:pt x="2469" y="2406"/>
                  </a:lnTo>
                  <a:lnTo>
                    <a:pt x="2469" y="2406"/>
                  </a:lnTo>
                  <a:lnTo>
                    <a:pt x="2469" y="2375"/>
                  </a:lnTo>
                  <a:lnTo>
                    <a:pt x="2469" y="2375"/>
                  </a:lnTo>
                  <a:lnTo>
                    <a:pt x="2469" y="2344"/>
                  </a:lnTo>
                  <a:lnTo>
                    <a:pt x="2469" y="2344"/>
                  </a:lnTo>
                  <a:lnTo>
                    <a:pt x="2469" y="2313"/>
                  </a:lnTo>
                  <a:lnTo>
                    <a:pt x="2469" y="2313"/>
                  </a:lnTo>
                  <a:lnTo>
                    <a:pt x="2469" y="2313"/>
                  </a:lnTo>
                  <a:lnTo>
                    <a:pt x="2469" y="2313"/>
                  </a:lnTo>
                  <a:lnTo>
                    <a:pt x="2469" y="2281"/>
                  </a:lnTo>
                  <a:lnTo>
                    <a:pt x="2469" y="2281"/>
                  </a:lnTo>
                  <a:lnTo>
                    <a:pt x="2438" y="2281"/>
                  </a:lnTo>
                  <a:lnTo>
                    <a:pt x="2438" y="2281"/>
                  </a:lnTo>
                  <a:lnTo>
                    <a:pt x="2438" y="2250"/>
                  </a:lnTo>
                  <a:lnTo>
                    <a:pt x="2407" y="2250"/>
                  </a:lnTo>
                  <a:lnTo>
                    <a:pt x="2407" y="2219"/>
                  </a:lnTo>
                  <a:lnTo>
                    <a:pt x="2375" y="2219"/>
                  </a:lnTo>
                  <a:lnTo>
                    <a:pt x="2375" y="2250"/>
                  </a:lnTo>
                  <a:lnTo>
                    <a:pt x="2375" y="2250"/>
                  </a:lnTo>
                  <a:lnTo>
                    <a:pt x="2375" y="2281"/>
                  </a:lnTo>
                  <a:close/>
                  <a:moveTo>
                    <a:pt x="2688" y="750"/>
                  </a:moveTo>
                  <a:lnTo>
                    <a:pt x="2688" y="750"/>
                  </a:lnTo>
                  <a:lnTo>
                    <a:pt x="2688" y="750"/>
                  </a:lnTo>
                  <a:lnTo>
                    <a:pt x="2688" y="750"/>
                  </a:lnTo>
                  <a:lnTo>
                    <a:pt x="2688" y="719"/>
                  </a:lnTo>
                  <a:lnTo>
                    <a:pt x="2719" y="719"/>
                  </a:lnTo>
                  <a:lnTo>
                    <a:pt x="2719" y="719"/>
                  </a:lnTo>
                  <a:lnTo>
                    <a:pt x="2750" y="719"/>
                  </a:lnTo>
                  <a:lnTo>
                    <a:pt x="2750" y="750"/>
                  </a:lnTo>
                  <a:lnTo>
                    <a:pt x="2719" y="781"/>
                  </a:lnTo>
                  <a:lnTo>
                    <a:pt x="2719" y="781"/>
                  </a:lnTo>
                  <a:lnTo>
                    <a:pt x="2719" y="813"/>
                  </a:lnTo>
                  <a:lnTo>
                    <a:pt x="2719" y="813"/>
                  </a:lnTo>
                  <a:lnTo>
                    <a:pt x="2782" y="750"/>
                  </a:lnTo>
                  <a:lnTo>
                    <a:pt x="2813" y="750"/>
                  </a:lnTo>
                  <a:lnTo>
                    <a:pt x="2813" y="750"/>
                  </a:lnTo>
                  <a:lnTo>
                    <a:pt x="2844" y="750"/>
                  </a:lnTo>
                  <a:lnTo>
                    <a:pt x="2844" y="750"/>
                  </a:lnTo>
                  <a:lnTo>
                    <a:pt x="2813" y="750"/>
                  </a:lnTo>
                  <a:lnTo>
                    <a:pt x="2782" y="750"/>
                  </a:lnTo>
                  <a:lnTo>
                    <a:pt x="2782" y="781"/>
                  </a:lnTo>
                  <a:lnTo>
                    <a:pt x="2782" y="813"/>
                  </a:lnTo>
                  <a:lnTo>
                    <a:pt x="2750" y="813"/>
                  </a:lnTo>
                  <a:lnTo>
                    <a:pt x="2750" y="813"/>
                  </a:lnTo>
                  <a:lnTo>
                    <a:pt x="2782" y="844"/>
                  </a:lnTo>
                  <a:lnTo>
                    <a:pt x="2782" y="844"/>
                  </a:lnTo>
                  <a:lnTo>
                    <a:pt x="2782" y="844"/>
                  </a:lnTo>
                  <a:lnTo>
                    <a:pt x="2750" y="875"/>
                  </a:lnTo>
                  <a:lnTo>
                    <a:pt x="2750" y="875"/>
                  </a:lnTo>
                  <a:lnTo>
                    <a:pt x="2782" y="906"/>
                  </a:lnTo>
                  <a:lnTo>
                    <a:pt x="2782" y="906"/>
                  </a:lnTo>
                  <a:lnTo>
                    <a:pt x="2782" y="906"/>
                  </a:lnTo>
                  <a:lnTo>
                    <a:pt x="2813" y="875"/>
                  </a:lnTo>
                  <a:lnTo>
                    <a:pt x="2875" y="875"/>
                  </a:lnTo>
                  <a:lnTo>
                    <a:pt x="2907" y="844"/>
                  </a:lnTo>
                  <a:lnTo>
                    <a:pt x="2938" y="813"/>
                  </a:lnTo>
                  <a:lnTo>
                    <a:pt x="2938" y="781"/>
                  </a:lnTo>
                  <a:lnTo>
                    <a:pt x="2969" y="781"/>
                  </a:lnTo>
                  <a:lnTo>
                    <a:pt x="2969" y="781"/>
                  </a:lnTo>
                  <a:lnTo>
                    <a:pt x="2969" y="781"/>
                  </a:lnTo>
                  <a:lnTo>
                    <a:pt x="2938" y="844"/>
                  </a:lnTo>
                  <a:lnTo>
                    <a:pt x="2907" y="875"/>
                  </a:lnTo>
                  <a:lnTo>
                    <a:pt x="2907" y="875"/>
                  </a:lnTo>
                  <a:lnTo>
                    <a:pt x="2875" y="906"/>
                  </a:lnTo>
                  <a:lnTo>
                    <a:pt x="2844" y="906"/>
                  </a:lnTo>
                  <a:lnTo>
                    <a:pt x="2813" y="938"/>
                  </a:lnTo>
                  <a:lnTo>
                    <a:pt x="2813" y="938"/>
                  </a:lnTo>
                  <a:lnTo>
                    <a:pt x="2813" y="938"/>
                  </a:lnTo>
                  <a:lnTo>
                    <a:pt x="2813" y="938"/>
                  </a:lnTo>
                  <a:lnTo>
                    <a:pt x="2813" y="969"/>
                  </a:lnTo>
                  <a:lnTo>
                    <a:pt x="2813" y="969"/>
                  </a:lnTo>
                  <a:lnTo>
                    <a:pt x="2844" y="969"/>
                  </a:lnTo>
                  <a:lnTo>
                    <a:pt x="2875" y="1000"/>
                  </a:lnTo>
                  <a:lnTo>
                    <a:pt x="2875" y="1000"/>
                  </a:lnTo>
                  <a:lnTo>
                    <a:pt x="2875" y="1000"/>
                  </a:lnTo>
                  <a:lnTo>
                    <a:pt x="2907" y="1000"/>
                  </a:lnTo>
                  <a:lnTo>
                    <a:pt x="2907" y="969"/>
                  </a:lnTo>
                  <a:lnTo>
                    <a:pt x="2938" y="906"/>
                  </a:lnTo>
                  <a:lnTo>
                    <a:pt x="2938" y="875"/>
                  </a:lnTo>
                  <a:lnTo>
                    <a:pt x="2938" y="875"/>
                  </a:lnTo>
                  <a:lnTo>
                    <a:pt x="3000" y="844"/>
                  </a:lnTo>
                  <a:lnTo>
                    <a:pt x="3063" y="813"/>
                  </a:lnTo>
                  <a:lnTo>
                    <a:pt x="3063" y="813"/>
                  </a:lnTo>
                  <a:lnTo>
                    <a:pt x="3000" y="844"/>
                  </a:lnTo>
                  <a:lnTo>
                    <a:pt x="2969" y="875"/>
                  </a:lnTo>
                  <a:lnTo>
                    <a:pt x="2969" y="906"/>
                  </a:lnTo>
                  <a:lnTo>
                    <a:pt x="2938" y="938"/>
                  </a:lnTo>
                  <a:lnTo>
                    <a:pt x="2938" y="969"/>
                  </a:lnTo>
                  <a:lnTo>
                    <a:pt x="2938" y="969"/>
                  </a:lnTo>
                  <a:lnTo>
                    <a:pt x="2938" y="1000"/>
                  </a:lnTo>
                  <a:lnTo>
                    <a:pt x="2938" y="1000"/>
                  </a:lnTo>
                  <a:lnTo>
                    <a:pt x="2969" y="1000"/>
                  </a:lnTo>
                  <a:lnTo>
                    <a:pt x="2969" y="1000"/>
                  </a:lnTo>
                  <a:lnTo>
                    <a:pt x="3000" y="1000"/>
                  </a:lnTo>
                  <a:lnTo>
                    <a:pt x="3000" y="1000"/>
                  </a:lnTo>
                  <a:lnTo>
                    <a:pt x="3032" y="1000"/>
                  </a:lnTo>
                  <a:lnTo>
                    <a:pt x="3063" y="1000"/>
                  </a:lnTo>
                  <a:lnTo>
                    <a:pt x="3063" y="1000"/>
                  </a:lnTo>
                  <a:lnTo>
                    <a:pt x="3063" y="969"/>
                  </a:lnTo>
                  <a:lnTo>
                    <a:pt x="3063" y="969"/>
                  </a:lnTo>
                  <a:lnTo>
                    <a:pt x="3063" y="938"/>
                  </a:lnTo>
                  <a:lnTo>
                    <a:pt x="3094" y="938"/>
                  </a:lnTo>
                  <a:lnTo>
                    <a:pt x="3125" y="906"/>
                  </a:lnTo>
                  <a:lnTo>
                    <a:pt x="3125" y="906"/>
                  </a:lnTo>
                  <a:lnTo>
                    <a:pt x="3125" y="906"/>
                  </a:lnTo>
                  <a:lnTo>
                    <a:pt x="3125" y="906"/>
                  </a:lnTo>
                  <a:lnTo>
                    <a:pt x="3125" y="938"/>
                  </a:lnTo>
                  <a:lnTo>
                    <a:pt x="3125" y="969"/>
                  </a:lnTo>
                  <a:lnTo>
                    <a:pt x="3125" y="969"/>
                  </a:lnTo>
                  <a:lnTo>
                    <a:pt x="3157" y="969"/>
                  </a:lnTo>
                  <a:lnTo>
                    <a:pt x="3188" y="938"/>
                  </a:lnTo>
                  <a:lnTo>
                    <a:pt x="3188" y="906"/>
                  </a:lnTo>
                  <a:lnTo>
                    <a:pt x="3188" y="906"/>
                  </a:lnTo>
                  <a:lnTo>
                    <a:pt x="3219" y="875"/>
                  </a:lnTo>
                  <a:lnTo>
                    <a:pt x="3250" y="844"/>
                  </a:lnTo>
                  <a:lnTo>
                    <a:pt x="3250" y="813"/>
                  </a:lnTo>
                  <a:lnTo>
                    <a:pt x="3250" y="813"/>
                  </a:lnTo>
                  <a:lnTo>
                    <a:pt x="3250" y="813"/>
                  </a:lnTo>
                  <a:lnTo>
                    <a:pt x="3219" y="781"/>
                  </a:lnTo>
                  <a:lnTo>
                    <a:pt x="3219" y="750"/>
                  </a:lnTo>
                  <a:lnTo>
                    <a:pt x="3219" y="750"/>
                  </a:lnTo>
                  <a:lnTo>
                    <a:pt x="3250" y="750"/>
                  </a:lnTo>
                  <a:lnTo>
                    <a:pt x="3250" y="750"/>
                  </a:lnTo>
                  <a:lnTo>
                    <a:pt x="3250" y="719"/>
                  </a:lnTo>
                  <a:lnTo>
                    <a:pt x="3250" y="688"/>
                  </a:lnTo>
                  <a:lnTo>
                    <a:pt x="3250" y="656"/>
                  </a:lnTo>
                  <a:lnTo>
                    <a:pt x="3282" y="625"/>
                  </a:lnTo>
                  <a:lnTo>
                    <a:pt x="3282" y="625"/>
                  </a:lnTo>
                  <a:lnTo>
                    <a:pt x="3282" y="656"/>
                  </a:lnTo>
                  <a:lnTo>
                    <a:pt x="3282" y="719"/>
                  </a:lnTo>
                  <a:lnTo>
                    <a:pt x="3250" y="750"/>
                  </a:lnTo>
                  <a:lnTo>
                    <a:pt x="3282" y="750"/>
                  </a:lnTo>
                  <a:lnTo>
                    <a:pt x="3282" y="781"/>
                  </a:lnTo>
                  <a:lnTo>
                    <a:pt x="3282" y="781"/>
                  </a:lnTo>
                  <a:lnTo>
                    <a:pt x="3282" y="781"/>
                  </a:lnTo>
                  <a:lnTo>
                    <a:pt x="3313" y="781"/>
                  </a:lnTo>
                  <a:lnTo>
                    <a:pt x="3344" y="781"/>
                  </a:lnTo>
                  <a:lnTo>
                    <a:pt x="3344" y="781"/>
                  </a:lnTo>
                  <a:lnTo>
                    <a:pt x="3375" y="781"/>
                  </a:lnTo>
                  <a:lnTo>
                    <a:pt x="3375" y="781"/>
                  </a:lnTo>
                  <a:lnTo>
                    <a:pt x="3344" y="781"/>
                  </a:lnTo>
                  <a:lnTo>
                    <a:pt x="3344" y="813"/>
                  </a:lnTo>
                  <a:lnTo>
                    <a:pt x="3313" y="813"/>
                  </a:lnTo>
                  <a:lnTo>
                    <a:pt x="3250" y="875"/>
                  </a:lnTo>
                  <a:lnTo>
                    <a:pt x="3250" y="906"/>
                  </a:lnTo>
                  <a:lnTo>
                    <a:pt x="3250" y="938"/>
                  </a:lnTo>
                  <a:lnTo>
                    <a:pt x="3219" y="969"/>
                  </a:lnTo>
                  <a:lnTo>
                    <a:pt x="3157" y="1000"/>
                  </a:lnTo>
                  <a:lnTo>
                    <a:pt x="3157" y="1031"/>
                  </a:lnTo>
                  <a:lnTo>
                    <a:pt x="3125" y="1031"/>
                  </a:lnTo>
                  <a:lnTo>
                    <a:pt x="3157" y="1031"/>
                  </a:lnTo>
                  <a:lnTo>
                    <a:pt x="3157" y="1063"/>
                  </a:lnTo>
                  <a:lnTo>
                    <a:pt x="3188" y="1094"/>
                  </a:lnTo>
                  <a:lnTo>
                    <a:pt x="3219" y="1125"/>
                  </a:lnTo>
                  <a:lnTo>
                    <a:pt x="3250" y="1125"/>
                  </a:lnTo>
                  <a:lnTo>
                    <a:pt x="3282" y="1156"/>
                  </a:lnTo>
                  <a:lnTo>
                    <a:pt x="3282" y="1156"/>
                  </a:lnTo>
                  <a:lnTo>
                    <a:pt x="3282" y="1188"/>
                  </a:lnTo>
                  <a:lnTo>
                    <a:pt x="3313" y="1188"/>
                  </a:lnTo>
                  <a:lnTo>
                    <a:pt x="3344" y="1156"/>
                  </a:lnTo>
                  <a:lnTo>
                    <a:pt x="3344" y="1156"/>
                  </a:lnTo>
                  <a:lnTo>
                    <a:pt x="3344" y="1188"/>
                  </a:lnTo>
                  <a:lnTo>
                    <a:pt x="3313" y="1188"/>
                  </a:lnTo>
                  <a:lnTo>
                    <a:pt x="3313" y="1188"/>
                  </a:lnTo>
                  <a:lnTo>
                    <a:pt x="3313" y="1188"/>
                  </a:lnTo>
                  <a:lnTo>
                    <a:pt x="3282" y="1188"/>
                  </a:lnTo>
                  <a:lnTo>
                    <a:pt x="3250" y="1188"/>
                  </a:lnTo>
                  <a:lnTo>
                    <a:pt x="3250" y="1188"/>
                  </a:lnTo>
                  <a:lnTo>
                    <a:pt x="3219" y="1156"/>
                  </a:lnTo>
                  <a:lnTo>
                    <a:pt x="3219" y="1125"/>
                  </a:lnTo>
                  <a:lnTo>
                    <a:pt x="3188" y="1125"/>
                  </a:lnTo>
                  <a:lnTo>
                    <a:pt x="3157" y="1094"/>
                  </a:lnTo>
                  <a:lnTo>
                    <a:pt x="3125" y="1094"/>
                  </a:lnTo>
                  <a:lnTo>
                    <a:pt x="3125" y="1063"/>
                  </a:lnTo>
                  <a:lnTo>
                    <a:pt x="3094" y="1063"/>
                  </a:lnTo>
                  <a:lnTo>
                    <a:pt x="3063" y="1063"/>
                  </a:lnTo>
                  <a:lnTo>
                    <a:pt x="3032" y="1063"/>
                  </a:lnTo>
                  <a:lnTo>
                    <a:pt x="2969" y="1063"/>
                  </a:lnTo>
                  <a:lnTo>
                    <a:pt x="2969" y="1094"/>
                  </a:lnTo>
                  <a:lnTo>
                    <a:pt x="2969" y="1125"/>
                  </a:lnTo>
                  <a:lnTo>
                    <a:pt x="3000" y="1156"/>
                  </a:lnTo>
                  <a:lnTo>
                    <a:pt x="3000" y="1219"/>
                  </a:lnTo>
                  <a:lnTo>
                    <a:pt x="3032" y="1250"/>
                  </a:lnTo>
                  <a:lnTo>
                    <a:pt x="3032" y="1250"/>
                  </a:lnTo>
                  <a:lnTo>
                    <a:pt x="3063" y="1250"/>
                  </a:lnTo>
                  <a:lnTo>
                    <a:pt x="3063" y="1250"/>
                  </a:lnTo>
                  <a:lnTo>
                    <a:pt x="3094" y="1250"/>
                  </a:lnTo>
                  <a:lnTo>
                    <a:pt x="3125" y="1281"/>
                  </a:lnTo>
                  <a:lnTo>
                    <a:pt x="3125" y="1313"/>
                  </a:lnTo>
                  <a:lnTo>
                    <a:pt x="3157" y="1344"/>
                  </a:lnTo>
                  <a:lnTo>
                    <a:pt x="3157" y="1344"/>
                  </a:lnTo>
                  <a:lnTo>
                    <a:pt x="3188" y="1375"/>
                  </a:lnTo>
                  <a:lnTo>
                    <a:pt x="3219" y="1375"/>
                  </a:lnTo>
                  <a:lnTo>
                    <a:pt x="3219" y="1406"/>
                  </a:lnTo>
                  <a:lnTo>
                    <a:pt x="3188" y="1406"/>
                  </a:lnTo>
                  <a:lnTo>
                    <a:pt x="3188" y="1406"/>
                  </a:lnTo>
                  <a:lnTo>
                    <a:pt x="3188" y="1375"/>
                  </a:lnTo>
                  <a:lnTo>
                    <a:pt x="3157" y="1406"/>
                  </a:lnTo>
                  <a:lnTo>
                    <a:pt x="3157" y="1406"/>
                  </a:lnTo>
                  <a:lnTo>
                    <a:pt x="3157" y="1406"/>
                  </a:lnTo>
                  <a:lnTo>
                    <a:pt x="3157" y="1406"/>
                  </a:lnTo>
                  <a:lnTo>
                    <a:pt x="3188" y="1437"/>
                  </a:lnTo>
                  <a:lnTo>
                    <a:pt x="3188" y="1437"/>
                  </a:lnTo>
                  <a:lnTo>
                    <a:pt x="3188" y="1437"/>
                  </a:lnTo>
                  <a:lnTo>
                    <a:pt x="3219" y="1437"/>
                  </a:lnTo>
                  <a:lnTo>
                    <a:pt x="3250" y="1406"/>
                  </a:lnTo>
                  <a:lnTo>
                    <a:pt x="3282" y="1437"/>
                  </a:lnTo>
                  <a:lnTo>
                    <a:pt x="3282" y="1406"/>
                  </a:lnTo>
                  <a:lnTo>
                    <a:pt x="3313" y="1406"/>
                  </a:lnTo>
                  <a:lnTo>
                    <a:pt x="3313" y="1406"/>
                  </a:lnTo>
                  <a:lnTo>
                    <a:pt x="3313" y="1406"/>
                  </a:lnTo>
                  <a:lnTo>
                    <a:pt x="3313" y="1375"/>
                  </a:lnTo>
                  <a:lnTo>
                    <a:pt x="3313" y="1406"/>
                  </a:lnTo>
                  <a:lnTo>
                    <a:pt x="3313" y="1406"/>
                  </a:lnTo>
                  <a:lnTo>
                    <a:pt x="3313" y="1437"/>
                  </a:lnTo>
                  <a:lnTo>
                    <a:pt x="3313" y="1437"/>
                  </a:lnTo>
                  <a:lnTo>
                    <a:pt x="3282" y="1437"/>
                  </a:lnTo>
                  <a:lnTo>
                    <a:pt x="3250" y="1437"/>
                  </a:lnTo>
                  <a:lnTo>
                    <a:pt x="3250" y="1469"/>
                  </a:lnTo>
                  <a:lnTo>
                    <a:pt x="3250" y="1469"/>
                  </a:lnTo>
                  <a:lnTo>
                    <a:pt x="3250" y="1469"/>
                  </a:lnTo>
                  <a:lnTo>
                    <a:pt x="3250" y="1469"/>
                  </a:lnTo>
                  <a:lnTo>
                    <a:pt x="3219" y="1469"/>
                  </a:lnTo>
                  <a:lnTo>
                    <a:pt x="3157" y="1469"/>
                  </a:lnTo>
                  <a:lnTo>
                    <a:pt x="3157" y="1469"/>
                  </a:lnTo>
                  <a:lnTo>
                    <a:pt x="3125" y="1469"/>
                  </a:lnTo>
                  <a:lnTo>
                    <a:pt x="3125" y="1500"/>
                  </a:lnTo>
                  <a:lnTo>
                    <a:pt x="3094" y="1500"/>
                  </a:lnTo>
                  <a:lnTo>
                    <a:pt x="3063" y="1531"/>
                  </a:lnTo>
                  <a:lnTo>
                    <a:pt x="3063" y="1563"/>
                  </a:lnTo>
                  <a:lnTo>
                    <a:pt x="3063" y="1594"/>
                  </a:lnTo>
                  <a:lnTo>
                    <a:pt x="3032" y="1625"/>
                  </a:lnTo>
                  <a:lnTo>
                    <a:pt x="3032" y="1625"/>
                  </a:lnTo>
                  <a:lnTo>
                    <a:pt x="3063" y="1688"/>
                  </a:lnTo>
                  <a:lnTo>
                    <a:pt x="3063" y="1719"/>
                  </a:lnTo>
                  <a:lnTo>
                    <a:pt x="3063" y="1719"/>
                  </a:lnTo>
                  <a:lnTo>
                    <a:pt x="3094" y="1719"/>
                  </a:lnTo>
                  <a:lnTo>
                    <a:pt x="3094" y="1688"/>
                  </a:lnTo>
                  <a:lnTo>
                    <a:pt x="3125" y="1688"/>
                  </a:lnTo>
                  <a:lnTo>
                    <a:pt x="3125" y="1656"/>
                  </a:lnTo>
                  <a:lnTo>
                    <a:pt x="3125" y="1625"/>
                  </a:lnTo>
                  <a:lnTo>
                    <a:pt x="3157" y="1688"/>
                  </a:lnTo>
                  <a:lnTo>
                    <a:pt x="3125" y="1719"/>
                  </a:lnTo>
                  <a:lnTo>
                    <a:pt x="3188" y="1688"/>
                  </a:lnTo>
                  <a:lnTo>
                    <a:pt x="3188" y="1688"/>
                  </a:lnTo>
                  <a:lnTo>
                    <a:pt x="3188" y="1656"/>
                  </a:lnTo>
                  <a:lnTo>
                    <a:pt x="3188" y="1625"/>
                  </a:lnTo>
                  <a:lnTo>
                    <a:pt x="3188" y="1563"/>
                  </a:lnTo>
                  <a:lnTo>
                    <a:pt x="3219" y="1656"/>
                  </a:lnTo>
                  <a:lnTo>
                    <a:pt x="3219" y="1625"/>
                  </a:lnTo>
                  <a:lnTo>
                    <a:pt x="3250" y="1656"/>
                  </a:lnTo>
                  <a:lnTo>
                    <a:pt x="3250" y="1656"/>
                  </a:lnTo>
                  <a:lnTo>
                    <a:pt x="3219" y="1656"/>
                  </a:lnTo>
                  <a:lnTo>
                    <a:pt x="3219" y="1656"/>
                  </a:lnTo>
                  <a:lnTo>
                    <a:pt x="3219" y="1688"/>
                  </a:lnTo>
                  <a:lnTo>
                    <a:pt x="3188" y="1719"/>
                  </a:lnTo>
                  <a:lnTo>
                    <a:pt x="3188" y="1750"/>
                  </a:lnTo>
                  <a:lnTo>
                    <a:pt x="3219" y="1781"/>
                  </a:lnTo>
                  <a:lnTo>
                    <a:pt x="3219" y="1844"/>
                  </a:lnTo>
                  <a:lnTo>
                    <a:pt x="3250" y="1844"/>
                  </a:lnTo>
                  <a:lnTo>
                    <a:pt x="3250" y="1844"/>
                  </a:lnTo>
                  <a:lnTo>
                    <a:pt x="3282" y="1844"/>
                  </a:lnTo>
                  <a:lnTo>
                    <a:pt x="3313" y="1844"/>
                  </a:lnTo>
                  <a:lnTo>
                    <a:pt x="3313" y="1844"/>
                  </a:lnTo>
                  <a:lnTo>
                    <a:pt x="3344" y="1844"/>
                  </a:lnTo>
                  <a:lnTo>
                    <a:pt x="3344" y="1813"/>
                  </a:lnTo>
                  <a:lnTo>
                    <a:pt x="3344" y="1781"/>
                  </a:lnTo>
                  <a:lnTo>
                    <a:pt x="3344" y="1688"/>
                  </a:lnTo>
                  <a:lnTo>
                    <a:pt x="3375" y="1688"/>
                  </a:lnTo>
                  <a:lnTo>
                    <a:pt x="3375" y="1688"/>
                  </a:lnTo>
                  <a:lnTo>
                    <a:pt x="3375" y="1719"/>
                  </a:lnTo>
                  <a:lnTo>
                    <a:pt x="3375" y="1719"/>
                  </a:lnTo>
                  <a:lnTo>
                    <a:pt x="3375" y="1750"/>
                  </a:lnTo>
                  <a:lnTo>
                    <a:pt x="3344" y="1813"/>
                  </a:lnTo>
                  <a:lnTo>
                    <a:pt x="3344" y="1844"/>
                  </a:lnTo>
                  <a:lnTo>
                    <a:pt x="3344" y="1844"/>
                  </a:lnTo>
                  <a:lnTo>
                    <a:pt x="3344" y="1844"/>
                  </a:lnTo>
                  <a:lnTo>
                    <a:pt x="3344" y="1875"/>
                  </a:lnTo>
                  <a:lnTo>
                    <a:pt x="3344" y="1875"/>
                  </a:lnTo>
                  <a:lnTo>
                    <a:pt x="3313" y="1875"/>
                  </a:lnTo>
                  <a:lnTo>
                    <a:pt x="3282" y="1906"/>
                  </a:lnTo>
                  <a:lnTo>
                    <a:pt x="3282" y="1906"/>
                  </a:lnTo>
                  <a:lnTo>
                    <a:pt x="3219" y="1875"/>
                  </a:lnTo>
                  <a:lnTo>
                    <a:pt x="3219" y="1875"/>
                  </a:lnTo>
                  <a:lnTo>
                    <a:pt x="3188" y="1844"/>
                  </a:lnTo>
                  <a:lnTo>
                    <a:pt x="3157" y="1813"/>
                  </a:lnTo>
                  <a:lnTo>
                    <a:pt x="3157" y="1781"/>
                  </a:lnTo>
                  <a:lnTo>
                    <a:pt x="3125" y="1781"/>
                  </a:lnTo>
                  <a:lnTo>
                    <a:pt x="3094" y="1781"/>
                  </a:lnTo>
                  <a:lnTo>
                    <a:pt x="3094" y="1781"/>
                  </a:lnTo>
                  <a:lnTo>
                    <a:pt x="3063" y="1781"/>
                  </a:lnTo>
                  <a:lnTo>
                    <a:pt x="3063" y="1813"/>
                  </a:lnTo>
                  <a:lnTo>
                    <a:pt x="3063" y="1813"/>
                  </a:lnTo>
                  <a:lnTo>
                    <a:pt x="3063" y="1844"/>
                  </a:lnTo>
                  <a:lnTo>
                    <a:pt x="3063" y="1875"/>
                  </a:lnTo>
                  <a:lnTo>
                    <a:pt x="3094" y="1906"/>
                  </a:lnTo>
                  <a:lnTo>
                    <a:pt x="3094" y="1906"/>
                  </a:lnTo>
                  <a:lnTo>
                    <a:pt x="3094" y="1938"/>
                  </a:lnTo>
                  <a:lnTo>
                    <a:pt x="3125" y="1938"/>
                  </a:lnTo>
                  <a:lnTo>
                    <a:pt x="3125" y="1938"/>
                  </a:lnTo>
                  <a:lnTo>
                    <a:pt x="3125" y="1938"/>
                  </a:lnTo>
                  <a:lnTo>
                    <a:pt x="3125" y="1938"/>
                  </a:lnTo>
                  <a:lnTo>
                    <a:pt x="3157" y="1969"/>
                  </a:lnTo>
                  <a:lnTo>
                    <a:pt x="3157" y="1969"/>
                  </a:lnTo>
                  <a:lnTo>
                    <a:pt x="3157" y="1969"/>
                  </a:lnTo>
                  <a:lnTo>
                    <a:pt x="3157" y="2000"/>
                  </a:lnTo>
                  <a:lnTo>
                    <a:pt x="3125" y="2000"/>
                  </a:lnTo>
                  <a:lnTo>
                    <a:pt x="3125" y="2000"/>
                  </a:lnTo>
                  <a:lnTo>
                    <a:pt x="3094" y="2000"/>
                  </a:lnTo>
                  <a:lnTo>
                    <a:pt x="3094" y="2031"/>
                  </a:lnTo>
                  <a:lnTo>
                    <a:pt x="3063" y="2031"/>
                  </a:lnTo>
                  <a:lnTo>
                    <a:pt x="3063" y="2031"/>
                  </a:lnTo>
                  <a:lnTo>
                    <a:pt x="3063" y="2062"/>
                  </a:lnTo>
                  <a:lnTo>
                    <a:pt x="3000" y="2125"/>
                  </a:lnTo>
                  <a:lnTo>
                    <a:pt x="3032" y="2156"/>
                  </a:lnTo>
                  <a:lnTo>
                    <a:pt x="3032" y="2219"/>
                  </a:lnTo>
                  <a:lnTo>
                    <a:pt x="3032" y="2219"/>
                  </a:lnTo>
                  <a:lnTo>
                    <a:pt x="3063" y="2219"/>
                  </a:lnTo>
                  <a:lnTo>
                    <a:pt x="3094" y="2219"/>
                  </a:lnTo>
                  <a:lnTo>
                    <a:pt x="3094" y="2188"/>
                  </a:lnTo>
                  <a:lnTo>
                    <a:pt x="3094" y="2156"/>
                  </a:lnTo>
                  <a:lnTo>
                    <a:pt x="3094" y="2125"/>
                  </a:lnTo>
                  <a:lnTo>
                    <a:pt x="3094" y="2188"/>
                  </a:lnTo>
                  <a:lnTo>
                    <a:pt x="3094" y="2219"/>
                  </a:lnTo>
                  <a:lnTo>
                    <a:pt x="3125" y="2219"/>
                  </a:lnTo>
                  <a:lnTo>
                    <a:pt x="3157" y="2219"/>
                  </a:lnTo>
                  <a:lnTo>
                    <a:pt x="3157" y="2156"/>
                  </a:lnTo>
                  <a:lnTo>
                    <a:pt x="3188" y="2188"/>
                  </a:lnTo>
                  <a:lnTo>
                    <a:pt x="3219" y="2219"/>
                  </a:lnTo>
                  <a:lnTo>
                    <a:pt x="3219" y="2219"/>
                  </a:lnTo>
                  <a:lnTo>
                    <a:pt x="3219" y="2156"/>
                  </a:lnTo>
                  <a:lnTo>
                    <a:pt x="3219" y="2156"/>
                  </a:lnTo>
                  <a:lnTo>
                    <a:pt x="3219" y="2156"/>
                  </a:lnTo>
                  <a:lnTo>
                    <a:pt x="3250" y="2156"/>
                  </a:lnTo>
                  <a:lnTo>
                    <a:pt x="3250" y="2156"/>
                  </a:lnTo>
                  <a:lnTo>
                    <a:pt x="3250" y="2188"/>
                  </a:lnTo>
                  <a:lnTo>
                    <a:pt x="3313" y="2188"/>
                  </a:lnTo>
                  <a:lnTo>
                    <a:pt x="3313" y="2219"/>
                  </a:lnTo>
                  <a:lnTo>
                    <a:pt x="3344" y="2219"/>
                  </a:lnTo>
                  <a:lnTo>
                    <a:pt x="3407" y="2188"/>
                  </a:lnTo>
                  <a:lnTo>
                    <a:pt x="3375" y="2094"/>
                  </a:lnTo>
                  <a:lnTo>
                    <a:pt x="3407" y="2125"/>
                  </a:lnTo>
                  <a:lnTo>
                    <a:pt x="3407" y="2125"/>
                  </a:lnTo>
                  <a:lnTo>
                    <a:pt x="3438" y="2125"/>
                  </a:lnTo>
                  <a:lnTo>
                    <a:pt x="3532" y="2094"/>
                  </a:lnTo>
                  <a:lnTo>
                    <a:pt x="3532" y="2094"/>
                  </a:lnTo>
                  <a:lnTo>
                    <a:pt x="3500" y="2062"/>
                  </a:lnTo>
                  <a:lnTo>
                    <a:pt x="3500" y="2062"/>
                  </a:lnTo>
                  <a:lnTo>
                    <a:pt x="3469" y="2031"/>
                  </a:lnTo>
                  <a:lnTo>
                    <a:pt x="3469" y="2031"/>
                  </a:lnTo>
                  <a:lnTo>
                    <a:pt x="3500" y="2031"/>
                  </a:lnTo>
                  <a:lnTo>
                    <a:pt x="3500" y="2062"/>
                  </a:lnTo>
                  <a:lnTo>
                    <a:pt x="3500" y="2062"/>
                  </a:lnTo>
                  <a:lnTo>
                    <a:pt x="3500" y="2062"/>
                  </a:lnTo>
                  <a:lnTo>
                    <a:pt x="3532" y="2062"/>
                  </a:lnTo>
                  <a:lnTo>
                    <a:pt x="3532" y="2062"/>
                  </a:lnTo>
                  <a:lnTo>
                    <a:pt x="3563" y="2094"/>
                  </a:lnTo>
                  <a:lnTo>
                    <a:pt x="3563" y="2094"/>
                  </a:lnTo>
                  <a:lnTo>
                    <a:pt x="3563" y="2094"/>
                  </a:lnTo>
                  <a:lnTo>
                    <a:pt x="3563" y="2062"/>
                  </a:lnTo>
                  <a:lnTo>
                    <a:pt x="3594" y="2062"/>
                  </a:lnTo>
                  <a:lnTo>
                    <a:pt x="3594" y="2062"/>
                  </a:lnTo>
                  <a:lnTo>
                    <a:pt x="3594" y="2062"/>
                  </a:lnTo>
                  <a:lnTo>
                    <a:pt x="3625" y="2094"/>
                  </a:lnTo>
                  <a:lnTo>
                    <a:pt x="3625" y="2094"/>
                  </a:lnTo>
                  <a:lnTo>
                    <a:pt x="3625" y="2125"/>
                  </a:lnTo>
                  <a:lnTo>
                    <a:pt x="3625" y="2125"/>
                  </a:lnTo>
                  <a:lnTo>
                    <a:pt x="3625" y="2156"/>
                  </a:lnTo>
                  <a:lnTo>
                    <a:pt x="3625" y="2156"/>
                  </a:lnTo>
                  <a:lnTo>
                    <a:pt x="3657" y="2156"/>
                  </a:lnTo>
                  <a:lnTo>
                    <a:pt x="3657" y="2156"/>
                  </a:lnTo>
                  <a:lnTo>
                    <a:pt x="3688" y="2125"/>
                  </a:lnTo>
                  <a:lnTo>
                    <a:pt x="3688" y="2094"/>
                  </a:lnTo>
                  <a:lnTo>
                    <a:pt x="3719" y="2094"/>
                  </a:lnTo>
                  <a:lnTo>
                    <a:pt x="3719" y="2062"/>
                  </a:lnTo>
                  <a:lnTo>
                    <a:pt x="3719" y="2031"/>
                  </a:lnTo>
                  <a:lnTo>
                    <a:pt x="3750" y="2031"/>
                  </a:lnTo>
                  <a:lnTo>
                    <a:pt x="3782" y="1969"/>
                  </a:lnTo>
                  <a:lnTo>
                    <a:pt x="3782" y="1969"/>
                  </a:lnTo>
                  <a:lnTo>
                    <a:pt x="3782" y="1906"/>
                  </a:lnTo>
                  <a:lnTo>
                    <a:pt x="3750" y="1906"/>
                  </a:lnTo>
                  <a:lnTo>
                    <a:pt x="3750" y="1875"/>
                  </a:lnTo>
                  <a:lnTo>
                    <a:pt x="3719" y="1875"/>
                  </a:lnTo>
                  <a:lnTo>
                    <a:pt x="3719" y="1875"/>
                  </a:lnTo>
                  <a:lnTo>
                    <a:pt x="3719" y="1875"/>
                  </a:lnTo>
                  <a:lnTo>
                    <a:pt x="3719" y="1906"/>
                  </a:lnTo>
                  <a:lnTo>
                    <a:pt x="3688" y="1906"/>
                  </a:lnTo>
                  <a:lnTo>
                    <a:pt x="3688" y="1906"/>
                  </a:lnTo>
                  <a:lnTo>
                    <a:pt x="3657" y="1906"/>
                  </a:lnTo>
                  <a:lnTo>
                    <a:pt x="3657" y="1906"/>
                  </a:lnTo>
                  <a:lnTo>
                    <a:pt x="3657" y="1875"/>
                  </a:lnTo>
                  <a:lnTo>
                    <a:pt x="3657" y="1875"/>
                  </a:lnTo>
                  <a:lnTo>
                    <a:pt x="3625" y="1844"/>
                  </a:lnTo>
                  <a:lnTo>
                    <a:pt x="3625" y="1844"/>
                  </a:lnTo>
                  <a:lnTo>
                    <a:pt x="3594" y="1844"/>
                  </a:lnTo>
                  <a:lnTo>
                    <a:pt x="3594" y="1875"/>
                  </a:lnTo>
                  <a:lnTo>
                    <a:pt x="3594" y="1875"/>
                  </a:lnTo>
                  <a:lnTo>
                    <a:pt x="3563" y="1844"/>
                  </a:lnTo>
                  <a:lnTo>
                    <a:pt x="3532" y="1844"/>
                  </a:lnTo>
                  <a:lnTo>
                    <a:pt x="3532" y="1844"/>
                  </a:lnTo>
                  <a:lnTo>
                    <a:pt x="3500" y="1875"/>
                  </a:lnTo>
                  <a:lnTo>
                    <a:pt x="3500" y="1875"/>
                  </a:lnTo>
                  <a:lnTo>
                    <a:pt x="3469" y="1875"/>
                  </a:lnTo>
                  <a:lnTo>
                    <a:pt x="3469" y="1875"/>
                  </a:lnTo>
                  <a:lnTo>
                    <a:pt x="3469" y="1875"/>
                  </a:lnTo>
                  <a:lnTo>
                    <a:pt x="3469" y="1875"/>
                  </a:lnTo>
                  <a:lnTo>
                    <a:pt x="3469" y="1875"/>
                  </a:lnTo>
                  <a:lnTo>
                    <a:pt x="3469" y="1844"/>
                  </a:lnTo>
                  <a:lnTo>
                    <a:pt x="3500" y="1844"/>
                  </a:lnTo>
                  <a:lnTo>
                    <a:pt x="3500" y="1844"/>
                  </a:lnTo>
                  <a:lnTo>
                    <a:pt x="3500" y="1844"/>
                  </a:lnTo>
                  <a:lnTo>
                    <a:pt x="3500" y="1813"/>
                  </a:lnTo>
                  <a:lnTo>
                    <a:pt x="3469" y="1813"/>
                  </a:lnTo>
                  <a:lnTo>
                    <a:pt x="3469" y="1813"/>
                  </a:lnTo>
                  <a:lnTo>
                    <a:pt x="3469" y="1781"/>
                  </a:lnTo>
                  <a:lnTo>
                    <a:pt x="3469" y="1781"/>
                  </a:lnTo>
                  <a:lnTo>
                    <a:pt x="3469" y="1813"/>
                  </a:lnTo>
                  <a:lnTo>
                    <a:pt x="3532" y="1813"/>
                  </a:lnTo>
                  <a:lnTo>
                    <a:pt x="3563" y="1844"/>
                  </a:lnTo>
                  <a:lnTo>
                    <a:pt x="3563" y="1813"/>
                  </a:lnTo>
                  <a:lnTo>
                    <a:pt x="3594" y="1813"/>
                  </a:lnTo>
                  <a:lnTo>
                    <a:pt x="3625" y="1781"/>
                  </a:lnTo>
                  <a:lnTo>
                    <a:pt x="3657" y="1781"/>
                  </a:lnTo>
                  <a:lnTo>
                    <a:pt x="3657" y="1781"/>
                  </a:lnTo>
                  <a:lnTo>
                    <a:pt x="3657" y="1781"/>
                  </a:lnTo>
                  <a:lnTo>
                    <a:pt x="3688" y="1750"/>
                  </a:lnTo>
                  <a:lnTo>
                    <a:pt x="3688" y="1719"/>
                  </a:lnTo>
                  <a:lnTo>
                    <a:pt x="3688" y="1719"/>
                  </a:lnTo>
                  <a:lnTo>
                    <a:pt x="3657" y="1688"/>
                  </a:lnTo>
                  <a:lnTo>
                    <a:pt x="3657" y="1656"/>
                  </a:lnTo>
                  <a:lnTo>
                    <a:pt x="3657" y="1625"/>
                  </a:lnTo>
                  <a:lnTo>
                    <a:pt x="3625" y="1594"/>
                  </a:lnTo>
                  <a:lnTo>
                    <a:pt x="3625" y="1594"/>
                  </a:lnTo>
                  <a:lnTo>
                    <a:pt x="3657" y="1594"/>
                  </a:lnTo>
                  <a:lnTo>
                    <a:pt x="3688" y="1563"/>
                  </a:lnTo>
                  <a:lnTo>
                    <a:pt x="3719" y="1563"/>
                  </a:lnTo>
                  <a:lnTo>
                    <a:pt x="3719" y="1531"/>
                  </a:lnTo>
                  <a:lnTo>
                    <a:pt x="3750" y="1531"/>
                  </a:lnTo>
                  <a:lnTo>
                    <a:pt x="3750" y="1531"/>
                  </a:lnTo>
                  <a:lnTo>
                    <a:pt x="3750" y="1531"/>
                  </a:lnTo>
                  <a:lnTo>
                    <a:pt x="3750" y="1469"/>
                  </a:lnTo>
                  <a:lnTo>
                    <a:pt x="3750" y="1437"/>
                  </a:lnTo>
                  <a:lnTo>
                    <a:pt x="3750" y="1406"/>
                  </a:lnTo>
                  <a:lnTo>
                    <a:pt x="3719" y="1406"/>
                  </a:lnTo>
                  <a:lnTo>
                    <a:pt x="3688" y="1406"/>
                  </a:lnTo>
                  <a:lnTo>
                    <a:pt x="3657" y="1406"/>
                  </a:lnTo>
                  <a:lnTo>
                    <a:pt x="3657" y="1406"/>
                  </a:lnTo>
                  <a:lnTo>
                    <a:pt x="3688" y="1375"/>
                  </a:lnTo>
                  <a:lnTo>
                    <a:pt x="3719" y="1375"/>
                  </a:lnTo>
                  <a:lnTo>
                    <a:pt x="3750" y="1344"/>
                  </a:lnTo>
                  <a:lnTo>
                    <a:pt x="3750" y="1344"/>
                  </a:lnTo>
                  <a:lnTo>
                    <a:pt x="3750" y="1313"/>
                  </a:lnTo>
                  <a:lnTo>
                    <a:pt x="3750" y="1313"/>
                  </a:lnTo>
                  <a:lnTo>
                    <a:pt x="3719" y="1281"/>
                  </a:lnTo>
                  <a:lnTo>
                    <a:pt x="3719" y="1281"/>
                  </a:lnTo>
                  <a:lnTo>
                    <a:pt x="3688" y="1281"/>
                  </a:lnTo>
                  <a:lnTo>
                    <a:pt x="3657" y="1281"/>
                  </a:lnTo>
                  <a:lnTo>
                    <a:pt x="3657" y="1281"/>
                  </a:lnTo>
                  <a:lnTo>
                    <a:pt x="3625" y="1281"/>
                  </a:lnTo>
                  <a:lnTo>
                    <a:pt x="3625" y="1281"/>
                  </a:lnTo>
                  <a:lnTo>
                    <a:pt x="3625" y="1281"/>
                  </a:lnTo>
                  <a:lnTo>
                    <a:pt x="3594" y="1281"/>
                  </a:lnTo>
                  <a:lnTo>
                    <a:pt x="3594" y="1281"/>
                  </a:lnTo>
                  <a:lnTo>
                    <a:pt x="3563" y="1313"/>
                  </a:lnTo>
                  <a:lnTo>
                    <a:pt x="3532" y="1313"/>
                  </a:lnTo>
                  <a:lnTo>
                    <a:pt x="3532" y="1313"/>
                  </a:lnTo>
                  <a:lnTo>
                    <a:pt x="3532" y="1313"/>
                  </a:lnTo>
                  <a:lnTo>
                    <a:pt x="3500" y="1313"/>
                  </a:lnTo>
                  <a:lnTo>
                    <a:pt x="3500" y="1313"/>
                  </a:lnTo>
                  <a:lnTo>
                    <a:pt x="3469" y="1313"/>
                  </a:lnTo>
                  <a:lnTo>
                    <a:pt x="3469" y="1313"/>
                  </a:lnTo>
                  <a:lnTo>
                    <a:pt x="3500" y="1281"/>
                  </a:lnTo>
                  <a:lnTo>
                    <a:pt x="3500" y="1281"/>
                  </a:lnTo>
                  <a:lnTo>
                    <a:pt x="3532" y="1281"/>
                  </a:lnTo>
                  <a:lnTo>
                    <a:pt x="3532" y="1281"/>
                  </a:lnTo>
                  <a:lnTo>
                    <a:pt x="3563" y="1250"/>
                  </a:lnTo>
                  <a:lnTo>
                    <a:pt x="3594" y="1250"/>
                  </a:lnTo>
                  <a:lnTo>
                    <a:pt x="3594" y="1250"/>
                  </a:lnTo>
                  <a:lnTo>
                    <a:pt x="3594" y="1250"/>
                  </a:lnTo>
                  <a:lnTo>
                    <a:pt x="3625" y="1219"/>
                  </a:lnTo>
                  <a:lnTo>
                    <a:pt x="3625" y="1219"/>
                  </a:lnTo>
                  <a:lnTo>
                    <a:pt x="3657" y="1250"/>
                  </a:lnTo>
                  <a:lnTo>
                    <a:pt x="3657" y="1250"/>
                  </a:lnTo>
                  <a:lnTo>
                    <a:pt x="3688" y="1219"/>
                  </a:lnTo>
                  <a:lnTo>
                    <a:pt x="3688" y="1219"/>
                  </a:lnTo>
                  <a:lnTo>
                    <a:pt x="3688" y="1156"/>
                  </a:lnTo>
                  <a:lnTo>
                    <a:pt x="3657" y="1156"/>
                  </a:lnTo>
                  <a:lnTo>
                    <a:pt x="3657" y="1188"/>
                  </a:lnTo>
                  <a:lnTo>
                    <a:pt x="3625" y="1188"/>
                  </a:lnTo>
                  <a:lnTo>
                    <a:pt x="3625" y="1188"/>
                  </a:lnTo>
                  <a:lnTo>
                    <a:pt x="3594" y="1188"/>
                  </a:lnTo>
                  <a:lnTo>
                    <a:pt x="3594" y="1188"/>
                  </a:lnTo>
                  <a:lnTo>
                    <a:pt x="3563" y="1156"/>
                  </a:lnTo>
                  <a:lnTo>
                    <a:pt x="3532" y="1156"/>
                  </a:lnTo>
                  <a:lnTo>
                    <a:pt x="3532" y="1156"/>
                  </a:lnTo>
                  <a:lnTo>
                    <a:pt x="3532" y="1156"/>
                  </a:lnTo>
                  <a:lnTo>
                    <a:pt x="3532" y="1125"/>
                  </a:lnTo>
                  <a:lnTo>
                    <a:pt x="3563" y="1125"/>
                  </a:lnTo>
                  <a:lnTo>
                    <a:pt x="3594" y="1156"/>
                  </a:lnTo>
                  <a:lnTo>
                    <a:pt x="3594" y="1156"/>
                  </a:lnTo>
                  <a:lnTo>
                    <a:pt x="3625" y="1125"/>
                  </a:lnTo>
                  <a:lnTo>
                    <a:pt x="3625" y="1125"/>
                  </a:lnTo>
                  <a:lnTo>
                    <a:pt x="3657" y="1094"/>
                  </a:lnTo>
                  <a:lnTo>
                    <a:pt x="3657" y="1094"/>
                  </a:lnTo>
                  <a:lnTo>
                    <a:pt x="3657" y="1094"/>
                  </a:lnTo>
                  <a:lnTo>
                    <a:pt x="3657" y="1094"/>
                  </a:lnTo>
                  <a:lnTo>
                    <a:pt x="3688" y="1063"/>
                  </a:lnTo>
                  <a:lnTo>
                    <a:pt x="3688" y="1063"/>
                  </a:lnTo>
                  <a:lnTo>
                    <a:pt x="3688" y="1063"/>
                  </a:lnTo>
                  <a:lnTo>
                    <a:pt x="3688" y="1063"/>
                  </a:lnTo>
                  <a:lnTo>
                    <a:pt x="3688" y="1031"/>
                  </a:lnTo>
                  <a:lnTo>
                    <a:pt x="3688" y="1031"/>
                  </a:lnTo>
                  <a:lnTo>
                    <a:pt x="3657" y="1000"/>
                  </a:lnTo>
                  <a:lnTo>
                    <a:pt x="3657" y="1000"/>
                  </a:lnTo>
                  <a:lnTo>
                    <a:pt x="3657" y="1000"/>
                  </a:lnTo>
                  <a:lnTo>
                    <a:pt x="3625" y="1000"/>
                  </a:lnTo>
                  <a:lnTo>
                    <a:pt x="3594" y="1000"/>
                  </a:lnTo>
                  <a:lnTo>
                    <a:pt x="3594" y="1000"/>
                  </a:lnTo>
                  <a:lnTo>
                    <a:pt x="3594" y="1000"/>
                  </a:lnTo>
                  <a:lnTo>
                    <a:pt x="3594" y="1000"/>
                  </a:lnTo>
                  <a:lnTo>
                    <a:pt x="3625" y="1000"/>
                  </a:lnTo>
                  <a:lnTo>
                    <a:pt x="3657" y="969"/>
                  </a:lnTo>
                  <a:lnTo>
                    <a:pt x="3719" y="1000"/>
                  </a:lnTo>
                  <a:lnTo>
                    <a:pt x="3719" y="1000"/>
                  </a:lnTo>
                  <a:lnTo>
                    <a:pt x="3719" y="969"/>
                  </a:lnTo>
                  <a:lnTo>
                    <a:pt x="3750" y="938"/>
                  </a:lnTo>
                  <a:lnTo>
                    <a:pt x="3750" y="938"/>
                  </a:lnTo>
                  <a:lnTo>
                    <a:pt x="3750" y="906"/>
                  </a:lnTo>
                  <a:lnTo>
                    <a:pt x="3750" y="906"/>
                  </a:lnTo>
                  <a:lnTo>
                    <a:pt x="3750" y="906"/>
                  </a:lnTo>
                  <a:lnTo>
                    <a:pt x="3719" y="906"/>
                  </a:lnTo>
                  <a:lnTo>
                    <a:pt x="3750" y="875"/>
                  </a:lnTo>
                  <a:lnTo>
                    <a:pt x="3750" y="844"/>
                  </a:lnTo>
                  <a:lnTo>
                    <a:pt x="3750" y="844"/>
                  </a:lnTo>
                  <a:lnTo>
                    <a:pt x="3719" y="844"/>
                  </a:lnTo>
                  <a:lnTo>
                    <a:pt x="3719" y="844"/>
                  </a:lnTo>
                  <a:lnTo>
                    <a:pt x="3688" y="875"/>
                  </a:lnTo>
                  <a:lnTo>
                    <a:pt x="3688" y="875"/>
                  </a:lnTo>
                  <a:lnTo>
                    <a:pt x="3657" y="875"/>
                  </a:lnTo>
                  <a:lnTo>
                    <a:pt x="3657" y="875"/>
                  </a:lnTo>
                  <a:lnTo>
                    <a:pt x="3688" y="875"/>
                  </a:lnTo>
                  <a:lnTo>
                    <a:pt x="3688" y="875"/>
                  </a:lnTo>
                  <a:lnTo>
                    <a:pt x="3688" y="875"/>
                  </a:lnTo>
                  <a:lnTo>
                    <a:pt x="3688" y="844"/>
                  </a:lnTo>
                  <a:lnTo>
                    <a:pt x="3719" y="844"/>
                  </a:lnTo>
                  <a:lnTo>
                    <a:pt x="3719" y="813"/>
                  </a:lnTo>
                  <a:lnTo>
                    <a:pt x="3719" y="781"/>
                  </a:lnTo>
                  <a:lnTo>
                    <a:pt x="3688" y="750"/>
                  </a:lnTo>
                  <a:lnTo>
                    <a:pt x="3657" y="719"/>
                  </a:lnTo>
                  <a:lnTo>
                    <a:pt x="3688" y="750"/>
                  </a:lnTo>
                  <a:lnTo>
                    <a:pt x="3688" y="750"/>
                  </a:lnTo>
                  <a:lnTo>
                    <a:pt x="3719" y="750"/>
                  </a:lnTo>
                  <a:lnTo>
                    <a:pt x="3719" y="750"/>
                  </a:lnTo>
                  <a:lnTo>
                    <a:pt x="3750" y="750"/>
                  </a:lnTo>
                  <a:lnTo>
                    <a:pt x="3750" y="750"/>
                  </a:lnTo>
                  <a:lnTo>
                    <a:pt x="3750" y="719"/>
                  </a:lnTo>
                  <a:lnTo>
                    <a:pt x="3750" y="688"/>
                  </a:lnTo>
                  <a:lnTo>
                    <a:pt x="3750" y="656"/>
                  </a:lnTo>
                  <a:lnTo>
                    <a:pt x="3750" y="594"/>
                  </a:lnTo>
                  <a:lnTo>
                    <a:pt x="3750" y="500"/>
                  </a:lnTo>
                  <a:lnTo>
                    <a:pt x="3750" y="469"/>
                  </a:lnTo>
                  <a:lnTo>
                    <a:pt x="3750" y="406"/>
                  </a:lnTo>
                  <a:lnTo>
                    <a:pt x="3750" y="375"/>
                  </a:lnTo>
                  <a:lnTo>
                    <a:pt x="3750" y="344"/>
                  </a:lnTo>
                  <a:lnTo>
                    <a:pt x="3719" y="344"/>
                  </a:lnTo>
                  <a:lnTo>
                    <a:pt x="3719" y="375"/>
                  </a:lnTo>
                  <a:lnTo>
                    <a:pt x="3657" y="500"/>
                  </a:lnTo>
                  <a:lnTo>
                    <a:pt x="3657" y="500"/>
                  </a:lnTo>
                  <a:lnTo>
                    <a:pt x="3657" y="500"/>
                  </a:lnTo>
                  <a:lnTo>
                    <a:pt x="3625" y="500"/>
                  </a:lnTo>
                  <a:lnTo>
                    <a:pt x="3688" y="406"/>
                  </a:lnTo>
                  <a:lnTo>
                    <a:pt x="3688" y="406"/>
                  </a:lnTo>
                  <a:lnTo>
                    <a:pt x="3688" y="375"/>
                  </a:lnTo>
                  <a:lnTo>
                    <a:pt x="3657" y="375"/>
                  </a:lnTo>
                  <a:lnTo>
                    <a:pt x="3657" y="375"/>
                  </a:lnTo>
                  <a:lnTo>
                    <a:pt x="3688" y="344"/>
                  </a:lnTo>
                  <a:lnTo>
                    <a:pt x="3688" y="344"/>
                  </a:lnTo>
                  <a:lnTo>
                    <a:pt x="3688" y="313"/>
                  </a:lnTo>
                  <a:lnTo>
                    <a:pt x="3688" y="313"/>
                  </a:lnTo>
                  <a:lnTo>
                    <a:pt x="3688" y="313"/>
                  </a:lnTo>
                  <a:lnTo>
                    <a:pt x="3719" y="281"/>
                  </a:lnTo>
                  <a:lnTo>
                    <a:pt x="3719" y="281"/>
                  </a:lnTo>
                  <a:lnTo>
                    <a:pt x="3719" y="250"/>
                  </a:lnTo>
                  <a:lnTo>
                    <a:pt x="3719" y="250"/>
                  </a:lnTo>
                  <a:lnTo>
                    <a:pt x="3750" y="156"/>
                  </a:lnTo>
                  <a:lnTo>
                    <a:pt x="3750" y="156"/>
                  </a:lnTo>
                  <a:lnTo>
                    <a:pt x="3750" y="125"/>
                  </a:lnTo>
                  <a:lnTo>
                    <a:pt x="3750" y="94"/>
                  </a:lnTo>
                  <a:lnTo>
                    <a:pt x="3719" y="63"/>
                  </a:lnTo>
                  <a:lnTo>
                    <a:pt x="3719" y="63"/>
                  </a:lnTo>
                  <a:lnTo>
                    <a:pt x="3719" y="63"/>
                  </a:lnTo>
                  <a:lnTo>
                    <a:pt x="3688" y="31"/>
                  </a:lnTo>
                  <a:lnTo>
                    <a:pt x="3688" y="31"/>
                  </a:lnTo>
                  <a:lnTo>
                    <a:pt x="3688" y="31"/>
                  </a:lnTo>
                  <a:lnTo>
                    <a:pt x="3657" y="63"/>
                  </a:lnTo>
                  <a:lnTo>
                    <a:pt x="3625" y="94"/>
                  </a:lnTo>
                  <a:lnTo>
                    <a:pt x="3625" y="94"/>
                  </a:lnTo>
                  <a:lnTo>
                    <a:pt x="3625" y="63"/>
                  </a:lnTo>
                  <a:lnTo>
                    <a:pt x="3625" y="63"/>
                  </a:lnTo>
                  <a:lnTo>
                    <a:pt x="3594" y="31"/>
                  </a:lnTo>
                  <a:lnTo>
                    <a:pt x="3594" y="31"/>
                  </a:lnTo>
                  <a:lnTo>
                    <a:pt x="3594" y="31"/>
                  </a:lnTo>
                  <a:lnTo>
                    <a:pt x="3563" y="31"/>
                  </a:lnTo>
                  <a:lnTo>
                    <a:pt x="3563" y="31"/>
                  </a:lnTo>
                  <a:lnTo>
                    <a:pt x="3563" y="0"/>
                  </a:lnTo>
                  <a:lnTo>
                    <a:pt x="3563" y="0"/>
                  </a:lnTo>
                  <a:lnTo>
                    <a:pt x="3563" y="0"/>
                  </a:lnTo>
                  <a:lnTo>
                    <a:pt x="3563" y="0"/>
                  </a:lnTo>
                  <a:lnTo>
                    <a:pt x="3532" y="0"/>
                  </a:lnTo>
                  <a:lnTo>
                    <a:pt x="3532" y="31"/>
                  </a:lnTo>
                  <a:lnTo>
                    <a:pt x="3532" y="31"/>
                  </a:lnTo>
                  <a:lnTo>
                    <a:pt x="3532" y="31"/>
                  </a:lnTo>
                  <a:lnTo>
                    <a:pt x="3532" y="0"/>
                  </a:lnTo>
                  <a:lnTo>
                    <a:pt x="3500" y="0"/>
                  </a:lnTo>
                  <a:lnTo>
                    <a:pt x="3500" y="0"/>
                  </a:lnTo>
                  <a:lnTo>
                    <a:pt x="3500" y="31"/>
                  </a:lnTo>
                  <a:lnTo>
                    <a:pt x="3500" y="31"/>
                  </a:lnTo>
                  <a:lnTo>
                    <a:pt x="3500" y="31"/>
                  </a:lnTo>
                  <a:lnTo>
                    <a:pt x="3500" y="31"/>
                  </a:lnTo>
                  <a:lnTo>
                    <a:pt x="3500" y="31"/>
                  </a:lnTo>
                  <a:lnTo>
                    <a:pt x="3500" y="31"/>
                  </a:lnTo>
                  <a:lnTo>
                    <a:pt x="3500" y="31"/>
                  </a:lnTo>
                  <a:lnTo>
                    <a:pt x="3500" y="63"/>
                  </a:lnTo>
                  <a:lnTo>
                    <a:pt x="3469" y="94"/>
                  </a:lnTo>
                  <a:lnTo>
                    <a:pt x="3469" y="94"/>
                  </a:lnTo>
                  <a:lnTo>
                    <a:pt x="3469" y="94"/>
                  </a:lnTo>
                  <a:lnTo>
                    <a:pt x="3469" y="125"/>
                  </a:lnTo>
                  <a:lnTo>
                    <a:pt x="3469" y="125"/>
                  </a:lnTo>
                  <a:lnTo>
                    <a:pt x="3438" y="156"/>
                  </a:lnTo>
                  <a:lnTo>
                    <a:pt x="3438" y="156"/>
                  </a:lnTo>
                  <a:lnTo>
                    <a:pt x="3438" y="125"/>
                  </a:lnTo>
                  <a:lnTo>
                    <a:pt x="3469" y="63"/>
                  </a:lnTo>
                  <a:lnTo>
                    <a:pt x="3469" y="63"/>
                  </a:lnTo>
                  <a:lnTo>
                    <a:pt x="3469" y="31"/>
                  </a:lnTo>
                  <a:lnTo>
                    <a:pt x="3469" y="31"/>
                  </a:lnTo>
                  <a:lnTo>
                    <a:pt x="3438" y="31"/>
                  </a:lnTo>
                  <a:lnTo>
                    <a:pt x="3438" y="63"/>
                  </a:lnTo>
                  <a:lnTo>
                    <a:pt x="3407" y="63"/>
                  </a:lnTo>
                  <a:lnTo>
                    <a:pt x="3407" y="63"/>
                  </a:lnTo>
                  <a:lnTo>
                    <a:pt x="3407" y="63"/>
                  </a:lnTo>
                  <a:lnTo>
                    <a:pt x="3375" y="63"/>
                  </a:lnTo>
                  <a:lnTo>
                    <a:pt x="3375" y="63"/>
                  </a:lnTo>
                  <a:lnTo>
                    <a:pt x="3344" y="63"/>
                  </a:lnTo>
                  <a:lnTo>
                    <a:pt x="3344" y="63"/>
                  </a:lnTo>
                  <a:lnTo>
                    <a:pt x="3344" y="63"/>
                  </a:lnTo>
                  <a:lnTo>
                    <a:pt x="3313" y="63"/>
                  </a:lnTo>
                  <a:lnTo>
                    <a:pt x="3313" y="63"/>
                  </a:lnTo>
                  <a:lnTo>
                    <a:pt x="3282" y="63"/>
                  </a:lnTo>
                  <a:lnTo>
                    <a:pt x="3282" y="94"/>
                  </a:lnTo>
                  <a:lnTo>
                    <a:pt x="3282" y="94"/>
                  </a:lnTo>
                  <a:lnTo>
                    <a:pt x="3282" y="125"/>
                  </a:lnTo>
                  <a:lnTo>
                    <a:pt x="3313" y="125"/>
                  </a:lnTo>
                  <a:lnTo>
                    <a:pt x="3313" y="125"/>
                  </a:lnTo>
                  <a:lnTo>
                    <a:pt x="3313" y="125"/>
                  </a:lnTo>
                  <a:lnTo>
                    <a:pt x="3313" y="125"/>
                  </a:lnTo>
                  <a:lnTo>
                    <a:pt x="3282" y="125"/>
                  </a:lnTo>
                  <a:lnTo>
                    <a:pt x="3250" y="94"/>
                  </a:lnTo>
                  <a:lnTo>
                    <a:pt x="3250" y="94"/>
                  </a:lnTo>
                  <a:lnTo>
                    <a:pt x="3250" y="125"/>
                  </a:lnTo>
                  <a:lnTo>
                    <a:pt x="3219" y="156"/>
                  </a:lnTo>
                  <a:lnTo>
                    <a:pt x="3219" y="156"/>
                  </a:lnTo>
                  <a:lnTo>
                    <a:pt x="3219" y="156"/>
                  </a:lnTo>
                  <a:lnTo>
                    <a:pt x="3250" y="156"/>
                  </a:lnTo>
                  <a:lnTo>
                    <a:pt x="3250" y="188"/>
                  </a:lnTo>
                  <a:lnTo>
                    <a:pt x="3282" y="188"/>
                  </a:lnTo>
                  <a:lnTo>
                    <a:pt x="3282" y="219"/>
                  </a:lnTo>
                  <a:lnTo>
                    <a:pt x="3250" y="219"/>
                  </a:lnTo>
                  <a:lnTo>
                    <a:pt x="3250" y="188"/>
                  </a:lnTo>
                  <a:lnTo>
                    <a:pt x="3219" y="188"/>
                  </a:lnTo>
                  <a:lnTo>
                    <a:pt x="3219" y="156"/>
                  </a:lnTo>
                  <a:lnTo>
                    <a:pt x="3219" y="156"/>
                  </a:lnTo>
                  <a:lnTo>
                    <a:pt x="3188" y="156"/>
                  </a:lnTo>
                  <a:lnTo>
                    <a:pt x="3157" y="156"/>
                  </a:lnTo>
                  <a:lnTo>
                    <a:pt x="3094" y="188"/>
                  </a:lnTo>
                  <a:lnTo>
                    <a:pt x="3125" y="219"/>
                  </a:lnTo>
                  <a:lnTo>
                    <a:pt x="3125" y="219"/>
                  </a:lnTo>
                  <a:lnTo>
                    <a:pt x="3157" y="250"/>
                  </a:lnTo>
                  <a:lnTo>
                    <a:pt x="3157" y="250"/>
                  </a:lnTo>
                  <a:lnTo>
                    <a:pt x="3188" y="250"/>
                  </a:lnTo>
                  <a:lnTo>
                    <a:pt x="3188" y="281"/>
                  </a:lnTo>
                  <a:lnTo>
                    <a:pt x="3219" y="281"/>
                  </a:lnTo>
                  <a:lnTo>
                    <a:pt x="3219" y="281"/>
                  </a:lnTo>
                  <a:lnTo>
                    <a:pt x="3188" y="313"/>
                  </a:lnTo>
                  <a:lnTo>
                    <a:pt x="3188" y="313"/>
                  </a:lnTo>
                  <a:lnTo>
                    <a:pt x="3188" y="281"/>
                  </a:lnTo>
                  <a:lnTo>
                    <a:pt x="3188" y="281"/>
                  </a:lnTo>
                  <a:lnTo>
                    <a:pt x="3157" y="281"/>
                  </a:lnTo>
                  <a:lnTo>
                    <a:pt x="3125" y="250"/>
                  </a:lnTo>
                  <a:lnTo>
                    <a:pt x="3094" y="250"/>
                  </a:lnTo>
                  <a:lnTo>
                    <a:pt x="3094" y="250"/>
                  </a:lnTo>
                  <a:lnTo>
                    <a:pt x="3094" y="250"/>
                  </a:lnTo>
                  <a:lnTo>
                    <a:pt x="3063" y="250"/>
                  </a:lnTo>
                  <a:lnTo>
                    <a:pt x="3032" y="250"/>
                  </a:lnTo>
                  <a:lnTo>
                    <a:pt x="3032" y="250"/>
                  </a:lnTo>
                  <a:lnTo>
                    <a:pt x="3000" y="281"/>
                  </a:lnTo>
                  <a:lnTo>
                    <a:pt x="3000" y="281"/>
                  </a:lnTo>
                  <a:lnTo>
                    <a:pt x="3032" y="281"/>
                  </a:lnTo>
                  <a:lnTo>
                    <a:pt x="3032" y="281"/>
                  </a:lnTo>
                  <a:lnTo>
                    <a:pt x="3032" y="281"/>
                  </a:lnTo>
                  <a:lnTo>
                    <a:pt x="3063" y="313"/>
                  </a:lnTo>
                  <a:lnTo>
                    <a:pt x="3094" y="313"/>
                  </a:lnTo>
                  <a:lnTo>
                    <a:pt x="3094" y="313"/>
                  </a:lnTo>
                  <a:lnTo>
                    <a:pt x="3063" y="313"/>
                  </a:lnTo>
                  <a:lnTo>
                    <a:pt x="3032" y="313"/>
                  </a:lnTo>
                  <a:lnTo>
                    <a:pt x="3000" y="313"/>
                  </a:lnTo>
                  <a:lnTo>
                    <a:pt x="3000" y="313"/>
                  </a:lnTo>
                  <a:lnTo>
                    <a:pt x="3000" y="313"/>
                  </a:lnTo>
                  <a:lnTo>
                    <a:pt x="3000" y="313"/>
                  </a:lnTo>
                  <a:lnTo>
                    <a:pt x="3000" y="344"/>
                  </a:lnTo>
                  <a:lnTo>
                    <a:pt x="3032" y="375"/>
                  </a:lnTo>
                  <a:lnTo>
                    <a:pt x="3032" y="375"/>
                  </a:lnTo>
                  <a:lnTo>
                    <a:pt x="3000" y="375"/>
                  </a:lnTo>
                  <a:lnTo>
                    <a:pt x="3000" y="344"/>
                  </a:lnTo>
                  <a:lnTo>
                    <a:pt x="2969" y="344"/>
                  </a:lnTo>
                  <a:lnTo>
                    <a:pt x="2969" y="375"/>
                  </a:lnTo>
                  <a:lnTo>
                    <a:pt x="2969" y="375"/>
                  </a:lnTo>
                  <a:lnTo>
                    <a:pt x="2969" y="375"/>
                  </a:lnTo>
                  <a:lnTo>
                    <a:pt x="3000" y="406"/>
                  </a:lnTo>
                  <a:lnTo>
                    <a:pt x="3000" y="406"/>
                  </a:lnTo>
                  <a:lnTo>
                    <a:pt x="3000" y="406"/>
                  </a:lnTo>
                  <a:lnTo>
                    <a:pt x="2969" y="406"/>
                  </a:lnTo>
                  <a:lnTo>
                    <a:pt x="2969" y="438"/>
                  </a:lnTo>
                  <a:lnTo>
                    <a:pt x="2969" y="438"/>
                  </a:lnTo>
                  <a:lnTo>
                    <a:pt x="3000" y="438"/>
                  </a:lnTo>
                  <a:lnTo>
                    <a:pt x="3000" y="469"/>
                  </a:lnTo>
                  <a:lnTo>
                    <a:pt x="3032" y="469"/>
                  </a:lnTo>
                  <a:lnTo>
                    <a:pt x="3094" y="500"/>
                  </a:lnTo>
                  <a:lnTo>
                    <a:pt x="3125" y="531"/>
                  </a:lnTo>
                  <a:lnTo>
                    <a:pt x="3157" y="563"/>
                  </a:lnTo>
                  <a:lnTo>
                    <a:pt x="3157" y="563"/>
                  </a:lnTo>
                  <a:lnTo>
                    <a:pt x="3125" y="531"/>
                  </a:lnTo>
                  <a:lnTo>
                    <a:pt x="3125" y="531"/>
                  </a:lnTo>
                  <a:lnTo>
                    <a:pt x="3094" y="531"/>
                  </a:lnTo>
                  <a:lnTo>
                    <a:pt x="3094" y="531"/>
                  </a:lnTo>
                  <a:lnTo>
                    <a:pt x="3032" y="500"/>
                  </a:lnTo>
                  <a:lnTo>
                    <a:pt x="3000" y="500"/>
                  </a:lnTo>
                  <a:lnTo>
                    <a:pt x="3000" y="469"/>
                  </a:lnTo>
                  <a:lnTo>
                    <a:pt x="3000" y="469"/>
                  </a:lnTo>
                  <a:lnTo>
                    <a:pt x="2969" y="500"/>
                  </a:lnTo>
                  <a:lnTo>
                    <a:pt x="3000" y="500"/>
                  </a:lnTo>
                  <a:lnTo>
                    <a:pt x="3000" y="500"/>
                  </a:lnTo>
                  <a:lnTo>
                    <a:pt x="3000" y="531"/>
                  </a:lnTo>
                  <a:lnTo>
                    <a:pt x="3000" y="531"/>
                  </a:lnTo>
                  <a:lnTo>
                    <a:pt x="3000" y="531"/>
                  </a:lnTo>
                  <a:lnTo>
                    <a:pt x="3000" y="531"/>
                  </a:lnTo>
                  <a:lnTo>
                    <a:pt x="2969" y="531"/>
                  </a:lnTo>
                  <a:lnTo>
                    <a:pt x="2969" y="500"/>
                  </a:lnTo>
                  <a:lnTo>
                    <a:pt x="2938" y="469"/>
                  </a:lnTo>
                  <a:lnTo>
                    <a:pt x="2938" y="469"/>
                  </a:lnTo>
                  <a:lnTo>
                    <a:pt x="2907" y="469"/>
                  </a:lnTo>
                  <a:lnTo>
                    <a:pt x="2907" y="469"/>
                  </a:lnTo>
                  <a:lnTo>
                    <a:pt x="2875" y="438"/>
                  </a:lnTo>
                  <a:lnTo>
                    <a:pt x="2875" y="438"/>
                  </a:lnTo>
                  <a:lnTo>
                    <a:pt x="2875" y="469"/>
                  </a:lnTo>
                  <a:lnTo>
                    <a:pt x="2875" y="469"/>
                  </a:lnTo>
                  <a:lnTo>
                    <a:pt x="2875" y="500"/>
                  </a:lnTo>
                  <a:lnTo>
                    <a:pt x="2844" y="500"/>
                  </a:lnTo>
                  <a:lnTo>
                    <a:pt x="2844" y="531"/>
                  </a:lnTo>
                  <a:lnTo>
                    <a:pt x="2844" y="531"/>
                  </a:lnTo>
                  <a:lnTo>
                    <a:pt x="2844" y="531"/>
                  </a:lnTo>
                  <a:lnTo>
                    <a:pt x="2907" y="563"/>
                  </a:lnTo>
                  <a:lnTo>
                    <a:pt x="2907" y="563"/>
                  </a:lnTo>
                  <a:lnTo>
                    <a:pt x="2907" y="594"/>
                  </a:lnTo>
                  <a:lnTo>
                    <a:pt x="2907" y="594"/>
                  </a:lnTo>
                  <a:lnTo>
                    <a:pt x="2907" y="594"/>
                  </a:lnTo>
                  <a:lnTo>
                    <a:pt x="2907" y="594"/>
                  </a:lnTo>
                  <a:lnTo>
                    <a:pt x="2907" y="594"/>
                  </a:lnTo>
                  <a:lnTo>
                    <a:pt x="2875" y="594"/>
                  </a:lnTo>
                  <a:lnTo>
                    <a:pt x="2875" y="594"/>
                  </a:lnTo>
                  <a:lnTo>
                    <a:pt x="2844" y="594"/>
                  </a:lnTo>
                  <a:lnTo>
                    <a:pt x="2844" y="594"/>
                  </a:lnTo>
                  <a:lnTo>
                    <a:pt x="2844" y="594"/>
                  </a:lnTo>
                  <a:lnTo>
                    <a:pt x="2844" y="594"/>
                  </a:lnTo>
                  <a:lnTo>
                    <a:pt x="2844" y="625"/>
                  </a:lnTo>
                  <a:lnTo>
                    <a:pt x="2813" y="594"/>
                  </a:lnTo>
                  <a:lnTo>
                    <a:pt x="2813" y="594"/>
                  </a:lnTo>
                  <a:lnTo>
                    <a:pt x="2813" y="594"/>
                  </a:lnTo>
                  <a:lnTo>
                    <a:pt x="2782" y="594"/>
                  </a:lnTo>
                  <a:lnTo>
                    <a:pt x="2782" y="594"/>
                  </a:lnTo>
                  <a:lnTo>
                    <a:pt x="2750" y="625"/>
                  </a:lnTo>
                  <a:lnTo>
                    <a:pt x="2750" y="625"/>
                  </a:lnTo>
                  <a:lnTo>
                    <a:pt x="2750" y="656"/>
                  </a:lnTo>
                  <a:lnTo>
                    <a:pt x="2719" y="656"/>
                  </a:lnTo>
                  <a:lnTo>
                    <a:pt x="2719" y="656"/>
                  </a:lnTo>
                  <a:lnTo>
                    <a:pt x="2688" y="656"/>
                  </a:lnTo>
                  <a:lnTo>
                    <a:pt x="2688" y="688"/>
                  </a:lnTo>
                  <a:lnTo>
                    <a:pt x="2657" y="688"/>
                  </a:lnTo>
                  <a:lnTo>
                    <a:pt x="2657" y="719"/>
                  </a:lnTo>
                  <a:lnTo>
                    <a:pt x="2657" y="719"/>
                  </a:lnTo>
                  <a:lnTo>
                    <a:pt x="2657" y="750"/>
                  </a:lnTo>
                  <a:lnTo>
                    <a:pt x="2688" y="750"/>
                  </a:lnTo>
                  <a:close/>
                  <a:moveTo>
                    <a:pt x="3000" y="2156"/>
                  </a:moveTo>
                  <a:lnTo>
                    <a:pt x="3000" y="2156"/>
                  </a:lnTo>
                  <a:lnTo>
                    <a:pt x="3000" y="2156"/>
                  </a:lnTo>
                  <a:lnTo>
                    <a:pt x="3000" y="2156"/>
                  </a:lnTo>
                  <a:lnTo>
                    <a:pt x="3000" y="2125"/>
                  </a:lnTo>
                  <a:lnTo>
                    <a:pt x="2969" y="2125"/>
                  </a:lnTo>
                  <a:lnTo>
                    <a:pt x="2969" y="2125"/>
                  </a:lnTo>
                  <a:lnTo>
                    <a:pt x="2938" y="2125"/>
                  </a:lnTo>
                  <a:lnTo>
                    <a:pt x="2938" y="2156"/>
                  </a:lnTo>
                  <a:lnTo>
                    <a:pt x="2938" y="2156"/>
                  </a:lnTo>
                  <a:lnTo>
                    <a:pt x="2938" y="2156"/>
                  </a:lnTo>
                  <a:lnTo>
                    <a:pt x="2969" y="2188"/>
                  </a:lnTo>
                  <a:lnTo>
                    <a:pt x="2969" y="2188"/>
                  </a:lnTo>
                  <a:lnTo>
                    <a:pt x="2969" y="2219"/>
                  </a:lnTo>
                  <a:lnTo>
                    <a:pt x="3000" y="2219"/>
                  </a:lnTo>
                  <a:lnTo>
                    <a:pt x="3000" y="2219"/>
                  </a:lnTo>
                  <a:lnTo>
                    <a:pt x="3000" y="2219"/>
                  </a:lnTo>
                  <a:lnTo>
                    <a:pt x="3000" y="2219"/>
                  </a:lnTo>
                  <a:lnTo>
                    <a:pt x="3000" y="2219"/>
                  </a:lnTo>
                  <a:lnTo>
                    <a:pt x="3000" y="2219"/>
                  </a:lnTo>
                  <a:lnTo>
                    <a:pt x="3000" y="2219"/>
                  </a:lnTo>
                  <a:lnTo>
                    <a:pt x="3000" y="2188"/>
                  </a:lnTo>
                  <a:lnTo>
                    <a:pt x="3000" y="2188"/>
                  </a:lnTo>
                  <a:lnTo>
                    <a:pt x="3000" y="2188"/>
                  </a:lnTo>
                  <a:lnTo>
                    <a:pt x="3000" y="2188"/>
                  </a:lnTo>
                  <a:lnTo>
                    <a:pt x="3000" y="2156"/>
                  </a:lnTo>
                  <a:close/>
                  <a:moveTo>
                    <a:pt x="3750" y="2125"/>
                  </a:moveTo>
                  <a:lnTo>
                    <a:pt x="3750" y="2156"/>
                  </a:lnTo>
                  <a:lnTo>
                    <a:pt x="3750" y="2188"/>
                  </a:lnTo>
                  <a:lnTo>
                    <a:pt x="3750" y="2219"/>
                  </a:lnTo>
                  <a:lnTo>
                    <a:pt x="3750" y="2219"/>
                  </a:lnTo>
                  <a:lnTo>
                    <a:pt x="3750" y="2219"/>
                  </a:lnTo>
                  <a:lnTo>
                    <a:pt x="3782" y="2219"/>
                  </a:lnTo>
                  <a:lnTo>
                    <a:pt x="3782" y="2188"/>
                  </a:lnTo>
                  <a:lnTo>
                    <a:pt x="3782" y="2188"/>
                  </a:lnTo>
                  <a:lnTo>
                    <a:pt x="3782" y="2188"/>
                  </a:lnTo>
                  <a:lnTo>
                    <a:pt x="3782" y="2156"/>
                  </a:lnTo>
                  <a:lnTo>
                    <a:pt x="3782" y="2156"/>
                  </a:lnTo>
                  <a:lnTo>
                    <a:pt x="3782" y="2125"/>
                  </a:lnTo>
                  <a:lnTo>
                    <a:pt x="3782" y="2125"/>
                  </a:lnTo>
                  <a:lnTo>
                    <a:pt x="3782" y="2125"/>
                  </a:lnTo>
                  <a:lnTo>
                    <a:pt x="3750" y="2125"/>
                  </a:lnTo>
                  <a:close/>
                  <a:moveTo>
                    <a:pt x="2563" y="1969"/>
                  </a:moveTo>
                  <a:lnTo>
                    <a:pt x="2657" y="1969"/>
                  </a:lnTo>
                  <a:lnTo>
                    <a:pt x="2688" y="1969"/>
                  </a:lnTo>
                  <a:lnTo>
                    <a:pt x="2719" y="1969"/>
                  </a:lnTo>
                  <a:lnTo>
                    <a:pt x="2719" y="1969"/>
                  </a:lnTo>
                  <a:lnTo>
                    <a:pt x="2719" y="1969"/>
                  </a:lnTo>
                  <a:lnTo>
                    <a:pt x="2719" y="1938"/>
                  </a:lnTo>
                  <a:lnTo>
                    <a:pt x="2750" y="1906"/>
                  </a:lnTo>
                  <a:lnTo>
                    <a:pt x="2719" y="1906"/>
                  </a:lnTo>
                  <a:lnTo>
                    <a:pt x="2719" y="1906"/>
                  </a:lnTo>
                  <a:lnTo>
                    <a:pt x="2719" y="1875"/>
                  </a:lnTo>
                  <a:lnTo>
                    <a:pt x="2719" y="1875"/>
                  </a:lnTo>
                  <a:lnTo>
                    <a:pt x="2688" y="1906"/>
                  </a:lnTo>
                  <a:lnTo>
                    <a:pt x="2625" y="1875"/>
                  </a:lnTo>
                  <a:lnTo>
                    <a:pt x="2625" y="1906"/>
                  </a:lnTo>
                  <a:lnTo>
                    <a:pt x="2594" y="1906"/>
                  </a:lnTo>
                  <a:lnTo>
                    <a:pt x="2594" y="1875"/>
                  </a:lnTo>
                  <a:lnTo>
                    <a:pt x="2563" y="1906"/>
                  </a:lnTo>
                  <a:lnTo>
                    <a:pt x="2532" y="1906"/>
                  </a:lnTo>
                  <a:lnTo>
                    <a:pt x="2532" y="1906"/>
                  </a:lnTo>
                  <a:lnTo>
                    <a:pt x="2532" y="1938"/>
                  </a:lnTo>
                  <a:lnTo>
                    <a:pt x="2532" y="1938"/>
                  </a:lnTo>
                  <a:lnTo>
                    <a:pt x="2532" y="1938"/>
                  </a:lnTo>
                  <a:lnTo>
                    <a:pt x="2563" y="1969"/>
                  </a:lnTo>
                  <a:close/>
                  <a:moveTo>
                    <a:pt x="2969" y="1969"/>
                  </a:moveTo>
                  <a:lnTo>
                    <a:pt x="2969" y="1938"/>
                  </a:lnTo>
                  <a:lnTo>
                    <a:pt x="2938" y="1938"/>
                  </a:lnTo>
                  <a:lnTo>
                    <a:pt x="2938" y="1906"/>
                  </a:lnTo>
                  <a:lnTo>
                    <a:pt x="2907" y="1906"/>
                  </a:lnTo>
                  <a:lnTo>
                    <a:pt x="2907" y="1906"/>
                  </a:lnTo>
                  <a:lnTo>
                    <a:pt x="2875" y="1906"/>
                  </a:lnTo>
                  <a:lnTo>
                    <a:pt x="2875" y="1906"/>
                  </a:lnTo>
                  <a:lnTo>
                    <a:pt x="2875" y="1906"/>
                  </a:lnTo>
                  <a:lnTo>
                    <a:pt x="2875" y="1906"/>
                  </a:lnTo>
                  <a:lnTo>
                    <a:pt x="2875" y="1938"/>
                  </a:lnTo>
                  <a:lnTo>
                    <a:pt x="2875" y="1938"/>
                  </a:lnTo>
                  <a:lnTo>
                    <a:pt x="2875" y="1969"/>
                  </a:lnTo>
                  <a:lnTo>
                    <a:pt x="2875" y="1969"/>
                  </a:lnTo>
                  <a:lnTo>
                    <a:pt x="2875" y="2000"/>
                  </a:lnTo>
                  <a:lnTo>
                    <a:pt x="2938" y="2031"/>
                  </a:lnTo>
                  <a:lnTo>
                    <a:pt x="2938" y="2031"/>
                  </a:lnTo>
                  <a:lnTo>
                    <a:pt x="2969" y="2000"/>
                  </a:lnTo>
                  <a:lnTo>
                    <a:pt x="2969" y="2000"/>
                  </a:lnTo>
                  <a:lnTo>
                    <a:pt x="2969" y="1969"/>
                  </a:lnTo>
                  <a:close/>
                  <a:moveTo>
                    <a:pt x="1781" y="4563"/>
                  </a:moveTo>
                  <a:lnTo>
                    <a:pt x="1750" y="4563"/>
                  </a:lnTo>
                  <a:lnTo>
                    <a:pt x="1750" y="4563"/>
                  </a:lnTo>
                  <a:lnTo>
                    <a:pt x="1750" y="4594"/>
                  </a:lnTo>
                  <a:lnTo>
                    <a:pt x="1750" y="4594"/>
                  </a:lnTo>
                  <a:lnTo>
                    <a:pt x="1750" y="4594"/>
                  </a:lnTo>
                  <a:lnTo>
                    <a:pt x="1750" y="4625"/>
                  </a:lnTo>
                  <a:lnTo>
                    <a:pt x="1781" y="4625"/>
                  </a:lnTo>
                  <a:lnTo>
                    <a:pt x="1781" y="4625"/>
                  </a:lnTo>
                  <a:lnTo>
                    <a:pt x="1813" y="4625"/>
                  </a:lnTo>
                  <a:lnTo>
                    <a:pt x="1813" y="4625"/>
                  </a:lnTo>
                  <a:lnTo>
                    <a:pt x="1813" y="4625"/>
                  </a:lnTo>
                  <a:lnTo>
                    <a:pt x="1813" y="4625"/>
                  </a:lnTo>
                  <a:lnTo>
                    <a:pt x="1813" y="4594"/>
                  </a:lnTo>
                  <a:lnTo>
                    <a:pt x="1781" y="4594"/>
                  </a:lnTo>
                  <a:lnTo>
                    <a:pt x="1781" y="4563"/>
                  </a:lnTo>
                  <a:close/>
                  <a:moveTo>
                    <a:pt x="2657" y="2844"/>
                  </a:moveTo>
                  <a:lnTo>
                    <a:pt x="2688" y="2844"/>
                  </a:lnTo>
                  <a:lnTo>
                    <a:pt x="2688" y="2844"/>
                  </a:lnTo>
                  <a:lnTo>
                    <a:pt x="2688" y="2844"/>
                  </a:lnTo>
                  <a:lnTo>
                    <a:pt x="2657" y="2844"/>
                  </a:lnTo>
                  <a:lnTo>
                    <a:pt x="2657" y="2813"/>
                  </a:lnTo>
                  <a:lnTo>
                    <a:pt x="2657" y="2813"/>
                  </a:lnTo>
                  <a:lnTo>
                    <a:pt x="2625" y="2813"/>
                  </a:lnTo>
                  <a:lnTo>
                    <a:pt x="2625" y="2813"/>
                  </a:lnTo>
                  <a:lnTo>
                    <a:pt x="2625" y="2844"/>
                  </a:lnTo>
                  <a:lnTo>
                    <a:pt x="2625" y="2844"/>
                  </a:lnTo>
                  <a:lnTo>
                    <a:pt x="2625" y="2844"/>
                  </a:lnTo>
                  <a:lnTo>
                    <a:pt x="2657" y="2844"/>
                  </a:lnTo>
                  <a:close/>
                  <a:moveTo>
                    <a:pt x="2156" y="4375"/>
                  </a:moveTo>
                  <a:lnTo>
                    <a:pt x="2188" y="4344"/>
                  </a:lnTo>
                  <a:lnTo>
                    <a:pt x="2188" y="4344"/>
                  </a:lnTo>
                  <a:lnTo>
                    <a:pt x="2188" y="4344"/>
                  </a:lnTo>
                  <a:lnTo>
                    <a:pt x="2188" y="4344"/>
                  </a:lnTo>
                  <a:lnTo>
                    <a:pt x="2188" y="4344"/>
                  </a:lnTo>
                  <a:lnTo>
                    <a:pt x="2188" y="4344"/>
                  </a:lnTo>
                  <a:lnTo>
                    <a:pt x="2188" y="4312"/>
                  </a:lnTo>
                  <a:lnTo>
                    <a:pt x="2156" y="4312"/>
                  </a:lnTo>
                  <a:lnTo>
                    <a:pt x="2156" y="4312"/>
                  </a:lnTo>
                  <a:lnTo>
                    <a:pt x="2156" y="4312"/>
                  </a:lnTo>
                  <a:lnTo>
                    <a:pt x="2156" y="4312"/>
                  </a:lnTo>
                  <a:lnTo>
                    <a:pt x="2156" y="4312"/>
                  </a:lnTo>
                  <a:lnTo>
                    <a:pt x="2156" y="4344"/>
                  </a:lnTo>
                  <a:lnTo>
                    <a:pt x="2188" y="4344"/>
                  </a:lnTo>
                  <a:lnTo>
                    <a:pt x="2156" y="4344"/>
                  </a:lnTo>
                  <a:lnTo>
                    <a:pt x="2156" y="4344"/>
                  </a:lnTo>
                  <a:lnTo>
                    <a:pt x="2156" y="4344"/>
                  </a:lnTo>
                  <a:lnTo>
                    <a:pt x="2156" y="4344"/>
                  </a:lnTo>
                  <a:lnTo>
                    <a:pt x="2156" y="4375"/>
                  </a:lnTo>
                  <a:close/>
                  <a:moveTo>
                    <a:pt x="2094" y="4531"/>
                  </a:moveTo>
                  <a:lnTo>
                    <a:pt x="2094" y="4531"/>
                  </a:lnTo>
                  <a:lnTo>
                    <a:pt x="2063" y="4531"/>
                  </a:lnTo>
                  <a:lnTo>
                    <a:pt x="2063" y="4531"/>
                  </a:lnTo>
                  <a:lnTo>
                    <a:pt x="2063" y="4563"/>
                  </a:lnTo>
                  <a:lnTo>
                    <a:pt x="2063" y="4563"/>
                  </a:lnTo>
                  <a:lnTo>
                    <a:pt x="2063" y="4563"/>
                  </a:lnTo>
                  <a:lnTo>
                    <a:pt x="2094" y="4594"/>
                  </a:lnTo>
                  <a:lnTo>
                    <a:pt x="2094" y="4594"/>
                  </a:lnTo>
                  <a:lnTo>
                    <a:pt x="2094" y="4594"/>
                  </a:lnTo>
                  <a:lnTo>
                    <a:pt x="2094" y="4594"/>
                  </a:lnTo>
                  <a:lnTo>
                    <a:pt x="2125" y="4563"/>
                  </a:lnTo>
                  <a:lnTo>
                    <a:pt x="2125" y="4563"/>
                  </a:lnTo>
                  <a:lnTo>
                    <a:pt x="2125" y="4531"/>
                  </a:lnTo>
                  <a:lnTo>
                    <a:pt x="2094" y="4531"/>
                  </a:lnTo>
                  <a:close/>
                  <a:moveTo>
                    <a:pt x="1282" y="4688"/>
                  </a:moveTo>
                  <a:lnTo>
                    <a:pt x="1282" y="4688"/>
                  </a:lnTo>
                  <a:lnTo>
                    <a:pt x="1282" y="4688"/>
                  </a:lnTo>
                  <a:lnTo>
                    <a:pt x="1282" y="4688"/>
                  </a:lnTo>
                  <a:lnTo>
                    <a:pt x="1282" y="4719"/>
                  </a:lnTo>
                  <a:lnTo>
                    <a:pt x="1282" y="4719"/>
                  </a:lnTo>
                  <a:lnTo>
                    <a:pt x="1282" y="4719"/>
                  </a:lnTo>
                  <a:lnTo>
                    <a:pt x="1282" y="4719"/>
                  </a:lnTo>
                  <a:lnTo>
                    <a:pt x="1282" y="4719"/>
                  </a:lnTo>
                  <a:lnTo>
                    <a:pt x="1282" y="4688"/>
                  </a:lnTo>
                  <a:close/>
                  <a:moveTo>
                    <a:pt x="1219" y="4656"/>
                  </a:moveTo>
                  <a:lnTo>
                    <a:pt x="1250" y="4688"/>
                  </a:lnTo>
                  <a:lnTo>
                    <a:pt x="1250" y="4688"/>
                  </a:lnTo>
                  <a:lnTo>
                    <a:pt x="1250" y="4688"/>
                  </a:lnTo>
                  <a:lnTo>
                    <a:pt x="1250" y="4656"/>
                  </a:lnTo>
                  <a:lnTo>
                    <a:pt x="1250" y="4656"/>
                  </a:lnTo>
                  <a:lnTo>
                    <a:pt x="1219" y="4656"/>
                  </a:lnTo>
                  <a:close/>
                  <a:moveTo>
                    <a:pt x="1875" y="3063"/>
                  </a:moveTo>
                  <a:lnTo>
                    <a:pt x="1844" y="3063"/>
                  </a:lnTo>
                  <a:lnTo>
                    <a:pt x="1844" y="3063"/>
                  </a:lnTo>
                  <a:lnTo>
                    <a:pt x="1781" y="3063"/>
                  </a:lnTo>
                  <a:lnTo>
                    <a:pt x="1750" y="3063"/>
                  </a:lnTo>
                  <a:lnTo>
                    <a:pt x="1750" y="3094"/>
                  </a:lnTo>
                  <a:lnTo>
                    <a:pt x="1719" y="3094"/>
                  </a:lnTo>
                  <a:lnTo>
                    <a:pt x="1719" y="3125"/>
                  </a:lnTo>
                  <a:lnTo>
                    <a:pt x="1719" y="3125"/>
                  </a:lnTo>
                  <a:lnTo>
                    <a:pt x="1719" y="3125"/>
                  </a:lnTo>
                  <a:lnTo>
                    <a:pt x="1750" y="3156"/>
                  </a:lnTo>
                  <a:lnTo>
                    <a:pt x="1781" y="3187"/>
                  </a:lnTo>
                  <a:lnTo>
                    <a:pt x="1781" y="3219"/>
                  </a:lnTo>
                  <a:lnTo>
                    <a:pt x="1781" y="3219"/>
                  </a:lnTo>
                  <a:lnTo>
                    <a:pt x="1781" y="3250"/>
                  </a:lnTo>
                  <a:lnTo>
                    <a:pt x="1813" y="3281"/>
                  </a:lnTo>
                  <a:lnTo>
                    <a:pt x="1813" y="3313"/>
                  </a:lnTo>
                  <a:lnTo>
                    <a:pt x="1844" y="3313"/>
                  </a:lnTo>
                  <a:lnTo>
                    <a:pt x="1844" y="3313"/>
                  </a:lnTo>
                  <a:lnTo>
                    <a:pt x="1844" y="3313"/>
                  </a:lnTo>
                  <a:lnTo>
                    <a:pt x="1844" y="3281"/>
                  </a:lnTo>
                  <a:lnTo>
                    <a:pt x="1875" y="3281"/>
                  </a:lnTo>
                  <a:lnTo>
                    <a:pt x="1875" y="3250"/>
                  </a:lnTo>
                  <a:lnTo>
                    <a:pt x="1875" y="3250"/>
                  </a:lnTo>
                  <a:lnTo>
                    <a:pt x="1907" y="3187"/>
                  </a:lnTo>
                  <a:lnTo>
                    <a:pt x="1907" y="3187"/>
                  </a:lnTo>
                  <a:lnTo>
                    <a:pt x="1907" y="3156"/>
                  </a:lnTo>
                  <a:lnTo>
                    <a:pt x="1907" y="3125"/>
                  </a:lnTo>
                  <a:lnTo>
                    <a:pt x="1907" y="3125"/>
                  </a:lnTo>
                  <a:lnTo>
                    <a:pt x="1907" y="3125"/>
                  </a:lnTo>
                  <a:lnTo>
                    <a:pt x="1907" y="3094"/>
                  </a:lnTo>
                  <a:lnTo>
                    <a:pt x="1907" y="3094"/>
                  </a:lnTo>
                  <a:lnTo>
                    <a:pt x="1875" y="3063"/>
                  </a:lnTo>
                  <a:close/>
                  <a:moveTo>
                    <a:pt x="1938" y="1938"/>
                  </a:moveTo>
                  <a:lnTo>
                    <a:pt x="1938" y="1969"/>
                  </a:lnTo>
                  <a:lnTo>
                    <a:pt x="1938" y="1969"/>
                  </a:lnTo>
                  <a:lnTo>
                    <a:pt x="1938" y="2000"/>
                  </a:lnTo>
                  <a:lnTo>
                    <a:pt x="1938" y="2031"/>
                  </a:lnTo>
                  <a:lnTo>
                    <a:pt x="1969" y="2062"/>
                  </a:lnTo>
                  <a:lnTo>
                    <a:pt x="1969" y="2062"/>
                  </a:lnTo>
                  <a:lnTo>
                    <a:pt x="2000" y="2094"/>
                  </a:lnTo>
                  <a:lnTo>
                    <a:pt x="2000" y="2094"/>
                  </a:lnTo>
                  <a:lnTo>
                    <a:pt x="2000" y="2062"/>
                  </a:lnTo>
                  <a:lnTo>
                    <a:pt x="2000" y="2062"/>
                  </a:lnTo>
                  <a:lnTo>
                    <a:pt x="2000" y="2062"/>
                  </a:lnTo>
                  <a:lnTo>
                    <a:pt x="2000" y="2031"/>
                  </a:lnTo>
                  <a:lnTo>
                    <a:pt x="2000" y="2031"/>
                  </a:lnTo>
                  <a:lnTo>
                    <a:pt x="2000" y="2000"/>
                  </a:lnTo>
                  <a:lnTo>
                    <a:pt x="1969" y="2000"/>
                  </a:lnTo>
                  <a:lnTo>
                    <a:pt x="1969" y="2000"/>
                  </a:lnTo>
                  <a:lnTo>
                    <a:pt x="1969" y="1969"/>
                  </a:lnTo>
                  <a:lnTo>
                    <a:pt x="1969" y="1969"/>
                  </a:lnTo>
                  <a:lnTo>
                    <a:pt x="1969" y="1938"/>
                  </a:lnTo>
                  <a:lnTo>
                    <a:pt x="1969" y="1906"/>
                  </a:lnTo>
                  <a:lnTo>
                    <a:pt x="1938" y="1906"/>
                  </a:lnTo>
                  <a:lnTo>
                    <a:pt x="1938" y="1906"/>
                  </a:lnTo>
                  <a:lnTo>
                    <a:pt x="1907" y="1906"/>
                  </a:lnTo>
                  <a:lnTo>
                    <a:pt x="1907" y="1906"/>
                  </a:lnTo>
                  <a:lnTo>
                    <a:pt x="1938" y="1938"/>
                  </a:lnTo>
                  <a:close/>
                  <a:moveTo>
                    <a:pt x="1719" y="1688"/>
                  </a:moveTo>
                  <a:lnTo>
                    <a:pt x="1750" y="1688"/>
                  </a:lnTo>
                  <a:lnTo>
                    <a:pt x="1750" y="1688"/>
                  </a:lnTo>
                  <a:lnTo>
                    <a:pt x="1750" y="1688"/>
                  </a:lnTo>
                  <a:lnTo>
                    <a:pt x="1750" y="1656"/>
                  </a:lnTo>
                  <a:lnTo>
                    <a:pt x="1750" y="1656"/>
                  </a:lnTo>
                  <a:lnTo>
                    <a:pt x="1750" y="1625"/>
                  </a:lnTo>
                  <a:lnTo>
                    <a:pt x="1750" y="1625"/>
                  </a:lnTo>
                  <a:lnTo>
                    <a:pt x="1750" y="1625"/>
                  </a:lnTo>
                  <a:lnTo>
                    <a:pt x="1750" y="1625"/>
                  </a:lnTo>
                  <a:lnTo>
                    <a:pt x="1719" y="1594"/>
                  </a:lnTo>
                  <a:lnTo>
                    <a:pt x="1719" y="1594"/>
                  </a:lnTo>
                  <a:lnTo>
                    <a:pt x="1719" y="1594"/>
                  </a:lnTo>
                  <a:lnTo>
                    <a:pt x="1688" y="1688"/>
                  </a:lnTo>
                  <a:lnTo>
                    <a:pt x="1719" y="1688"/>
                  </a:lnTo>
                  <a:close/>
                  <a:moveTo>
                    <a:pt x="1594" y="2656"/>
                  </a:moveTo>
                  <a:lnTo>
                    <a:pt x="1625" y="2656"/>
                  </a:lnTo>
                  <a:lnTo>
                    <a:pt x="1625" y="2656"/>
                  </a:lnTo>
                  <a:lnTo>
                    <a:pt x="1625" y="2656"/>
                  </a:lnTo>
                  <a:lnTo>
                    <a:pt x="1625" y="2656"/>
                  </a:lnTo>
                  <a:lnTo>
                    <a:pt x="1625" y="2688"/>
                  </a:lnTo>
                  <a:lnTo>
                    <a:pt x="1625" y="2688"/>
                  </a:lnTo>
                  <a:lnTo>
                    <a:pt x="1657" y="2688"/>
                  </a:lnTo>
                  <a:lnTo>
                    <a:pt x="1657" y="2688"/>
                  </a:lnTo>
                  <a:lnTo>
                    <a:pt x="1657" y="2688"/>
                  </a:lnTo>
                  <a:lnTo>
                    <a:pt x="1688" y="2688"/>
                  </a:lnTo>
                  <a:lnTo>
                    <a:pt x="1688" y="2688"/>
                  </a:lnTo>
                  <a:lnTo>
                    <a:pt x="1719" y="2688"/>
                  </a:lnTo>
                  <a:lnTo>
                    <a:pt x="1750" y="2719"/>
                  </a:lnTo>
                  <a:lnTo>
                    <a:pt x="1750" y="2719"/>
                  </a:lnTo>
                  <a:lnTo>
                    <a:pt x="1750" y="2719"/>
                  </a:lnTo>
                  <a:lnTo>
                    <a:pt x="1781" y="2688"/>
                  </a:lnTo>
                  <a:lnTo>
                    <a:pt x="1844" y="2656"/>
                  </a:lnTo>
                  <a:lnTo>
                    <a:pt x="1844" y="2656"/>
                  </a:lnTo>
                  <a:lnTo>
                    <a:pt x="1844" y="2656"/>
                  </a:lnTo>
                  <a:lnTo>
                    <a:pt x="1875" y="2594"/>
                  </a:lnTo>
                  <a:lnTo>
                    <a:pt x="1875" y="2563"/>
                  </a:lnTo>
                  <a:lnTo>
                    <a:pt x="1907" y="2531"/>
                  </a:lnTo>
                  <a:lnTo>
                    <a:pt x="1907" y="2500"/>
                  </a:lnTo>
                  <a:lnTo>
                    <a:pt x="1907" y="2469"/>
                  </a:lnTo>
                  <a:lnTo>
                    <a:pt x="1907" y="2438"/>
                  </a:lnTo>
                  <a:lnTo>
                    <a:pt x="1907" y="2438"/>
                  </a:lnTo>
                  <a:lnTo>
                    <a:pt x="1907" y="2438"/>
                  </a:lnTo>
                  <a:lnTo>
                    <a:pt x="1875" y="2406"/>
                  </a:lnTo>
                  <a:lnTo>
                    <a:pt x="1875" y="2406"/>
                  </a:lnTo>
                  <a:lnTo>
                    <a:pt x="1844" y="2375"/>
                  </a:lnTo>
                  <a:lnTo>
                    <a:pt x="1844" y="2375"/>
                  </a:lnTo>
                  <a:lnTo>
                    <a:pt x="1813" y="2406"/>
                  </a:lnTo>
                  <a:lnTo>
                    <a:pt x="1813" y="2406"/>
                  </a:lnTo>
                  <a:lnTo>
                    <a:pt x="1813" y="2406"/>
                  </a:lnTo>
                  <a:lnTo>
                    <a:pt x="1813" y="2406"/>
                  </a:lnTo>
                  <a:lnTo>
                    <a:pt x="1813" y="2438"/>
                  </a:lnTo>
                  <a:lnTo>
                    <a:pt x="1813" y="2438"/>
                  </a:lnTo>
                  <a:lnTo>
                    <a:pt x="1813" y="2438"/>
                  </a:lnTo>
                  <a:lnTo>
                    <a:pt x="1813" y="2469"/>
                  </a:lnTo>
                  <a:lnTo>
                    <a:pt x="1781" y="2469"/>
                  </a:lnTo>
                  <a:lnTo>
                    <a:pt x="1781" y="2469"/>
                  </a:lnTo>
                  <a:lnTo>
                    <a:pt x="1781" y="2500"/>
                  </a:lnTo>
                  <a:lnTo>
                    <a:pt x="1781" y="2500"/>
                  </a:lnTo>
                  <a:lnTo>
                    <a:pt x="1781" y="2469"/>
                  </a:lnTo>
                  <a:lnTo>
                    <a:pt x="1781" y="2438"/>
                  </a:lnTo>
                  <a:lnTo>
                    <a:pt x="1781" y="2438"/>
                  </a:lnTo>
                  <a:lnTo>
                    <a:pt x="1781" y="2438"/>
                  </a:lnTo>
                  <a:lnTo>
                    <a:pt x="1781" y="2438"/>
                  </a:lnTo>
                  <a:lnTo>
                    <a:pt x="1750" y="2406"/>
                  </a:lnTo>
                  <a:lnTo>
                    <a:pt x="1750" y="2406"/>
                  </a:lnTo>
                  <a:lnTo>
                    <a:pt x="1750" y="2438"/>
                  </a:lnTo>
                  <a:lnTo>
                    <a:pt x="1719" y="2438"/>
                  </a:lnTo>
                  <a:lnTo>
                    <a:pt x="1719" y="2438"/>
                  </a:lnTo>
                  <a:lnTo>
                    <a:pt x="1719" y="2438"/>
                  </a:lnTo>
                  <a:lnTo>
                    <a:pt x="1719" y="2438"/>
                  </a:lnTo>
                  <a:lnTo>
                    <a:pt x="1750" y="2406"/>
                  </a:lnTo>
                  <a:lnTo>
                    <a:pt x="1750" y="2406"/>
                  </a:lnTo>
                  <a:lnTo>
                    <a:pt x="1750" y="2406"/>
                  </a:lnTo>
                  <a:lnTo>
                    <a:pt x="1750" y="2406"/>
                  </a:lnTo>
                  <a:lnTo>
                    <a:pt x="1750" y="2375"/>
                  </a:lnTo>
                  <a:lnTo>
                    <a:pt x="1750" y="2375"/>
                  </a:lnTo>
                  <a:lnTo>
                    <a:pt x="1719" y="2375"/>
                  </a:lnTo>
                  <a:lnTo>
                    <a:pt x="1719" y="2375"/>
                  </a:lnTo>
                  <a:lnTo>
                    <a:pt x="1719" y="2375"/>
                  </a:lnTo>
                  <a:lnTo>
                    <a:pt x="1688" y="2375"/>
                  </a:lnTo>
                  <a:lnTo>
                    <a:pt x="1688" y="2344"/>
                  </a:lnTo>
                  <a:lnTo>
                    <a:pt x="1688" y="2344"/>
                  </a:lnTo>
                  <a:lnTo>
                    <a:pt x="1719" y="2344"/>
                  </a:lnTo>
                  <a:lnTo>
                    <a:pt x="1719" y="2344"/>
                  </a:lnTo>
                  <a:lnTo>
                    <a:pt x="1719" y="2313"/>
                  </a:lnTo>
                  <a:lnTo>
                    <a:pt x="1719" y="2281"/>
                  </a:lnTo>
                  <a:lnTo>
                    <a:pt x="1719" y="2281"/>
                  </a:lnTo>
                  <a:lnTo>
                    <a:pt x="1719" y="2250"/>
                  </a:lnTo>
                  <a:lnTo>
                    <a:pt x="1719" y="2250"/>
                  </a:lnTo>
                  <a:lnTo>
                    <a:pt x="1719" y="2250"/>
                  </a:lnTo>
                  <a:lnTo>
                    <a:pt x="1719" y="2219"/>
                  </a:lnTo>
                  <a:lnTo>
                    <a:pt x="1719" y="2219"/>
                  </a:lnTo>
                  <a:lnTo>
                    <a:pt x="1719" y="2219"/>
                  </a:lnTo>
                  <a:lnTo>
                    <a:pt x="1719" y="2188"/>
                  </a:lnTo>
                  <a:lnTo>
                    <a:pt x="1719" y="2188"/>
                  </a:lnTo>
                  <a:lnTo>
                    <a:pt x="1719" y="2188"/>
                  </a:lnTo>
                  <a:lnTo>
                    <a:pt x="1719" y="2156"/>
                  </a:lnTo>
                  <a:lnTo>
                    <a:pt x="1719" y="2156"/>
                  </a:lnTo>
                  <a:lnTo>
                    <a:pt x="1719" y="2156"/>
                  </a:lnTo>
                  <a:lnTo>
                    <a:pt x="1688" y="2156"/>
                  </a:lnTo>
                  <a:lnTo>
                    <a:pt x="1688" y="2156"/>
                  </a:lnTo>
                  <a:lnTo>
                    <a:pt x="1688" y="2156"/>
                  </a:lnTo>
                  <a:lnTo>
                    <a:pt x="1657" y="2156"/>
                  </a:lnTo>
                  <a:lnTo>
                    <a:pt x="1657" y="2156"/>
                  </a:lnTo>
                  <a:lnTo>
                    <a:pt x="1625" y="2219"/>
                  </a:lnTo>
                  <a:lnTo>
                    <a:pt x="1594" y="2219"/>
                  </a:lnTo>
                  <a:lnTo>
                    <a:pt x="1594" y="2219"/>
                  </a:lnTo>
                  <a:lnTo>
                    <a:pt x="1594" y="2281"/>
                  </a:lnTo>
                  <a:lnTo>
                    <a:pt x="1594" y="2313"/>
                  </a:lnTo>
                  <a:lnTo>
                    <a:pt x="1625" y="2313"/>
                  </a:lnTo>
                  <a:lnTo>
                    <a:pt x="1625" y="2344"/>
                  </a:lnTo>
                  <a:lnTo>
                    <a:pt x="1625" y="2344"/>
                  </a:lnTo>
                  <a:lnTo>
                    <a:pt x="1625" y="2344"/>
                  </a:lnTo>
                  <a:lnTo>
                    <a:pt x="1625" y="2375"/>
                  </a:lnTo>
                  <a:lnTo>
                    <a:pt x="1625" y="2375"/>
                  </a:lnTo>
                  <a:lnTo>
                    <a:pt x="1594" y="2375"/>
                  </a:lnTo>
                  <a:lnTo>
                    <a:pt x="1594" y="2406"/>
                  </a:lnTo>
                  <a:lnTo>
                    <a:pt x="1657" y="2469"/>
                  </a:lnTo>
                  <a:lnTo>
                    <a:pt x="1657" y="2469"/>
                  </a:lnTo>
                  <a:lnTo>
                    <a:pt x="1657" y="2500"/>
                  </a:lnTo>
                  <a:lnTo>
                    <a:pt x="1657" y="2500"/>
                  </a:lnTo>
                  <a:lnTo>
                    <a:pt x="1625" y="2500"/>
                  </a:lnTo>
                  <a:lnTo>
                    <a:pt x="1625" y="2531"/>
                  </a:lnTo>
                  <a:lnTo>
                    <a:pt x="1625" y="2531"/>
                  </a:lnTo>
                  <a:lnTo>
                    <a:pt x="1563" y="2500"/>
                  </a:lnTo>
                  <a:lnTo>
                    <a:pt x="1563" y="2531"/>
                  </a:lnTo>
                  <a:lnTo>
                    <a:pt x="1532" y="2688"/>
                  </a:lnTo>
                  <a:lnTo>
                    <a:pt x="1532" y="2688"/>
                  </a:lnTo>
                  <a:lnTo>
                    <a:pt x="1563" y="2688"/>
                  </a:lnTo>
                  <a:lnTo>
                    <a:pt x="1594" y="2656"/>
                  </a:lnTo>
                  <a:close/>
                  <a:moveTo>
                    <a:pt x="563" y="4000"/>
                  </a:moveTo>
                  <a:lnTo>
                    <a:pt x="594" y="4031"/>
                  </a:lnTo>
                  <a:lnTo>
                    <a:pt x="594" y="4031"/>
                  </a:lnTo>
                  <a:lnTo>
                    <a:pt x="563" y="4031"/>
                  </a:lnTo>
                  <a:lnTo>
                    <a:pt x="563" y="4063"/>
                  </a:lnTo>
                  <a:lnTo>
                    <a:pt x="563" y="4063"/>
                  </a:lnTo>
                  <a:lnTo>
                    <a:pt x="563" y="4094"/>
                  </a:lnTo>
                  <a:lnTo>
                    <a:pt x="563" y="4094"/>
                  </a:lnTo>
                  <a:lnTo>
                    <a:pt x="563" y="4094"/>
                  </a:lnTo>
                  <a:lnTo>
                    <a:pt x="625" y="4125"/>
                  </a:lnTo>
                  <a:lnTo>
                    <a:pt x="625" y="4156"/>
                  </a:lnTo>
                  <a:lnTo>
                    <a:pt x="657" y="4156"/>
                  </a:lnTo>
                  <a:lnTo>
                    <a:pt x="719" y="4188"/>
                  </a:lnTo>
                  <a:lnTo>
                    <a:pt x="750" y="4188"/>
                  </a:lnTo>
                  <a:lnTo>
                    <a:pt x="782" y="4219"/>
                  </a:lnTo>
                  <a:lnTo>
                    <a:pt x="813" y="4219"/>
                  </a:lnTo>
                  <a:lnTo>
                    <a:pt x="844" y="4250"/>
                  </a:lnTo>
                  <a:lnTo>
                    <a:pt x="844" y="4250"/>
                  </a:lnTo>
                  <a:lnTo>
                    <a:pt x="844" y="4281"/>
                  </a:lnTo>
                  <a:lnTo>
                    <a:pt x="844" y="4312"/>
                  </a:lnTo>
                  <a:lnTo>
                    <a:pt x="844" y="4344"/>
                  </a:lnTo>
                  <a:lnTo>
                    <a:pt x="844" y="4375"/>
                  </a:lnTo>
                  <a:lnTo>
                    <a:pt x="844" y="4438"/>
                  </a:lnTo>
                  <a:lnTo>
                    <a:pt x="844" y="4438"/>
                  </a:lnTo>
                  <a:lnTo>
                    <a:pt x="875" y="4469"/>
                  </a:lnTo>
                  <a:lnTo>
                    <a:pt x="875" y="4469"/>
                  </a:lnTo>
                  <a:lnTo>
                    <a:pt x="875" y="4469"/>
                  </a:lnTo>
                  <a:lnTo>
                    <a:pt x="907" y="4469"/>
                  </a:lnTo>
                  <a:lnTo>
                    <a:pt x="938" y="4469"/>
                  </a:lnTo>
                  <a:lnTo>
                    <a:pt x="1032" y="4469"/>
                  </a:lnTo>
                  <a:lnTo>
                    <a:pt x="1063" y="4500"/>
                  </a:lnTo>
                  <a:lnTo>
                    <a:pt x="1094" y="4469"/>
                  </a:lnTo>
                  <a:lnTo>
                    <a:pt x="1094" y="4469"/>
                  </a:lnTo>
                  <a:lnTo>
                    <a:pt x="1125" y="4500"/>
                  </a:lnTo>
                  <a:lnTo>
                    <a:pt x="1157" y="4469"/>
                  </a:lnTo>
                  <a:lnTo>
                    <a:pt x="1219" y="4500"/>
                  </a:lnTo>
                  <a:lnTo>
                    <a:pt x="1282" y="4469"/>
                  </a:lnTo>
                  <a:lnTo>
                    <a:pt x="1313" y="4469"/>
                  </a:lnTo>
                  <a:lnTo>
                    <a:pt x="1344" y="4469"/>
                  </a:lnTo>
                  <a:lnTo>
                    <a:pt x="1375" y="4438"/>
                  </a:lnTo>
                  <a:lnTo>
                    <a:pt x="1406" y="4438"/>
                  </a:lnTo>
                  <a:lnTo>
                    <a:pt x="1438" y="4438"/>
                  </a:lnTo>
                  <a:lnTo>
                    <a:pt x="1500" y="4438"/>
                  </a:lnTo>
                  <a:lnTo>
                    <a:pt x="1500" y="4406"/>
                  </a:lnTo>
                  <a:lnTo>
                    <a:pt x="1532" y="4375"/>
                  </a:lnTo>
                  <a:lnTo>
                    <a:pt x="1563" y="4375"/>
                  </a:lnTo>
                  <a:lnTo>
                    <a:pt x="1563" y="4344"/>
                  </a:lnTo>
                  <a:lnTo>
                    <a:pt x="1594" y="4312"/>
                  </a:lnTo>
                  <a:lnTo>
                    <a:pt x="1594" y="4312"/>
                  </a:lnTo>
                  <a:lnTo>
                    <a:pt x="1625" y="4312"/>
                  </a:lnTo>
                  <a:lnTo>
                    <a:pt x="1625" y="4312"/>
                  </a:lnTo>
                  <a:lnTo>
                    <a:pt x="1625" y="4312"/>
                  </a:lnTo>
                  <a:lnTo>
                    <a:pt x="1625" y="4344"/>
                  </a:lnTo>
                  <a:lnTo>
                    <a:pt x="1625" y="4344"/>
                  </a:lnTo>
                  <a:lnTo>
                    <a:pt x="1625" y="4375"/>
                  </a:lnTo>
                  <a:lnTo>
                    <a:pt x="1625" y="4375"/>
                  </a:lnTo>
                  <a:lnTo>
                    <a:pt x="1625" y="4375"/>
                  </a:lnTo>
                  <a:lnTo>
                    <a:pt x="1657" y="4406"/>
                  </a:lnTo>
                  <a:lnTo>
                    <a:pt x="1657" y="4406"/>
                  </a:lnTo>
                  <a:lnTo>
                    <a:pt x="1688" y="4406"/>
                  </a:lnTo>
                  <a:lnTo>
                    <a:pt x="1719" y="4406"/>
                  </a:lnTo>
                  <a:lnTo>
                    <a:pt x="1750" y="4438"/>
                  </a:lnTo>
                  <a:lnTo>
                    <a:pt x="1750" y="4438"/>
                  </a:lnTo>
                  <a:lnTo>
                    <a:pt x="1750" y="4438"/>
                  </a:lnTo>
                  <a:lnTo>
                    <a:pt x="1750" y="4438"/>
                  </a:lnTo>
                  <a:lnTo>
                    <a:pt x="1750" y="4469"/>
                  </a:lnTo>
                  <a:lnTo>
                    <a:pt x="1750" y="4469"/>
                  </a:lnTo>
                  <a:lnTo>
                    <a:pt x="1750" y="4469"/>
                  </a:lnTo>
                  <a:lnTo>
                    <a:pt x="1813" y="4500"/>
                  </a:lnTo>
                  <a:lnTo>
                    <a:pt x="1813" y="4469"/>
                  </a:lnTo>
                  <a:lnTo>
                    <a:pt x="1844" y="4469"/>
                  </a:lnTo>
                  <a:lnTo>
                    <a:pt x="1844" y="4500"/>
                  </a:lnTo>
                  <a:lnTo>
                    <a:pt x="1875" y="4500"/>
                  </a:lnTo>
                  <a:lnTo>
                    <a:pt x="1938" y="4531"/>
                  </a:lnTo>
                  <a:lnTo>
                    <a:pt x="1969" y="4531"/>
                  </a:lnTo>
                  <a:lnTo>
                    <a:pt x="2000" y="4531"/>
                  </a:lnTo>
                  <a:lnTo>
                    <a:pt x="2000" y="4531"/>
                  </a:lnTo>
                  <a:lnTo>
                    <a:pt x="2000" y="4500"/>
                  </a:lnTo>
                  <a:lnTo>
                    <a:pt x="2032" y="4500"/>
                  </a:lnTo>
                  <a:lnTo>
                    <a:pt x="2032" y="4500"/>
                  </a:lnTo>
                  <a:lnTo>
                    <a:pt x="2094" y="4469"/>
                  </a:lnTo>
                  <a:lnTo>
                    <a:pt x="2094" y="4469"/>
                  </a:lnTo>
                  <a:lnTo>
                    <a:pt x="2094" y="4438"/>
                  </a:lnTo>
                  <a:lnTo>
                    <a:pt x="2094" y="4406"/>
                  </a:lnTo>
                  <a:lnTo>
                    <a:pt x="2094" y="4406"/>
                  </a:lnTo>
                  <a:lnTo>
                    <a:pt x="2094" y="4406"/>
                  </a:lnTo>
                  <a:lnTo>
                    <a:pt x="2094" y="4406"/>
                  </a:lnTo>
                  <a:lnTo>
                    <a:pt x="2094" y="4406"/>
                  </a:lnTo>
                  <a:lnTo>
                    <a:pt x="2094" y="4406"/>
                  </a:lnTo>
                  <a:lnTo>
                    <a:pt x="2094" y="4375"/>
                  </a:lnTo>
                  <a:lnTo>
                    <a:pt x="2094" y="4375"/>
                  </a:lnTo>
                  <a:lnTo>
                    <a:pt x="2094" y="4375"/>
                  </a:lnTo>
                  <a:lnTo>
                    <a:pt x="2094" y="4375"/>
                  </a:lnTo>
                  <a:lnTo>
                    <a:pt x="2094" y="4344"/>
                  </a:lnTo>
                  <a:lnTo>
                    <a:pt x="2094" y="4344"/>
                  </a:lnTo>
                  <a:lnTo>
                    <a:pt x="2094" y="4344"/>
                  </a:lnTo>
                  <a:lnTo>
                    <a:pt x="2063" y="4344"/>
                  </a:lnTo>
                  <a:lnTo>
                    <a:pt x="2032" y="4344"/>
                  </a:lnTo>
                  <a:lnTo>
                    <a:pt x="2032" y="4344"/>
                  </a:lnTo>
                  <a:lnTo>
                    <a:pt x="2000" y="4344"/>
                  </a:lnTo>
                  <a:lnTo>
                    <a:pt x="2000" y="4375"/>
                  </a:lnTo>
                  <a:lnTo>
                    <a:pt x="1969" y="4406"/>
                  </a:lnTo>
                  <a:lnTo>
                    <a:pt x="1969" y="4406"/>
                  </a:lnTo>
                  <a:lnTo>
                    <a:pt x="1969" y="4406"/>
                  </a:lnTo>
                  <a:lnTo>
                    <a:pt x="1969" y="4375"/>
                  </a:lnTo>
                  <a:lnTo>
                    <a:pt x="1969" y="4344"/>
                  </a:lnTo>
                  <a:lnTo>
                    <a:pt x="1969" y="4344"/>
                  </a:lnTo>
                  <a:lnTo>
                    <a:pt x="1969" y="4312"/>
                  </a:lnTo>
                  <a:lnTo>
                    <a:pt x="1969" y="4312"/>
                  </a:lnTo>
                  <a:lnTo>
                    <a:pt x="1969" y="4312"/>
                  </a:lnTo>
                  <a:lnTo>
                    <a:pt x="1969" y="4312"/>
                  </a:lnTo>
                  <a:lnTo>
                    <a:pt x="1938" y="4281"/>
                  </a:lnTo>
                  <a:lnTo>
                    <a:pt x="1938" y="4281"/>
                  </a:lnTo>
                  <a:lnTo>
                    <a:pt x="1938" y="4281"/>
                  </a:lnTo>
                  <a:lnTo>
                    <a:pt x="1938" y="4281"/>
                  </a:lnTo>
                  <a:lnTo>
                    <a:pt x="1969" y="4281"/>
                  </a:lnTo>
                  <a:lnTo>
                    <a:pt x="1969" y="4281"/>
                  </a:lnTo>
                  <a:lnTo>
                    <a:pt x="2000" y="4312"/>
                  </a:lnTo>
                  <a:lnTo>
                    <a:pt x="2000" y="4312"/>
                  </a:lnTo>
                  <a:lnTo>
                    <a:pt x="2032" y="4312"/>
                  </a:lnTo>
                  <a:lnTo>
                    <a:pt x="2032" y="4312"/>
                  </a:lnTo>
                  <a:lnTo>
                    <a:pt x="2032" y="4312"/>
                  </a:lnTo>
                  <a:lnTo>
                    <a:pt x="2032" y="4281"/>
                  </a:lnTo>
                  <a:lnTo>
                    <a:pt x="2032" y="4281"/>
                  </a:lnTo>
                  <a:lnTo>
                    <a:pt x="2032" y="4281"/>
                  </a:lnTo>
                  <a:lnTo>
                    <a:pt x="2032" y="4250"/>
                  </a:lnTo>
                  <a:lnTo>
                    <a:pt x="2032" y="4250"/>
                  </a:lnTo>
                  <a:lnTo>
                    <a:pt x="2063" y="4219"/>
                  </a:lnTo>
                  <a:lnTo>
                    <a:pt x="2063" y="4219"/>
                  </a:lnTo>
                  <a:lnTo>
                    <a:pt x="2063" y="4219"/>
                  </a:lnTo>
                  <a:lnTo>
                    <a:pt x="2094" y="4219"/>
                  </a:lnTo>
                  <a:lnTo>
                    <a:pt x="2094" y="4250"/>
                  </a:lnTo>
                  <a:lnTo>
                    <a:pt x="2125" y="4281"/>
                  </a:lnTo>
                  <a:lnTo>
                    <a:pt x="2125" y="4281"/>
                  </a:lnTo>
                  <a:lnTo>
                    <a:pt x="2125" y="4250"/>
                  </a:lnTo>
                  <a:lnTo>
                    <a:pt x="2125" y="4250"/>
                  </a:lnTo>
                  <a:lnTo>
                    <a:pt x="2156" y="4219"/>
                  </a:lnTo>
                  <a:lnTo>
                    <a:pt x="2156" y="4219"/>
                  </a:lnTo>
                  <a:lnTo>
                    <a:pt x="2156" y="4219"/>
                  </a:lnTo>
                  <a:lnTo>
                    <a:pt x="2156" y="4250"/>
                  </a:lnTo>
                  <a:lnTo>
                    <a:pt x="2156" y="4281"/>
                  </a:lnTo>
                  <a:lnTo>
                    <a:pt x="2188" y="4281"/>
                  </a:lnTo>
                  <a:lnTo>
                    <a:pt x="2188" y="4281"/>
                  </a:lnTo>
                  <a:lnTo>
                    <a:pt x="2188" y="4281"/>
                  </a:lnTo>
                  <a:lnTo>
                    <a:pt x="2188" y="4281"/>
                  </a:lnTo>
                  <a:lnTo>
                    <a:pt x="2219" y="4250"/>
                  </a:lnTo>
                  <a:lnTo>
                    <a:pt x="2219" y="4219"/>
                  </a:lnTo>
                  <a:lnTo>
                    <a:pt x="2188" y="4188"/>
                  </a:lnTo>
                  <a:lnTo>
                    <a:pt x="2188" y="4156"/>
                  </a:lnTo>
                  <a:lnTo>
                    <a:pt x="2188" y="4156"/>
                  </a:lnTo>
                  <a:lnTo>
                    <a:pt x="2188" y="4125"/>
                  </a:lnTo>
                  <a:lnTo>
                    <a:pt x="2188" y="4125"/>
                  </a:lnTo>
                  <a:lnTo>
                    <a:pt x="2156" y="4156"/>
                  </a:lnTo>
                  <a:lnTo>
                    <a:pt x="2125" y="4125"/>
                  </a:lnTo>
                  <a:lnTo>
                    <a:pt x="2125" y="4125"/>
                  </a:lnTo>
                  <a:lnTo>
                    <a:pt x="2125" y="4094"/>
                  </a:lnTo>
                  <a:lnTo>
                    <a:pt x="2125" y="4094"/>
                  </a:lnTo>
                  <a:lnTo>
                    <a:pt x="2125" y="4094"/>
                  </a:lnTo>
                  <a:lnTo>
                    <a:pt x="2094" y="4094"/>
                  </a:lnTo>
                  <a:lnTo>
                    <a:pt x="2094" y="4094"/>
                  </a:lnTo>
                  <a:lnTo>
                    <a:pt x="2063" y="4063"/>
                  </a:lnTo>
                  <a:lnTo>
                    <a:pt x="2032" y="4031"/>
                  </a:lnTo>
                  <a:lnTo>
                    <a:pt x="2032" y="4031"/>
                  </a:lnTo>
                  <a:lnTo>
                    <a:pt x="2000" y="4000"/>
                  </a:lnTo>
                  <a:lnTo>
                    <a:pt x="2000" y="4000"/>
                  </a:lnTo>
                  <a:lnTo>
                    <a:pt x="2000" y="4000"/>
                  </a:lnTo>
                  <a:lnTo>
                    <a:pt x="2000" y="4031"/>
                  </a:lnTo>
                  <a:lnTo>
                    <a:pt x="2000" y="4031"/>
                  </a:lnTo>
                  <a:lnTo>
                    <a:pt x="2000" y="4031"/>
                  </a:lnTo>
                  <a:lnTo>
                    <a:pt x="2000" y="4031"/>
                  </a:lnTo>
                  <a:lnTo>
                    <a:pt x="2000" y="4031"/>
                  </a:lnTo>
                  <a:lnTo>
                    <a:pt x="1969" y="4031"/>
                  </a:lnTo>
                  <a:lnTo>
                    <a:pt x="1969" y="4000"/>
                  </a:lnTo>
                  <a:lnTo>
                    <a:pt x="1938" y="4000"/>
                  </a:lnTo>
                  <a:lnTo>
                    <a:pt x="1907" y="3969"/>
                  </a:lnTo>
                  <a:lnTo>
                    <a:pt x="1907" y="3938"/>
                  </a:lnTo>
                  <a:lnTo>
                    <a:pt x="1907" y="3906"/>
                  </a:lnTo>
                  <a:lnTo>
                    <a:pt x="1875" y="3844"/>
                  </a:lnTo>
                  <a:lnTo>
                    <a:pt x="1844" y="3844"/>
                  </a:lnTo>
                  <a:lnTo>
                    <a:pt x="1844" y="3844"/>
                  </a:lnTo>
                  <a:lnTo>
                    <a:pt x="1875" y="3813"/>
                  </a:lnTo>
                  <a:lnTo>
                    <a:pt x="1875" y="3781"/>
                  </a:lnTo>
                  <a:lnTo>
                    <a:pt x="1875" y="3781"/>
                  </a:lnTo>
                  <a:lnTo>
                    <a:pt x="1875" y="3750"/>
                  </a:lnTo>
                  <a:lnTo>
                    <a:pt x="1875" y="3750"/>
                  </a:lnTo>
                  <a:lnTo>
                    <a:pt x="1875" y="3750"/>
                  </a:lnTo>
                  <a:lnTo>
                    <a:pt x="1875" y="3719"/>
                  </a:lnTo>
                  <a:lnTo>
                    <a:pt x="1875" y="3719"/>
                  </a:lnTo>
                  <a:lnTo>
                    <a:pt x="1875" y="3688"/>
                  </a:lnTo>
                  <a:lnTo>
                    <a:pt x="1844" y="3625"/>
                  </a:lnTo>
                  <a:lnTo>
                    <a:pt x="1844" y="3625"/>
                  </a:lnTo>
                  <a:lnTo>
                    <a:pt x="1844" y="3594"/>
                  </a:lnTo>
                  <a:lnTo>
                    <a:pt x="1813" y="3469"/>
                  </a:lnTo>
                  <a:lnTo>
                    <a:pt x="1813" y="3438"/>
                  </a:lnTo>
                  <a:lnTo>
                    <a:pt x="1813" y="3406"/>
                  </a:lnTo>
                  <a:lnTo>
                    <a:pt x="1813" y="3406"/>
                  </a:lnTo>
                  <a:lnTo>
                    <a:pt x="1813" y="3375"/>
                  </a:lnTo>
                  <a:lnTo>
                    <a:pt x="1813" y="3375"/>
                  </a:lnTo>
                  <a:lnTo>
                    <a:pt x="1813" y="3375"/>
                  </a:lnTo>
                  <a:lnTo>
                    <a:pt x="1813" y="3344"/>
                  </a:lnTo>
                  <a:lnTo>
                    <a:pt x="1813" y="3344"/>
                  </a:lnTo>
                  <a:lnTo>
                    <a:pt x="1813" y="3344"/>
                  </a:lnTo>
                  <a:lnTo>
                    <a:pt x="1813" y="3313"/>
                  </a:lnTo>
                  <a:lnTo>
                    <a:pt x="1781" y="3281"/>
                  </a:lnTo>
                  <a:lnTo>
                    <a:pt x="1781" y="3250"/>
                  </a:lnTo>
                  <a:lnTo>
                    <a:pt x="1750" y="3219"/>
                  </a:lnTo>
                  <a:lnTo>
                    <a:pt x="1719" y="3187"/>
                  </a:lnTo>
                  <a:lnTo>
                    <a:pt x="1688" y="3187"/>
                  </a:lnTo>
                  <a:lnTo>
                    <a:pt x="1688" y="3187"/>
                  </a:lnTo>
                  <a:lnTo>
                    <a:pt x="1688" y="3219"/>
                  </a:lnTo>
                  <a:lnTo>
                    <a:pt x="1688" y="3219"/>
                  </a:lnTo>
                  <a:lnTo>
                    <a:pt x="1657" y="3187"/>
                  </a:lnTo>
                  <a:lnTo>
                    <a:pt x="1625" y="3156"/>
                  </a:lnTo>
                  <a:lnTo>
                    <a:pt x="1625" y="3156"/>
                  </a:lnTo>
                  <a:lnTo>
                    <a:pt x="1594" y="3156"/>
                  </a:lnTo>
                  <a:lnTo>
                    <a:pt x="1594" y="3187"/>
                  </a:lnTo>
                  <a:lnTo>
                    <a:pt x="1625" y="3187"/>
                  </a:lnTo>
                  <a:lnTo>
                    <a:pt x="1625" y="3187"/>
                  </a:lnTo>
                  <a:lnTo>
                    <a:pt x="1625" y="3187"/>
                  </a:lnTo>
                  <a:lnTo>
                    <a:pt x="1594" y="3187"/>
                  </a:lnTo>
                  <a:lnTo>
                    <a:pt x="1594" y="3219"/>
                  </a:lnTo>
                  <a:lnTo>
                    <a:pt x="1594" y="3219"/>
                  </a:lnTo>
                  <a:lnTo>
                    <a:pt x="1594" y="3219"/>
                  </a:lnTo>
                  <a:lnTo>
                    <a:pt x="1594" y="3375"/>
                  </a:lnTo>
                  <a:lnTo>
                    <a:pt x="1594" y="3375"/>
                  </a:lnTo>
                  <a:lnTo>
                    <a:pt x="1594" y="3375"/>
                  </a:lnTo>
                  <a:lnTo>
                    <a:pt x="1594" y="3406"/>
                  </a:lnTo>
                  <a:lnTo>
                    <a:pt x="1594" y="3406"/>
                  </a:lnTo>
                  <a:lnTo>
                    <a:pt x="1594" y="3406"/>
                  </a:lnTo>
                  <a:lnTo>
                    <a:pt x="1594" y="3438"/>
                  </a:lnTo>
                  <a:lnTo>
                    <a:pt x="1594" y="3438"/>
                  </a:lnTo>
                  <a:lnTo>
                    <a:pt x="1594" y="3469"/>
                  </a:lnTo>
                  <a:lnTo>
                    <a:pt x="1594" y="3500"/>
                  </a:lnTo>
                  <a:lnTo>
                    <a:pt x="1594" y="3563"/>
                  </a:lnTo>
                  <a:lnTo>
                    <a:pt x="1625" y="3594"/>
                  </a:lnTo>
                  <a:lnTo>
                    <a:pt x="1625" y="3594"/>
                  </a:lnTo>
                  <a:lnTo>
                    <a:pt x="1625" y="3594"/>
                  </a:lnTo>
                  <a:lnTo>
                    <a:pt x="1625" y="3594"/>
                  </a:lnTo>
                  <a:lnTo>
                    <a:pt x="1625" y="3594"/>
                  </a:lnTo>
                  <a:lnTo>
                    <a:pt x="1625" y="3625"/>
                  </a:lnTo>
                  <a:lnTo>
                    <a:pt x="1594" y="3625"/>
                  </a:lnTo>
                  <a:lnTo>
                    <a:pt x="1563" y="3656"/>
                  </a:lnTo>
                  <a:lnTo>
                    <a:pt x="1563" y="3656"/>
                  </a:lnTo>
                  <a:lnTo>
                    <a:pt x="1563" y="3656"/>
                  </a:lnTo>
                  <a:lnTo>
                    <a:pt x="1563" y="3656"/>
                  </a:lnTo>
                  <a:lnTo>
                    <a:pt x="1532" y="3656"/>
                  </a:lnTo>
                  <a:lnTo>
                    <a:pt x="1532" y="3625"/>
                  </a:lnTo>
                  <a:lnTo>
                    <a:pt x="1532" y="3625"/>
                  </a:lnTo>
                  <a:lnTo>
                    <a:pt x="1532" y="3625"/>
                  </a:lnTo>
                  <a:lnTo>
                    <a:pt x="1532" y="3563"/>
                  </a:lnTo>
                  <a:lnTo>
                    <a:pt x="1532" y="3500"/>
                  </a:lnTo>
                  <a:lnTo>
                    <a:pt x="1532" y="3438"/>
                  </a:lnTo>
                  <a:lnTo>
                    <a:pt x="1532" y="3406"/>
                  </a:lnTo>
                  <a:lnTo>
                    <a:pt x="1532" y="3406"/>
                  </a:lnTo>
                  <a:lnTo>
                    <a:pt x="1532" y="3375"/>
                  </a:lnTo>
                  <a:lnTo>
                    <a:pt x="1500" y="3375"/>
                  </a:lnTo>
                  <a:lnTo>
                    <a:pt x="1500" y="3375"/>
                  </a:lnTo>
                  <a:lnTo>
                    <a:pt x="1500" y="3375"/>
                  </a:lnTo>
                  <a:lnTo>
                    <a:pt x="1500" y="3344"/>
                  </a:lnTo>
                  <a:lnTo>
                    <a:pt x="1500" y="3344"/>
                  </a:lnTo>
                  <a:lnTo>
                    <a:pt x="1500" y="3344"/>
                  </a:lnTo>
                  <a:lnTo>
                    <a:pt x="1500" y="3344"/>
                  </a:lnTo>
                  <a:lnTo>
                    <a:pt x="1500" y="3313"/>
                  </a:lnTo>
                  <a:lnTo>
                    <a:pt x="1469" y="3313"/>
                  </a:lnTo>
                  <a:lnTo>
                    <a:pt x="1469" y="3281"/>
                  </a:lnTo>
                  <a:lnTo>
                    <a:pt x="1469" y="3281"/>
                  </a:lnTo>
                  <a:lnTo>
                    <a:pt x="1438" y="3250"/>
                  </a:lnTo>
                  <a:lnTo>
                    <a:pt x="1406" y="3313"/>
                  </a:lnTo>
                  <a:lnTo>
                    <a:pt x="1375" y="3469"/>
                  </a:lnTo>
                  <a:lnTo>
                    <a:pt x="1375" y="3625"/>
                  </a:lnTo>
                  <a:lnTo>
                    <a:pt x="1344" y="3781"/>
                  </a:lnTo>
                  <a:lnTo>
                    <a:pt x="1313" y="3938"/>
                  </a:lnTo>
                  <a:lnTo>
                    <a:pt x="1282" y="4094"/>
                  </a:lnTo>
                  <a:lnTo>
                    <a:pt x="1250" y="4094"/>
                  </a:lnTo>
                  <a:lnTo>
                    <a:pt x="1219" y="4094"/>
                  </a:lnTo>
                  <a:lnTo>
                    <a:pt x="1188" y="4063"/>
                  </a:lnTo>
                  <a:lnTo>
                    <a:pt x="1157" y="4063"/>
                  </a:lnTo>
                  <a:lnTo>
                    <a:pt x="1125" y="4063"/>
                  </a:lnTo>
                  <a:lnTo>
                    <a:pt x="1094" y="4063"/>
                  </a:lnTo>
                  <a:lnTo>
                    <a:pt x="1063" y="4063"/>
                  </a:lnTo>
                  <a:lnTo>
                    <a:pt x="1032" y="4031"/>
                  </a:lnTo>
                  <a:lnTo>
                    <a:pt x="1032" y="4063"/>
                  </a:lnTo>
                  <a:lnTo>
                    <a:pt x="1000" y="4094"/>
                  </a:lnTo>
                  <a:lnTo>
                    <a:pt x="1000" y="4094"/>
                  </a:lnTo>
                  <a:lnTo>
                    <a:pt x="969" y="4094"/>
                  </a:lnTo>
                  <a:lnTo>
                    <a:pt x="969" y="4063"/>
                  </a:lnTo>
                  <a:lnTo>
                    <a:pt x="1000" y="4031"/>
                  </a:lnTo>
                  <a:lnTo>
                    <a:pt x="938" y="4031"/>
                  </a:lnTo>
                  <a:lnTo>
                    <a:pt x="875" y="4000"/>
                  </a:lnTo>
                  <a:lnTo>
                    <a:pt x="813" y="4000"/>
                  </a:lnTo>
                  <a:lnTo>
                    <a:pt x="782" y="3969"/>
                  </a:lnTo>
                  <a:lnTo>
                    <a:pt x="719" y="3969"/>
                  </a:lnTo>
                  <a:lnTo>
                    <a:pt x="657" y="3969"/>
                  </a:lnTo>
                  <a:lnTo>
                    <a:pt x="625" y="3938"/>
                  </a:lnTo>
                  <a:lnTo>
                    <a:pt x="563" y="3938"/>
                  </a:lnTo>
                  <a:lnTo>
                    <a:pt x="563" y="3969"/>
                  </a:lnTo>
                  <a:lnTo>
                    <a:pt x="563" y="3969"/>
                  </a:lnTo>
                  <a:lnTo>
                    <a:pt x="563" y="4000"/>
                  </a:lnTo>
                  <a:close/>
                  <a:moveTo>
                    <a:pt x="1719" y="1781"/>
                  </a:moveTo>
                  <a:lnTo>
                    <a:pt x="1719" y="1781"/>
                  </a:lnTo>
                  <a:lnTo>
                    <a:pt x="1719" y="1781"/>
                  </a:lnTo>
                  <a:lnTo>
                    <a:pt x="1719" y="1781"/>
                  </a:lnTo>
                  <a:lnTo>
                    <a:pt x="1688" y="1750"/>
                  </a:lnTo>
                  <a:lnTo>
                    <a:pt x="1688" y="1813"/>
                  </a:lnTo>
                  <a:lnTo>
                    <a:pt x="1688" y="1813"/>
                  </a:lnTo>
                  <a:lnTo>
                    <a:pt x="1719" y="1781"/>
                  </a:lnTo>
                  <a:close/>
                  <a:moveTo>
                    <a:pt x="2313" y="1281"/>
                  </a:moveTo>
                  <a:lnTo>
                    <a:pt x="2313" y="1281"/>
                  </a:lnTo>
                  <a:lnTo>
                    <a:pt x="2313" y="1281"/>
                  </a:lnTo>
                  <a:lnTo>
                    <a:pt x="2313" y="1281"/>
                  </a:lnTo>
                  <a:lnTo>
                    <a:pt x="2344" y="1313"/>
                  </a:lnTo>
                  <a:lnTo>
                    <a:pt x="2344" y="1313"/>
                  </a:lnTo>
                  <a:lnTo>
                    <a:pt x="2344" y="1313"/>
                  </a:lnTo>
                  <a:lnTo>
                    <a:pt x="2344" y="1313"/>
                  </a:lnTo>
                  <a:lnTo>
                    <a:pt x="2344" y="1344"/>
                  </a:lnTo>
                  <a:lnTo>
                    <a:pt x="2375" y="1344"/>
                  </a:lnTo>
                  <a:lnTo>
                    <a:pt x="2375" y="1313"/>
                  </a:lnTo>
                  <a:lnTo>
                    <a:pt x="2375" y="1313"/>
                  </a:lnTo>
                  <a:lnTo>
                    <a:pt x="2375" y="1281"/>
                  </a:lnTo>
                  <a:lnTo>
                    <a:pt x="2375" y="1250"/>
                  </a:lnTo>
                  <a:lnTo>
                    <a:pt x="2375" y="1250"/>
                  </a:lnTo>
                  <a:lnTo>
                    <a:pt x="2344" y="1219"/>
                  </a:lnTo>
                  <a:lnTo>
                    <a:pt x="2344" y="1219"/>
                  </a:lnTo>
                  <a:lnTo>
                    <a:pt x="2344" y="1219"/>
                  </a:lnTo>
                  <a:lnTo>
                    <a:pt x="2344" y="1219"/>
                  </a:lnTo>
                  <a:lnTo>
                    <a:pt x="2313" y="1219"/>
                  </a:lnTo>
                  <a:lnTo>
                    <a:pt x="2313" y="1219"/>
                  </a:lnTo>
                  <a:lnTo>
                    <a:pt x="2313" y="1219"/>
                  </a:lnTo>
                  <a:lnTo>
                    <a:pt x="2282" y="1219"/>
                  </a:lnTo>
                  <a:lnTo>
                    <a:pt x="2282" y="1250"/>
                  </a:lnTo>
                  <a:lnTo>
                    <a:pt x="2282" y="1250"/>
                  </a:lnTo>
                  <a:lnTo>
                    <a:pt x="2282" y="1281"/>
                  </a:lnTo>
                  <a:lnTo>
                    <a:pt x="2313" y="1281"/>
                  </a:lnTo>
                  <a:close/>
                  <a:moveTo>
                    <a:pt x="2282" y="4000"/>
                  </a:moveTo>
                  <a:lnTo>
                    <a:pt x="2250" y="4000"/>
                  </a:lnTo>
                  <a:lnTo>
                    <a:pt x="2250" y="4000"/>
                  </a:lnTo>
                  <a:lnTo>
                    <a:pt x="2250" y="4000"/>
                  </a:lnTo>
                  <a:lnTo>
                    <a:pt x="2219" y="4000"/>
                  </a:lnTo>
                  <a:lnTo>
                    <a:pt x="2219" y="4000"/>
                  </a:lnTo>
                  <a:lnTo>
                    <a:pt x="2250" y="4031"/>
                  </a:lnTo>
                  <a:lnTo>
                    <a:pt x="2250" y="4031"/>
                  </a:lnTo>
                  <a:lnTo>
                    <a:pt x="2250" y="4031"/>
                  </a:lnTo>
                  <a:lnTo>
                    <a:pt x="2282" y="4031"/>
                  </a:lnTo>
                  <a:lnTo>
                    <a:pt x="2282" y="4031"/>
                  </a:lnTo>
                  <a:lnTo>
                    <a:pt x="2282" y="4031"/>
                  </a:lnTo>
                  <a:lnTo>
                    <a:pt x="2282" y="4031"/>
                  </a:lnTo>
                  <a:lnTo>
                    <a:pt x="2282" y="4031"/>
                  </a:lnTo>
                  <a:lnTo>
                    <a:pt x="2282" y="4000"/>
                  </a:lnTo>
                  <a:close/>
                  <a:moveTo>
                    <a:pt x="2219" y="4531"/>
                  </a:moveTo>
                  <a:lnTo>
                    <a:pt x="2219" y="4531"/>
                  </a:lnTo>
                  <a:lnTo>
                    <a:pt x="2250" y="4531"/>
                  </a:lnTo>
                  <a:lnTo>
                    <a:pt x="2250" y="4531"/>
                  </a:lnTo>
                  <a:lnTo>
                    <a:pt x="2250" y="4531"/>
                  </a:lnTo>
                  <a:lnTo>
                    <a:pt x="2250" y="4531"/>
                  </a:lnTo>
                  <a:lnTo>
                    <a:pt x="2250" y="4531"/>
                  </a:lnTo>
                  <a:lnTo>
                    <a:pt x="2250" y="4563"/>
                  </a:lnTo>
                  <a:lnTo>
                    <a:pt x="2250" y="4563"/>
                  </a:lnTo>
                  <a:lnTo>
                    <a:pt x="2250" y="4563"/>
                  </a:lnTo>
                  <a:lnTo>
                    <a:pt x="2282" y="4531"/>
                  </a:lnTo>
                  <a:lnTo>
                    <a:pt x="2282" y="4531"/>
                  </a:lnTo>
                  <a:lnTo>
                    <a:pt x="2282" y="4531"/>
                  </a:lnTo>
                  <a:lnTo>
                    <a:pt x="2282" y="4500"/>
                  </a:lnTo>
                  <a:lnTo>
                    <a:pt x="2282" y="4500"/>
                  </a:lnTo>
                  <a:lnTo>
                    <a:pt x="2282" y="4500"/>
                  </a:lnTo>
                  <a:lnTo>
                    <a:pt x="2250" y="4469"/>
                  </a:lnTo>
                  <a:lnTo>
                    <a:pt x="2250" y="4469"/>
                  </a:lnTo>
                  <a:lnTo>
                    <a:pt x="2250" y="4469"/>
                  </a:lnTo>
                  <a:lnTo>
                    <a:pt x="2250" y="4469"/>
                  </a:lnTo>
                  <a:lnTo>
                    <a:pt x="2250" y="4469"/>
                  </a:lnTo>
                  <a:lnTo>
                    <a:pt x="2219" y="4469"/>
                  </a:lnTo>
                  <a:lnTo>
                    <a:pt x="2250" y="4500"/>
                  </a:lnTo>
                  <a:lnTo>
                    <a:pt x="2250" y="4500"/>
                  </a:lnTo>
                  <a:lnTo>
                    <a:pt x="2219" y="4500"/>
                  </a:lnTo>
                  <a:lnTo>
                    <a:pt x="2219" y="4531"/>
                  </a:lnTo>
                  <a:close/>
                  <a:moveTo>
                    <a:pt x="2719" y="4375"/>
                  </a:moveTo>
                  <a:lnTo>
                    <a:pt x="2688" y="4375"/>
                  </a:lnTo>
                  <a:lnTo>
                    <a:pt x="2657" y="4344"/>
                  </a:lnTo>
                  <a:lnTo>
                    <a:pt x="2625" y="4312"/>
                  </a:lnTo>
                  <a:lnTo>
                    <a:pt x="2625" y="4312"/>
                  </a:lnTo>
                  <a:lnTo>
                    <a:pt x="2594" y="4281"/>
                  </a:lnTo>
                  <a:lnTo>
                    <a:pt x="2594" y="4281"/>
                  </a:lnTo>
                  <a:lnTo>
                    <a:pt x="2594" y="4281"/>
                  </a:lnTo>
                  <a:lnTo>
                    <a:pt x="2594" y="4281"/>
                  </a:lnTo>
                  <a:lnTo>
                    <a:pt x="2563" y="4281"/>
                  </a:lnTo>
                  <a:lnTo>
                    <a:pt x="2563" y="4281"/>
                  </a:lnTo>
                  <a:lnTo>
                    <a:pt x="2563" y="4281"/>
                  </a:lnTo>
                  <a:lnTo>
                    <a:pt x="2563" y="4281"/>
                  </a:lnTo>
                  <a:lnTo>
                    <a:pt x="2563" y="4281"/>
                  </a:lnTo>
                  <a:lnTo>
                    <a:pt x="2563" y="4281"/>
                  </a:lnTo>
                  <a:lnTo>
                    <a:pt x="2563" y="4250"/>
                  </a:lnTo>
                  <a:lnTo>
                    <a:pt x="2563" y="4250"/>
                  </a:lnTo>
                  <a:lnTo>
                    <a:pt x="2563" y="4250"/>
                  </a:lnTo>
                  <a:lnTo>
                    <a:pt x="2532" y="4219"/>
                  </a:lnTo>
                  <a:lnTo>
                    <a:pt x="2532" y="4219"/>
                  </a:lnTo>
                  <a:lnTo>
                    <a:pt x="2532" y="4219"/>
                  </a:lnTo>
                  <a:lnTo>
                    <a:pt x="2500" y="4219"/>
                  </a:lnTo>
                  <a:lnTo>
                    <a:pt x="2500" y="4250"/>
                  </a:lnTo>
                  <a:lnTo>
                    <a:pt x="2469" y="4250"/>
                  </a:lnTo>
                  <a:lnTo>
                    <a:pt x="2469" y="4250"/>
                  </a:lnTo>
                  <a:lnTo>
                    <a:pt x="2469" y="4281"/>
                  </a:lnTo>
                  <a:lnTo>
                    <a:pt x="2469" y="4281"/>
                  </a:lnTo>
                  <a:lnTo>
                    <a:pt x="2469" y="4281"/>
                  </a:lnTo>
                  <a:lnTo>
                    <a:pt x="2500" y="4312"/>
                  </a:lnTo>
                  <a:lnTo>
                    <a:pt x="2500" y="4344"/>
                  </a:lnTo>
                  <a:lnTo>
                    <a:pt x="2500" y="4344"/>
                  </a:lnTo>
                  <a:lnTo>
                    <a:pt x="2500" y="4344"/>
                  </a:lnTo>
                  <a:lnTo>
                    <a:pt x="2469" y="4312"/>
                  </a:lnTo>
                  <a:lnTo>
                    <a:pt x="2469" y="4312"/>
                  </a:lnTo>
                  <a:lnTo>
                    <a:pt x="2438" y="4312"/>
                  </a:lnTo>
                  <a:lnTo>
                    <a:pt x="2438" y="4312"/>
                  </a:lnTo>
                  <a:lnTo>
                    <a:pt x="2469" y="4312"/>
                  </a:lnTo>
                  <a:lnTo>
                    <a:pt x="2469" y="4344"/>
                  </a:lnTo>
                  <a:lnTo>
                    <a:pt x="2469" y="4344"/>
                  </a:lnTo>
                  <a:lnTo>
                    <a:pt x="2469" y="4344"/>
                  </a:lnTo>
                  <a:lnTo>
                    <a:pt x="2438" y="4344"/>
                  </a:lnTo>
                  <a:lnTo>
                    <a:pt x="2469" y="4344"/>
                  </a:lnTo>
                  <a:lnTo>
                    <a:pt x="2469" y="4375"/>
                  </a:lnTo>
                  <a:lnTo>
                    <a:pt x="2469" y="4375"/>
                  </a:lnTo>
                  <a:lnTo>
                    <a:pt x="2469" y="4375"/>
                  </a:lnTo>
                  <a:lnTo>
                    <a:pt x="2469" y="4375"/>
                  </a:lnTo>
                  <a:lnTo>
                    <a:pt x="2438" y="4406"/>
                  </a:lnTo>
                  <a:lnTo>
                    <a:pt x="2407" y="4438"/>
                  </a:lnTo>
                  <a:lnTo>
                    <a:pt x="2407" y="4438"/>
                  </a:lnTo>
                  <a:lnTo>
                    <a:pt x="2344" y="4438"/>
                  </a:lnTo>
                  <a:lnTo>
                    <a:pt x="2344" y="4438"/>
                  </a:lnTo>
                  <a:lnTo>
                    <a:pt x="2344" y="4469"/>
                  </a:lnTo>
                  <a:lnTo>
                    <a:pt x="2344" y="4469"/>
                  </a:lnTo>
                  <a:lnTo>
                    <a:pt x="2344" y="4500"/>
                  </a:lnTo>
                  <a:lnTo>
                    <a:pt x="2375" y="4500"/>
                  </a:lnTo>
                  <a:lnTo>
                    <a:pt x="2375" y="4500"/>
                  </a:lnTo>
                  <a:lnTo>
                    <a:pt x="2375" y="4500"/>
                  </a:lnTo>
                  <a:lnTo>
                    <a:pt x="2407" y="4500"/>
                  </a:lnTo>
                  <a:lnTo>
                    <a:pt x="2407" y="4500"/>
                  </a:lnTo>
                  <a:lnTo>
                    <a:pt x="2407" y="4500"/>
                  </a:lnTo>
                  <a:lnTo>
                    <a:pt x="2407" y="4500"/>
                  </a:lnTo>
                  <a:lnTo>
                    <a:pt x="2407" y="4500"/>
                  </a:lnTo>
                  <a:lnTo>
                    <a:pt x="2407" y="4500"/>
                  </a:lnTo>
                  <a:lnTo>
                    <a:pt x="2407" y="4500"/>
                  </a:lnTo>
                  <a:lnTo>
                    <a:pt x="2438" y="4500"/>
                  </a:lnTo>
                  <a:lnTo>
                    <a:pt x="2438" y="4500"/>
                  </a:lnTo>
                  <a:lnTo>
                    <a:pt x="2438" y="4531"/>
                  </a:lnTo>
                  <a:lnTo>
                    <a:pt x="2438" y="4531"/>
                  </a:lnTo>
                  <a:lnTo>
                    <a:pt x="2438" y="4531"/>
                  </a:lnTo>
                  <a:lnTo>
                    <a:pt x="2469" y="4531"/>
                  </a:lnTo>
                  <a:lnTo>
                    <a:pt x="2469" y="4531"/>
                  </a:lnTo>
                  <a:lnTo>
                    <a:pt x="2469" y="4531"/>
                  </a:lnTo>
                  <a:lnTo>
                    <a:pt x="2469" y="4531"/>
                  </a:lnTo>
                  <a:lnTo>
                    <a:pt x="2500" y="4531"/>
                  </a:lnTo>
                  <a:lnTo>
                    <a:pt x="2500" y="4531"/>
                  </a:lnTo>
                  <a:lnTo>
                    <a:pt x="2500" y="4531"/>
                  </a:lnTo>
                  <a:lnTo>
                    <a:pt x="2500" y="4531"/>
                  </a:lnTo>
                  <a:lnTo>
                    <a:pt x="2500" y="4563"/>
                  </a:lnTo>
                  <a:lnTo>
                    <a:pt x="2532" y="4563"/>
                  </a:lnTo>
                  <a:lnTo>
                    <a:pt x="2563" y="4594"/>
                  </a:lnTo>
                  <a:lnTo>
                    <a:pt x="2594" y="4594"/>
                  </a:lnTo>
                  <a:lnTo>
                    <a:pt x="2594" y="4594"/>
                  </a:lnTo>
                  <a:lnTo>
                    <a:pt x="2625" y="4594"/>
                  </a:lnTo>
                  <a:lnTo>
                    <a:pt x="2688" y="4625"/>
                  </a:lnTo>
                  <a:lnTo>
                    <a:pt x="2688" y="4625"/>
                  </a:lnTo>
                  <a:lnTo>
                    <a:pt x="2719" y="4594"/>
                  </a:lnTo>
                  <a:lnTo>
                    <a:pt x="2750" y="4563"/>
                  </a:lnTo>
                  <a:lnTo>
                    <a:pt x="2750" y="4563"/>
                  </a:lnTo>
                  <a:lnTo>
                    <a:pt x="2750" y="4563"/>
                  </a:lnTo>
                  <a:lnTo>
                    <a:pt x="2782" y="4531"/>
                  </a:lnTo>
                  <a:lnTo>
                    <a:pt x="2782" y="4531"/>
                  </a:lnTo>
                  <a:lnTo>
                    <a:pt x="2782" y="4531"/>
                  </a:lnTo>
                  <a:lnTo>
                    <a:pt x="2813" y="4531"/>
                  </a:lnTo>
                  <a:lnTo>
                    <a:pt x="2813" y="4500"/>
                  </a:lnTo>
                  <a:lnTo>
                    <a:pt x="2813" y="4500"/>
                  </a:lnTo>
                  <a:lnTo>
                    <a:pt x="2813" y="4500"/>
                  </a:lnTo>
                  <a:lnTo>
                    <a:pt x="2813" y="4500"/>
                  </a:lnTo>
                  <a:lnTo>
                    <a:pt x="2782" y="4500"/>
                  </a:lnTo>
                  <a:lnTo>
                    <a:pt x="2782" y="4500"/>
                  </a:lnTo>
                  <a:lnTo>
                    <a:pt x="2750" y="4500"/>
                  </a:lnTo>
                  <a:lnTo>
                    <a:pt x="2750" y="4469"/>
                  </a:lnTo>
                  <a:lnTo>
                    <a:pt x="2750" y="4469"/>
                  </a:lnTo>
                  <a:lnTo>
                    <a:pt x="2719" y="4438"/>
                  </a:lnTo>
                  <a:lnTo>
                    <a:pt x="2719" y="4375"/>
                  </a:lnTo>
                  <a:close/>
                  <a:moveTo>
                    <a:pt x="2344" y="3688"/>
                  </a:moveTo>
                  <a:lnTo>
                    <a:pt x="2344" y="3719"/>
                  </a:lnTo>
                  <a:lnTo>
                    <a:pt x="2375" y="3781"/>
                  </a:lnTo>
                  <a:lnTo>
                    <a:pt x="2375" y="3781"/>
                  </a:lnTo>
                  <a:lnTo>
                    <a:pt x="2375" y="3781"/>
                  </a:lnTo>
                  <a:lnTo>
                    <a:pt x="2407" y="3781"/>
                  </a:lnTo>
                  <a:lnTo>
                    <a:pt x="2407" y="3781"/>
                  </a:lnTo>
                  <a:lnTo>
                    <a:pt x="2407" y="3813"/>
                  </a:lnTo>
                  <a:lnTo>
                    <a:pt x="2438" y="3813"/>
                  </a:lnTo>
                  <a:lnTo>
                    <a:pt x="2438" y="3813"/>
                  </a:lnTo>
                  <a:lnTo>
                    <a:pt x="2438" y="3781"/>
                  </a:lnTo>
                  <a:lnTo>
                    <a:pt x="2469" y="3750"/>
                  </a:lnTo>
                  <a:lnTo>
                    <a:pt x="2469" y="3750"/>
                  </a:lnTo>
                  <a:lnTo>
                    <a:pt x="2469" y="3750"/>
                  </a:lnTo>
                  <a:lnTo>
                    <a:pt x="2469" y="3719"/>
                  </a:lnTo>
                  <a:lnTo>
                    <a:pt x="2438" y="3688"/>
                  </a:lnTo>
                  <a:lnTo>
                    <a:pt x="2438" y="3656"/>
                  </a:lnTo>
                  <a:lnTo>
                    <a:pt x="2438" y="3656"/>
                  </a:lnTo>
                  <a:lnTo>
                    <a:pt x="2469" y="3656"/>
                  </a:lnTo>
                  <a:lnTo>
                    <a:pt x="2469" y="3656"/>
                  </a:lnTo>
                  <a:lnTo>
                    <a:pt x="2469" y="3656"/>
                  </a:lnTo>
                  <a:lnTo>
                    <a:pt x="2469" y="3656"/>
                  </a:lnTo>
                  <a:lnTo>
                    <a:pt x="2469" y="3656"/>
                  </a:lnTo>
                  <a:lnTo>
                    <a:pt x="2469" y="3688"/>
                  </a:lnTo>
                  <a:lnTo>
                    <a:pt x="2469" y="3688"/>
                  </a:lnTo>
                  <a:lnTo>
                    <a:pt x="2469" y="3688"/>
                  </a:lnTo>
                  <a:lnTo>
                    <a:pt x="2532" y="3719"/>
                  </a:lnTo>
                  <a:lnTo>
                    <a:pt x="2532" y="3688"/>
                  </a:lnTo>
                  <a:lnTo>
                    <a:pt x="2563" y="3688"/>
                  </a:lnTo>
                  <a:lnTo>
                    <a:pt x="2563" y="3688"/>
                  </a:lnTo>
                  <a:lnTo>
                    <a:pt x="2594" y="3656"/>
                  </a:lnTo>
                  <a:lnTo>
                    <a:pt x="2594" y="3656"/>
                  </a:lnTo>
                  <a:lnTo>
                    <a:pt x="2625" y="3625"/>
                  </a:lnTo>
                  <a:lnTo>
                    <a:pt x="2625" y="3594"/>
                  </a:lnTo>
                  <a:lnTo>
                    <a:pt x="2594" y="3594"/>
                  </a:lnTo>
                  <a:lnTo>
                    <a:pt x="2594" y="3594"/>
                  </a:lnTo>
                  <a:lnTo>
                    <a:pt x="2594" y="3594"/>
                  </a:lnTo>
                  <a:lnTo>
                    <a:pt x="2625" y="3563"/>
                  </a:lnTo>
                  <a:lnTo>
                    <a:pt x="2625" y="3531"/>
                  </a:lnTo>
                  <a:lnTo>
                    <a:pt x="2625" y="3531"/>
                  </a:lnTo>
                  <a:lnTo>
                    <a:pt x="2625" y="3531"/>
                  </a:lnTo>
                  <a:lnTo>
                    <a:pt x="2594" y="3500"/>
                  </a:lnTo>
                  <a:lnTo>
                    <a:pt x="2594" y="3500"/>
                  </a:lnTo>
                  <a:lnTo>
                    <a:pt x="2594" y="3500"/>
                  </a:lnTo>
                  <a:lnTo>
                    <a:pt x="2594" y="3500"/>
                  </a:lnTo>
                  <a:lnTo>
                    <a:pt x="2594" y="3500"/>
                  </a:lnTo>
                  <a:lnTo>
                    <a:pt x="2625" y="3469"/>
                  </a:lnTo>
                  <a:lnTo>
                    <a:pt x="2625" y="3469"/>
                  </a:lnTo>
                  <a:lnTo>
                    <a:pt x="2625" y="3438"/>
                  </a:lnTo>
                  <a:lnTo>
                    <a:pt x="2625" y="3438"/>
                  </a:lnTo>
                  <a:lnTo>
                    <a:pt x="2625" y="3406"/>
                  </a:lnTo>
                  <a:lnTo>
                    <a:pt x="2594" y="3375"/>
                  </a:lnTo>
                  <a:lnTo>
                    <a:pt x="2594" y="3375"/>
                  </a:lnTo>
                  <a:lnTo>
                    <a:pt x="2594" y="3375"/>
                  </a:lnTo>
                  <a:lnTo>
                    <a:pt x="2594" y="3406"/>
                  </a:lnTo>
                  <a:lnTo>
                    <a:pt x="2563" y="3406"/>
                  </a:lnTo>
                  <a:lnTo>
                    <a:pt x="2563" y="3406"/>
                  </a:lnTo>
                  <a:lnTo>
                    <a:pt x="2563" y="3406"/>
                  </a:lnTo>
                  <a:lnTo>
                    <a:pt x="2563" y="3406"/>
                  </a:lnTo>
                  <a:lnTo>
                    <a:pt x="2563" y="3375"/>
                  </a:lnTo>
                  <a:lnTo>
                    <a:pt x="2563" y="3375"/>
                  </a:lnTo>
                  <a:lnTo>
                    <a:pt x="2532" y="3344"/>
                  </a:lnTo>
                  <a:lnTo>
                    <a:pt x="2532" y="3344"/>
                  </a:lnTo>
                  <a:lnTo>
                    <a:pt x="2532" y="3344"/>
                  </a:lnTo>
                  <a:lnTo>
                    <a:pt x="2532" y="3344"/>
                  </a:lnTo>
                  <a:lnTo>
                    <a:pt x="2532" y="3313"/>
                  </a:lnTo>
                  <a:lnTo>
                    <a:pt x="2532" y="3313"/>
                  </a:lnTo>
                  <a:lnTo>
                    <a:pt x="2532" y="3313"/>
                  </a:lnTo>
                  <a:lnTo>
                    <a:pt x="2500" y="3281"/>
                  </a:lnTo>
                  <a:lnTo>
                    <a:pt x="2500" y="3281"/>
                  </a:lnTo>
                  <a:lnTo>
                    <a:pt x="2469" y="3281"/>
                  </a:lnTo>
                  <a:lnTo>
                    <a:pt x="2469" y="3313"/>
                  </a:lnTo>
                  <a:lnTo>
                    <a:pt x="2469" y="3313"/>
                  </a:lnTo>
                  <a:lnTo>
                    <a:pt x="2438" y="3313"/>
                  </a:lnTo>
                  <a:lnTo>
                    <a:pt x="2438" y="3313"/>
                  </a:lnTo>
                  <a:lnTo>
                    <a:pt x="2438" y="3313"/>
                  </a:lnTo>
                  <a:lnTo>
                    <a:pt x="2438" y="3313"/>
                  </a:lnTo>
                  <a:lnTo>
                    <a:pt x="2438" y="3313"/>
                  </a:lnTo>
                  <a:lnTo>
                    <a:pt x="2438" y="3281"/>
                  </a:lnTo>
                  <a:lnTo>
                    <a:pt x="2469" y="3281"/>
                  </a:lnTo>
                  <a:lnTo>
                    <a:pt x="2500" y="3219"/>
                  </a:lnTo>
                  <a:lnTo>
                    <a:pt x="2532" y="3219"/>
                  </a:lnTo>
                  <a:lnTo>
                    <a:pt x="2532" y="3187"/>
                  </a:lnTo>
                  <a:lnTo>
                    <a:pt x="2532" y="3187"/>
                  </a:lnTo>
                  <a:lnTo>
                    <a:pt x="2532" y="3156"/>
                  </a:lnTo>
                  <a:lnTo>
                    <a:pt x="2532" y="3156"/>
                  </a:lnTo>
                  <a:lnTo>
                    <a:pt x="2500" y="3156"/>
                  </a:lnTo>
                  <a:lnTo>
                    <a:pt x="2500" y="3156"/>
                  </a:lnTo>
                  <a:lnTo>
                    <a:pt x="2500" y="3156"/>
                  </a:lnTo>
                  <a:lnTo>
                    <a:pt x="2500" y="3156"/>
                  </a:lnTo>
                  <a:lnTo>
                    <a:pt x="2500" y="3156"/>
                  </a:lnTo>
                  <a:lnTo>
                    <a:pt x="2500" y="3156"/>
                  </a:lnTo>
                  <a:lnTo>
                    <a:pt x="2500" y="3156"/>
                  </a:lnTo>
                  <a:lnTo>
                    <a:pt x="2532" y="3125"/>
                  </a:lnTo>
                  <a:lnTo>
                    <a:pt x="2532" y="3125"/>
                  </a:lnTo>
                  <a:lnTo>
                    <a:pt x="2532" y="3125"/>
                  </a:lnTo>
                  <a:lnTo>
                    <a:pt x="2532" y="3125"/>
                  </a:lnTo>
                  <a:lnTo>
                    <a:pt x="2563" y="3094"/>
                  </a:lnTo>
                  <a:lnTo>
                    <a:pt x="2563" y="3094"/>
                  </a:lnTo>
                  <a:lnTo>
                    <a:pt x="2563" y="3094"/>
                  </a:lnTo>
                  <a:lnTo>
                    <a:pt x="2532" y="3063"/>
                  </a:lnTo>
                  <a:lnTo>
                    <a:pt x="2532" y="3063"/>
                  </a:lnTo>
                  <a:lnTo>
                    <a:pt x="2532" y="3063"/>
                  </a:lnTo>
                  <a:lnTo>
                    <a:pt x="2532" y="3063"/>
                  </a:lnTo>
                  <a:lnTo>
                    <a:pt x="2500" y="3031"/>
                  </a:lnTo>
                  <a:lnTo>
                    <a:pt x="2500" y="3031"/>
                  </a:lnTo>
                  <a:lnTo>
                    <a:pt x="2469" y="3063"/>
                  </a:lnTo>
                  <a:lnTo>
                    <a:pt x="2469" y="3063"/>
                  </a:lnTo>
                  <a:lnTo>
                    <a:pt x="2469" y="3063"/>
                  </a:lnTo>
                  <a:lnTo>
                    <a:pt x="2438" y="3063"/>
                  </a:lnTo>
                  <a:lnTo>
                    <a:pt x="2407" y="3094"/>
                  </a:lnTo>
                  <a:lnTo>
                    <a:pt x="2375" y="3094"/>
                  </a:lnTo>
                  <a:lnTo>
                    <a:pt x="2375" y="3094"/>
                  </a:lnTo>
                  <a:lnTo>
                    <a:pt x="2313" y="3031"/>
                  </a:lnTo>
                  <a:lnTo>
                    <a:pt x="2282" y="3031"/>
                  </a:lnTo>
                  <a:lnTo>
                    <a:pt x="2282" y="3063"/>
                  </a:lnTo>
                  <a:lnTo>
                    <a:pt x="2282" y="3063"/>
                  </a:lnTo>
                  <a:lnTo>
                    <a:pt x="2282" y="3063"/>
                  </a:lnTo>
                  <a:lnTo>
                    <a:pt x="2313" y="3063"/>
                  </a:lnTo>
                  <a:lnTo>
                    <a:pt x="2313" y="3063"/>
                  </a:lnTo>
                  <a:lnTo>
                    <a:pt x="2313" y="3063"/>
                  </a:lnTo>
                  <a:lnTo>
                    <a:pt x="2313" y="3063"/>
                  </a:lnTo>
                  <a:lnTo>
                    <a:pt x="2282" y="3063"/>
                  </a:lnTo>
                  <a:lnTo>
                    <a:pt x="2250" y="3063"/>
                  </a:lnTo>
                  <a:lnTo>
                    <a:pt x="2219" y="3063"/>
                  </a:lnTo>
                  <a:lnTo>
                    <a:pt x="2219" y="3063"/>
                  </a:lnTo>
                  <a:lnTo>
                    <a:pt x="2219" y="3094"/>
                  </a:lnTo>
                  <a:lnTo>
                    <a:pt x="2219" y="3094"/>
                  </a:lnTo>
                  <a:lnTo>
                    <a:pt x="2219" y="3094"/>
                  </a:lnTo>
                  <a:lnTo>
                    <a:pt x="2219" y="3125"/>
                  </a:lnTo>
                  <a:lnTo>
                    <a:pt x="2219" y="3125"/>
                  </a:lnTo>
                  <a:lnTo>
                    <a:pt x="2250" y="3125"/>
                  </a:lnTo>
                  <a:lnTo>
                    <a:pt x="2250" y="3125"/>
                  </a:lnTo>
                  <a:lnTo>
                    <a:pt x="2250" y="3156"/>
                  </a:lnTo>
                  <a:lnTo>
                    <a:pt x="2250" y="3156"/>
                  </a:lnTo>
                  <a:lnTo>
                    <a:pt x="2250" y="3187"/>
                  </a:lnTo>
                  <a:lnTo>
                    <a:pt x="2250" y="3156"/>
                  </a:lnTo>
                  <a:lnTo>
                    <a:pt x="2219" y="3125"/>
                  </a:lnTo>
                  <a:lnTo>
                    <a:pt x="2219" y="3125"/>
                  </a:lnTo>
                  <a:lnTo>
                    <a:pt x="2219" y="3125"/>
                  </a:lnTo>
                  <a:lnTo>
                    <a:pt x="2188" y="3125"/>
                  </a:lnTo>
                  <a:lnTo>
                    <a:pt x="2188" y="3156"/>
                  </a:lnTo>
                  <a:lnTo>
                    <a:pt x="2156" y="3156"/>
                  </a:lnTo>
                  <a:lnTo>
                    <a:pt x="2156" y="3156"/>
                  </a:lnTo>
                  <a:lnTo>
                    <a:pt x="2188" y="3187"/>
                  </a:lnTo>
                  <a:lnTo>
                    <a:pt x="2188" y="3187"/>
                  </a:lnTo>
                  <a:lnTo>
                    <a:pt x="2219" y="3219"/>
                  </a:lnTo>
                  <a:lnTo>
                    <a:pt x="2250" y="3219"/>
                  </a:lnTo>
                  <a:lnTo>
                    <a:pt x="2250" y="3219"/>
                  </a:lnTo>
                  <a:lnTo>
                    <a:pt x="2250" y="3219"/>
                  </a:lnTo>
                  <a:lnTo>
                    <a:pt x="2282" y="3187"/>
                  </a:lnTo>
                  <a:lnTo>
                    <a:pt x="2282" y="3219"/>
                  </a:lnTo>
                  <a:lnTo>
                    <a:pt x="2313" y="3250"/>
                  </a:lnTo>
                  <a:lnTo>
                    <a:pt x="2313" y="3250"/>
                  </a:lnTo>
                  <a:lnTo>
                    <a:pt x="2313" y="3250"/>
                  </a:lnTo>
                  <a:lnTo>
                    <a:pt x="2282" y="3250"/>
                  </a:lnTo>
                  <a:lnTo>
                    <a:pt x="2282" y="3219"/>
                  </a:lnTo>
                  <a:lnTo>
                    <a:pt x="2282" y="3219"/>
                  </a:lnTo>
                  <a:lnTo>
                    <a:pt x="2250" y="3219"/>
                  </a:lnTo>
                  <a:lnTo>
                    <a:pt x="2250" y="3250"/>
                  </a:lnTo>
                  <a:lnTo>
                    <a:pt x="2250" y="3250"/>
                  </a:lnTo>
                  <a:lnTo>
                    <a:pt x="2250" y="3250"/>
                  </a:lnTo>
                  <a:lnTo>
                    <a:pt x="2250" y="3281"/>
                  </a:lnTo>
                  <a:lnTo>
                    <a:pt x="2250" y="3281"/>
                  </a:lnTo>
                  <a:lnTo>
                    <a:pt x="2282" y="3281"/>
                  </a:lnTo>
                  <a:lnTo>
                    <a:pt x="2282" y="3281"/>
                  </a:lnTo>
                  <a:lnTo>
                    <a:pt x="2282" y="3281"/>
                  </a:lnTo>
                  <a:lnTo>
                    <a:pt x="2282" y="3281"/>
                  </a:lnTo>
                  <a:lnTo>
                    <a:pt x="2282" y="3313"/>
                  </a:lnTo>
                  <a:lnTo>
                    <a:pt x="2282" y="3313"/>
                  </a:lnTo>
                  <a:lnTo>
                    <a:pt x="2282" y="3344"/>
                  </a:lnTo>
                  <a:lnTo>
                    <a:pt x="2282" y="3344"/>
                  </a:lnTo>
                  <a:lnTo>
                    <a:pt x="2282" y="3344"/>
                  </a:lnTo>
                  <a:lnTo>
                    <a:pt x="2282" y="3313"/>
                  </a:lnTo>
                  <a:lnTo>
                    <a:pt x="2250" y="3313"/>
                  </a:lnTo>
                  <a:lnTo>
                    <a:pt x="2250" y="3375"/>
                  </a:lnTo>
                  <a:lnTo>
                    <a:pt x="2250" y="3375"/>
                  </a:lnTo>
                  <a:lnTo>
                    <a:pt x="2250" y="3375"/>
                  </a:lnTo>
                  <a:lnTo>
                    <a:pt x="2219" y="3375"/>
                  </a:lnTo>
                  <a:lnTo>
                    <a:pt x="2219" y="3406"/>
                  </a:lnTo>
                  <a:lnTo>
                    <a:pt x="2188" y="3375"/>
                  </a:lnTo>
                  <a:lnTo>
                    <a:pt x="2188" y="3375"/>
                  </a:lnTo>
                  <a:lnTo>
                    <a:pt x="2188" y="3344"/>
                  </a:lnTo>
                  <a:lnTo>
                    <a:pt x="2156" y="3344"/>
                  </a:lnTo>
                  <a:lnTo>
                    <a:pt x="2156" y="3344"/>
                  </a:lnTo>
                  <a:lnTo>
                    <a:pt x="2156" y="3313"/>
                  </a:lnTo>
                  <a:lnTo>
                    <a:pt x="2156" y="3313"/>
                  </a:lnTo>
                  <a:lnTo>
                    <a:pt x="2125" y="3313"/>
                  </a:lnTo>
                  <a:lnTo>
                    <a:pt x="2125" y="3281"/>
                  </a:lnTo>
                  <a:lnTo>
                    <a:pt x="2125" y="3281"/>
                  </a:lnTo>
                  <a:lnTo>
                    <a:pt x="2094" y="3281"/>
                  </a:lnTo>
                  <a:lnTo>
                    <a:pt x="2094" y="3281"/>
                  </a:lnTo>
                  <a:lnTo>
                    <a:pt x="2094" y="3313"/>
                  </a:lnTo>
                  <a:lnTo>
                    <a:pt x="2063" y="3313"/>
                  </a:lnTo>
                  <a:lnTo>
                    <a:pt x="2063" y="3344"/>
                  </a:lnTo>
                  <a:lnTo>
                    <a:pt x="2063" y="3344"/>
                  </a:lnTo>
                  <a:lnTo>
                    <a:pt x="2063" y="3375"/>
                  </a:lnTo>
                  <a:lnTo>
                    <a:pt x="2063" y="3375"/>
                  </a:lnTo>
                  <a:lnTo>
                    <a:pt x="2063" y="3375"/>
                  </a:lnTo>
                  <a:lnTo>
                    <a:pt x="2094" y="3438"/>
                  </a:lnTo>
                  <a:lnTo>
                    <a:pt x="2125" y="3469"/>
                  </a:lnTo>
                  <a:lnTo>
                    <a:pt x="2125" y="3469"/>
                  </a:lnTo>
                  <a:lnTo>
                    <a:pt x="2125" y="3469"/>
                  </a:lnTo>
                  <a:lnTo>
                    <a:pt x="2125" y="3500"/>
                  </a:lnTo>
                  <a:lnTo>
                    <a:pt x="2125" y="3500"/>
                  </a:lnTo>
                  <a:lnTo>
                    <a:pt x="2156" y="3500"/>
                  </a:lnTo>
                  <a:lnTo>
                    <a:pt x="2156" y="3531"/>
                  </a:lnTo>
                  <a:lnTo>
                    <a:pt x="2188" y="3500"/>
                  </a:lnTo>
                  <a:lnTo>
                    <a:pt x="2188" y="3500"/>
                  </a:lnTo>
                  <a:lnTo>
                    <a:pt x="2188" y="3500"/>
                  </a:lnTo>
                  <a:lnTo>
                    <a:pt x="2188" y="3531"/>
                  </a:lnTo>
                  <a:lnTo>
                    <a:pt x="2219" y="3531"/>
                  </a:lnTo>
                  <a:lnTo>
                    <a:pt x="2219" y="3531"/>
                  </a:lnTo>
                  <a:lnTo>
                    <a:pt x="2219" y="3531"/>
                  </a:lnTo>
                  <a:lnTo>
                    <a:pt x="2250" y="3531"/>
                  </a:lnTo>
                  <a:lnTo>
                    <a:pt x="2250" y="3563"/>
                  </a:lnTo>
                  <a:lnTo>
                    <a:pt x="2282" y="3594"/>
                  </a:lnTo>
                  <a:lnTo>
                    <a:pt x="2282" y="3625"/>
                  </a:lnTo>
                  <a:lnTo>
                    <a:pt x="2313" y="3656"/>
                  </a:lnTo>
                  <a:lnTo>
                    <a:pt x="2344" y="3688"/>
                  </a:lnTo>
                  <a:close/>
                  <a:moveTo>
                    <a:pt x="2313" y="4500"/>
                  </a:moveTo>
                  <a:lnTo>
                    <a:pt x="2313" y="4469"/>
                  </a:lnTo>
                  <a:lnTo>
                    <a:pt x="2313" y="4469"/>
                  </a:lnTo>
                  <a:lnTo>
                    <a:pt x="2282" y="4438"/>
                  </a:lnTo>
                  <a:lnTo>
                    <a:pt x="2282" y="4438"/>
                  </a:lnTo>
                  <a:lnTo>
                    <a:pt x="2282" y="4438"/>
                  </a:lnTo>
                  <a:lnTo>
                    <a:pt x="2282" y="4438"/>
                  </a:lnTo>
                  <a:lnTo>
                    <a:pt x="2282" y="4469"/>
                  </a:lnTo>
                  <a:lnTo>
                    <a:pt x="2282" y="4469"/>
                  </a:lnTo>
                  <a:lnTo>
                    <a:pt x="2282" y="4469"/>
                  </a:lnTo>
                  <a:lnTo>
                    <a:pt x="2282" y="4469"/>
                  </a:lnTo>
                  <a:lnTo>
                    <a:pt x="2282" y="4500"/>
                  </a:lnTo>
                  <a:lnTo>
                    <a:pt x="2313" y="4500"/>
                  </a:lnTo>
                  <a:close/>
                  <a:moveTo>
                    <a:pt x="2063" y="2500"/>
                  </a:moveTo>
                  <a:lnTo>
                    <a:pt x="2094" y="2500"/>
                  </a:lnTo>
                  <a:lnTo>
                    <a:pt x="2125" y="2500"/>
                  </a:lnTo>
                  <a:lnTo>
                    <a:pt x="2125" y="2469"/>
                  </a:lnTo>
                  <a:lnTo>
                    <a:pt x="2125" y="2469"/>
                  </a:lnTo>
                  <a:lnTo>
                    <a:pt x="2125" y="2469"/>
                  </a:lnTo>
                  <a:lnTo>
                    <a:pt x="2156" y="2438"/>
                  </a:lnTo>
                  <a:lnTo>
                    <a:pt x="2156" y="2438"/>
                  </a:lnTo>
                  <a:lnTo>
                    <a:pt x="2156" y="2438"/>
                  </a:lnTo>
                  <a:lnTo>
                    <a:pt x="2125" y="2406"/>
                  </a:lnTo>
                  <a:lnTo>
                    <a:pt x="2125" y="2406"/>
                  </a:lnTo>
                  <a:lnTo>
                    <a:pt x="2125" y="2406"/>
                  </a:lnTo>
                  <a:lnTo>
                    <a:pt x="2125" y="2375"/>
                  </a:lnTo>
                  <a:lnTo>
                    <a:pt x="2125" y="2344"/>
                  </a:lnTo>
                  <a:lnTo>
                    <a:pt x="2094" y="2344"/>
                  </a:lnTo>
                  <a:lnTo>
                    <a:pt x="2094" y="2344"/>
                  </a:lnTo>
                  <a:lnTo>
                    <a:pt x="2063" y="2344"/>
                  </a:lnTo>
                  <a:lnTo>
                    <a:pt x="2000" y="2344"/>
                  </a:lnTo>
                  <a:lnTo>
                    <a:pt x="2000" y="2375"/>
                  </a:lnTo>
                  <a:lnTo>
                    <a:pt x="2000" y="2375"/>
                  </a:lnTo>
                  <a:lnTo>
                    <a:pt x="2000" y="2406"/>
                  </a:lnTo>
                  <a:lnTo>
                    <a:pt x="2000" y="2406"/>
                  </a:lnTo>
                  <a:lnTo>
                    <a:pt x="2032" y="2406"/>
                  </a:lnTo>
                  <a:lnTo>
                    <a:pt x="2000" y="2438"/>
                  </a:lnTo>
                  <a:lnTo>
                    <a:pt x="2032" y="2438"/>
                  </a:lnTo>
                  <a:lnTo>
                    <a:pt x="2063" y="2438"/>
                  </a:lnTo>
                  <a:lnTo>
                    <a:pt x="2094" y="2438"/>
                  </a:lnTo>
                  <a:lnTo>
                    <a:pt x="2063" y="2469"/>
                  </a:lnTo>
                  <a:lnTo>
                    <a:pt x="2063" y="2500"/>
                  </a:lnTo>
                  <a:close/>
                  <a:moveTo>
                    <a:pt x="6374" y="3688"/>
                  </a:moveTo>
                  <a:lnTo>
                    <a:pt x="6406" y="3656"/>
                  </a:lnTo>
                  <a:lnTo>
                    <a:pt x="6406" y="3625"/>
                  </a:lnTo>
                  <a:lnTo>
                    <a:pt x="6406" y="3625"/>
                  </a:lnTo>
                  <a:lnTo>
                    <a:pt x="6406" y="3625"/>
                  </a:lnTo>
                  <a:lnTo>
                    <a:pt x="6374" y="3625"/>
                  </a:lnTo>
                  <a:lnTo>
                    <a:pt x="6374" y="3625"/>
                  </a:lnTo>
                  <a:lnTo>
                    <a:pt x="6374" y="3625"/>
                  </a:lnTo>
                  <a:lnTo>
                    <a:pt x="6374" y="3656"/>
                  </a:lnTo>
                  <a:lnTo>
                    <a:pt x="6374" y="3656"/>
                  </a:lnTo>
                  <a:lnTo>
                    <a:pt x="6374" y="3656"/>
                  </a:lnTo>
                  <a:lnTo>
                    <a:pt x="6374" y="3688"/>
                  </a:lnTo>
                  <a:close/>
                  <a:moveTo>
                    <a:pt x="2594" y="2531"/>
                  </a:moveTo>
                  <a:lnTo>
                    <a:pt x="2563" y="2531"/>
                  </a:lnTo>
                  <a:lnTo>
                    <a:pt x="2563" y="2531"/>
                  </a:lnTo>
                  <a:lnTo>
                    <a:pt x="2563" y="2531"/>
                  </a:lnTo>
                  <a:lnTo>
                    <a:pt x="2563" y="2531"/>
                  </a:lnTo>
                  <a:lnTo>
                    <a:pt x="2563" y="2531"/>
                  </a:lnTo>
                  <a:lnTo>
                    <a:pt x="2532" y="2563"/>
                  </a:lnTo>
                  <a:lnTo>
                    <a:pt x="2532" y="2563"/>
                  </a:lnTo>
                  <a:lnTo>
                    <a:pt x="2532" y="2594"/>
                  </a:lnTo>
                  <a:lnTo>
                    <a:pt x="2532" y="2594"/>
                  </a:lnTo>
                  <a:lnTo>
                    <a:pt x="2532" y="2594"/>
                  </a:lnTo>
                  <a:lnTo>
                    <a:pt x="2532" y="2594"/>
                  </a:lnTo>
                  <a:lnTo>
                    <a:pt x="2563" y="2594"/>
                  </a:lnTo>
                  <a:lnTo>
                    <a:pt x="2563" y="2594"/>
                  </a:lnTo>
                  <a:lnTo>
                    <a:pt x="2563" y="2594"/>
                  </a:lnTo>
                  <a:lnTo>
                    <a:pt x="2563" y="2563"/>
                  </a:lnTo>
                  <a:lnTo>
                    <a:pt x="2563" y="2563"/>
                  </a:lnTo>
                  <a:lnTo>
                    <a:pt x="2594" y="2563"/>
                  </a:lnTo>
                  <a:lnTo>
                    <a:pt x="2594" y="2563"/>
                  </a:lnTo>
                  <a:lnTo>
                    <a:pt x="2594" y="2563"/>
                  </a:lnTo>
                  <a:lnTo>
                    <a:pt x="2594" y="2563"/>
                  </a:lnTo>
                  <a:lnTo>
                    <a:pt x="2594" y="2563"/>
                  </a:lnTo>
                  <a:lnTo>
                    <a:pt x="2594" y="2531"/>
                  </a:lnTo>
                  <a:close/>
                  <a:moveTo>
                    <a:pt x="3063" y="3156"/>
                  </a:moveTo>
                  <a:lnTo>
                    <a:pt x="3063" y="3125"/>
                  </a:lnTo>
                  <a:lnTo>
                    <a:pt x="3063" y="3125"/>
                  </a:lnTo>
                  <a:lnTo>
                    <a:pt x="3063" y="3094"/>
                  </a:lnTo>
                  <a:lnTo>
                    <a:pt x="3063" y="3094"/>
                  </a:lnTo>
                  <a:lnTo>
                    <a:pt x="3063" y="3063"/>
                  </a:lnTo>
                  <a:lnTo>
                    <a:pt x="3094" y="3031"/>
                  </a:lnTo>
                  <a:lnTo>
                    <a:pt x="3094" y="3031"/>
                  </a:lnTo>
                  <a:lnTo>
                    <a:pt x="3094" y="3000"/>
                  </a:lnTo>
                  <a:lnTo>
                    <a:pt x="3094" y="3000"/>
                  </a:lnTo>
                  <a:lnTo>
                    <a:pt x="3094" y="2969"/>
                  </a:lnTo>
                  <a:lnTo>
                    <a:pt x="3063" y="2969"/>
                  </a:lnTo>
                  <a:lnTo>
                    <a:pt x="3032" y="2969"/>
                  </a:lnTo>
                  <a:lnTo>
                    <a:pt x="3000" y="2969"/>
                  </a:lnTo>
                  <a:lnTo>
                    <a:pt x="2969" y="2969"/>
                  </a:lnTo>
                  <a:lnTo>
                    <a:pt x="2938" y="2969"/>
                  </a:lnTo>
                  <a:lnTo>
                    <a:pt x="2938" y="2969"/>
                  </a:lnTo>
                  <a:lnTo>
                    <a:pt x="2907" y="2969"/>
                  </a:lnTo>
                  <a:lnTo>
                    <a:pt x="2907" y="2938"/>
                  </a:lnTo>
                  <a:lnTo>
                    <a:pt x="2875" y="2938"/>
                  </a:lnTo>
                  <a:lnTo>
                    <a:pt x="2844" y="2938"/>
                  </a:lnTo>
                  <a:lnTo>
                    <a:pt x="2844" y="2938"/>
                  </a:lnTo>
                  <a:lnTo>
                    <a:pt x="2813" y="2938"/>
                  </a:lnTo>
                  <a:lnTo>
                    <a:pt x="2813" y="2969"/>
                  </a:lnTo>
                  <a:lnTo>
                    <a:pt x="2782" y="2938"/>
                  </a:lnTo>
                  <a:lnTo>
                    <a:pt x="2750" y="2969"/>
                  </a:lnTo>
                  <a:lnTo>
                    <a:pt x="2719" y="2969"/>
                  </a:lnTo>
                  <a:lnTo>
                    <a:pt x="2719" y="3000"/>
                  </a:lnTo>
                  <a:lnTo>
                    <a:pt x="2719" y="3000"/>
                  </a:lnTo>
                  <a:lnTo>
                    <a:pt x="2688" y="3000"/>
                  </a:lnTo>
                  <a:lnTo>
                    <a:pt x="2688" y="3000"/>
                  </a:lnTo>
                  <a:lnTo>
                    <a:pt x="2688" y="3031"/>
                  </a:lnTo>
                  <a:lnTo>
                    <a:pt x="2688" y="3031"/>
                  </a:lnTo>
                  <a:lnTo>
                    <a:pt x="2719" y="3031"/>
                  </a:lnTo>
                  <a:lnTo>
                    <a:pt x="2719" y="3063"/>
                  </a:lnTo>
                  <a:lnTo>
                    <a:pt x="2719" y="3094"/>
                  </a:lnTo>
                  <a:lnTo>
                    <a:pt x="2750" y="3094"/>
                  </a:lnTo>
                  <a:lnTo>
                    <a:pt x="2750" y="3094"/>
                  </a:lnTo>
                  <a:lnTo>
                    <a:pt x="2750" y="3094"/>
                  </a:lnTo>
                  <a:lnTo>
                    <a:pt x="2750" y="3094"/>
                  </a:lnTo>
                  <a:lnTo>
                    <a:pt x="2719" y="3094"/>
                  </a:lnTo>
                  <a:lnTo>
                    <a:pt x="2688" y="3063"/>
                  </a:lnTo>
                  <a:lnTo>
                    <a:pt x="2688" y="3063"/>
                  </a:lnTo>
                  <a:lnTo>
                    <a:pt x="2657" y="3094"/>
                  </a:lnTo>
                  <a:lnTo>
                    <a:pt x="2657" y="3094"/>
                  </a:lnTo>
                  <a:lnTo>
                    <a:pt x="2657" y="3094"/>
                  </a:lnTo>
                  <a:lnTo>
                    <a:pt x="2657" y="3094"/>
                  </a:lnTo>
                  <a:lnTo>
                    <a:pt x="2657" y="3125"/>
                  </a:lnTo>
                  <a:lnTo>
                    <a:pt x="2688" y="3187"/>
                  </a:lnTo>
                  <a:lnTo>
                    <a:pt x="2688" y="3250"/>
                  </a:lnTo>
                  <a:lnTo>
                    <a:pt x="2688" y="3250"/>
                  </a:lnTo>
                  <a:lnTo>
                    <a:pt x="2688" y="3281"/>
                  </a:lnTo>
                  <a:lnTo>
                    <a:pt x="2688" y="3313"/>
                  </a:lnTo>
                  <a:lnTo>
                    <a:pt x="2688" y="3313"/>
                  </a:lnTo>
                  <a:lnTo>
                    <a:pt x="2688" y="3344"/>
                  </a:lnTo>
                  <a:lnTo>
                    <a:pt x="2688" y="3344"/>
                  </a:lnTo>
                  <a:lnTo>
                    <a:pt x="2719" y="3438"/>
                  </a:lnTo>
                  <a:lnTo>
                    <a:pt x="2750" y="3469"/>
                  </a:lnTo>
                  <a:lnTo>
                    <a:pt x="2750" y="3531"/>
                  </a:lnTo>
                  <a:lnTo>
                    <a:pt x="2750" y="3563"/>
                  </a:lnTo>
                  <a:lnTo>
                    <a:pt x="2750" y="3563"/>
                  </a:lnTo>
                  <a:lnTo>
                    <a:pt x="2813" y="3563"/>
                  </a:lnTo>
                  <a:lnTo>
                    <a:pt x="2813" y="3563"/>
                  </a:lnTo>
                  <a:lnTo>
                    <a:pt x="2844" y="3563"/>
                  </a:lnTo>
                  <a:lnTo>
                    <a:pt x="2844" y="3563"/>
                  </a:lnTo>
                  <a:lnTo>
                    <a:pt x="2844" y="3531"/>
                  </a:lnTo>
                  <a:lnTo>
                    <a:pt x="2844" y="3500"/>
                  </a:lnTo>
                  <a:lnTo>
                    <a:pt x="2875" y="3438"/>
                  </a:lnTo>
                  <a:lnTo>
                    <a:pt x="2875" y="3438"/>
                  </a:lnTo>
                  <a:lnTo>
                    <a:pt x="2875" y="3438"/>
                  </a:lnTo>
                  <a:lnTo>
                    <a:pt x="2875" y="3406"/>
                  </a:lnTo>
                  <a:lnTo>
                    <a:pt x="2875" y="3406"/>
                  </a:lnTo>
                  <a:lnTo>
                    <a:pt x="2844" y="3375"/>
                  </a:lnTo>
                  <a:lnTo>
                    <a:pt x="2844" y="3375"/>
                  </a:lnTo>
                  <a:lnTo>
                    <a:pt x="2813" y="3344"/>
                  </a:lnTo>
                  <a:lnTo>
                    <a:pt x="2813" y="3344"/>
                  </a:lnTo>
                  <a:lnTo>
                    <a:pt x="2875" y="3344"/>
                  </a:lnTo>
                  <a:lnTo>
                    <a:pt x="2875" y="3344"/>
                  </a:lnTo>
                  <a:lnTo>
                    <a:pt x="2969" y="3344"/>
                  </a:lnTo>
                  <a:lnTo>
                    <a:pt x="3000" y="3344"/>
                  </a:lnTo>
                  <a:lnTo>
                    <a:pt x="3000" y="3344"/>
                  </a:lnTo>
                  <a:lnTo>
                    <a:pt x="3000" y="3313"/>
                  </a:lnTo>
                  <a:lnTo>
                    <a:pt x="3032" y="3281"/>
                  </a:lnTo>
                  <a:lnTo>
                    <a:pt x="3032" y="3250"/>
                  </a:lnTo>
                  <a:lnTo>
                    <a:pt x="3032" y="3219"/>
                  </a:lnTo>
                  <a:lnTo>
                    <a:pt x="3032" y="3187"/>
                  </a:lnTo>
                  <a:lnTo>
                    <a:pt x="3032" y="3187"/>
                  </a:lnTo>
                  <a:lnTo>
                    <a:pt x="3032" y="3187"/>
                  </a:lnTo>
                  <a:lnTo>
                    <a:pt x="3032" y="3156"/>
                  </a:lnTo>
                  <a:lnTo>
                    <a:pt x="3063" y="3156"/>
                  </a:lnTo>
                  <a:close/>
                  <a:moveTo>
                    <a:pt x="2750" y="4344"/>
                  </a:moveTo>
                  <a:lnTo>
                    <a:pt x="2750" y="4375"/>
                  </a:lnTo>
                  <a:lnTo>
                    <a:pt x="2782" y="4375"/>
                  </a:lnTo>
                  <a:lnTo>
                    <a:pt x="2782" y="4344"/>
                  </a:lnTo>
                  <a:lnTo>
                    <a:pt x="2782" y="4344"/>
                  </a:lnTo>
                  <a:lnTo>
                    <a:pt x="2782" y="4344"/>
                  </a:lnTo>
                  <a:lnTo>
                    <a:pt x="2782" y="4312"/>
                  </a:lnTo>
                  <a:lnTo>
                    <a:pt x="2782" y="4312"/>
                  </a:lnTo>
                  <a:lnTo>
                    <a:pt x="2782" y="4281"/>
                  </a:lnTo>
                  <a:lnTo>
                    <a:pt x="2750" y="4281"/>
                  </a:lnTo>
                  <a:lnTo>
                    <a:pt x="2750" y="4281"/>
                  </a:lnTo>
                  <a:lnTo>
                    <a:pt x="2750" y="4281"/>
                  </a:lnTo>
                  <a:lnTo>
                    <a:pt x="2719" y="4281"/>
                  </a:lnTo>
                  <a:lnTo>
                    <a:pt x="2719" y="4281"/>
                  </a:lnTo>
                  <a:lnTo>
                    <a:pt x="2719" y="4312"/>
                  </a:lnTo>
                  <a:lnTo>
                    <a:pt x="2719" y="4312"/>
                  </a:lnTo>
                  <a:lnTo>
                    <a:pt x="2719" y="4344"/>
                  </a:lnTo>
                  <a:lnTo>
                    <a:pt x="2719" y="4344"/>
                  </a:lnTo>
                  <a:lnTo>
                    <a:pt x="2719" y="4344"/>
                  </a:lnTo>
                  <a:lnTo>
                    <a:pt x="2750" y="4344"/>
                  </a:lnTo>
                  <a:lnTo>
                    <a:pt x="2750" y="4344"/>
                  </a:lnTo>
                  <a:lnTo>
                    <a:pt x="2750" y="4344"/>
                  </a:lnTo>
                  <a:lnTo>
                    <a:pt x="2750" y="4312"/>
                  </a:lnTo>
                  <a:lnTo>
                    <a:pt x="2750" y="4312"/>
                  </a:lnTo>
                  <a:lnTo>
                    <a:pt x="2750" y="4281"/>
                  </a:lnTo>
                  <a:lnTo>
                    <a:pt x="2750" y="4281"/>
                  </a:lnTo>
                  <a:lnTo>
                    <a:pt x="2750" y="4312"/>
                  </a:lnTo>
                  <a:lnTo>
                    <a:pt x="2750" y="4312"/>
                  </a:lnTo>
                  <a:lnTo>
                    <a:pt x="2750" y="4344"/>
                  </a:lnTo>
                  <a:close/>
                  <a:moveTo>
                    <a:pt x="3750" y="2344"/>
                  </a:moveTo>
                  <a:lnTo>
                    <a:pt x="3750" y="2344"/>
                  </a:lnTo>
                  <a:lnTo>
                    <a:pt x="3750" y="2313"/>
                  </a:lnTo>
                  <a:lnTo>
                    <a:pt x="3750" y="2313"/>
                  </a:lnTo>
                  <a:lnTo>
                    <a:pt x="3750" y="2313"/>
                  </a:lnTo>
                  <a:lnTo>
                    <a:pt x="3750" y="2313"/>
                  </a:lnTo>
                  <a:lnTo>
                    <a:pt x="3719" y="2281"/>
                  </a:lnTo>
                  <a:lnTo>
                    <a:pt x="3719" y="2281"/>
                  </a:lnTo>
                  <a:lnTo>
                    <a:pt x="3688" y="2313"/>
                  </a:lnTo>
                  <a:lnTo>
                    <a:pt x="3657" y="2313"/>
                  </a:lnTo>
                  <a:lnTo>
                    <a:pt x="3657" y="2313"/>
                  </a:lnTo>
                  <a:lnTo>
                    <a:pt x="3657" y="2281"/>
                  </a:lnTo>
                  <a:lnTo>
                    <a:pt x="3657" y="2281"/>
                  </a:lnTo>
                  <a:lnTo>
                    <a:pt x="3657" y="2281"/>
                  </a:lnTo>
                  <a:lnTo>
                    <a:pt x="3625" y="2281"/>
                  </a:lnTo>
                  <a:lnTo>
                    <a:pt x="3594" y="2281"/>
                  </a:lnTo>
                  <a:lnTo>
                    <a:pt x="3563" y="2281"/>
                  </a:lnTo>
                  <a:lnTo>
                    <a:pt x="3563" y="2281"/>
                  </a:lnTo>
                  <a:lnTo>
                    <a:pt x="3532" y="2313"/>
                  </a:lnTo>
                  <a:lnTo>
                    <a:pt x="3500" y="2313"/>
                  </a:lnTo>
                  <a:lnTo>
                    <a:pt x="3469" y="2313"/>
                  </a:lnTo>
                  <a:lnTo>
                    <a:pt x="3469" y="2313"/>
                  </a:lnTo>
                  <a:lnTo>
                    <a:pt x="3469" y="2344"/>
                  </a:lnTo>
                  <a:lnTo>
                    <a:pt x="3438" y="2344"/>
                  </a:lnTo>
                  <a:lnTo>
                    <a:pt x="3438" y="2375"/>
                  </a:lnTo>
                  <a:lnTo>
                    <a:pt x="3407" y="2375"/>
                  </a:lnTo>
                  <a:lnTo>
                    <a:pt x="3407" y="2375"/>
                  </a:lnTo>
                  <a:lnTo>
                    <a:pt x="3375" y="2406"/>
                  </a:lnTo>
                  <a:lnTo>
                    <a:pt x="3375" y="2406"/>
                  </a:lnTo>
                  <a:lnTo>
                    <a:pt x="3344" y="2438"/>
                  </a:lnTo>
                  <a:lnTo>
                    <a:pt x="3344" y="2438"/>
                  </a:lnTo>
                  <a:lnTo>
                    <a:pt x="3344" y="2469"/>
                  </a:lnTo>
                  <a:lnTo>
                    <a:pt x="3344" y="2469"/>
                  </a:lnTo>
                  <a:lnTo>
                    <a:pt x="3313" y="2469"/>
                  </a:lnTo>
                  <a:lnTo>
                    <a:pt x="3313" y="2469"/>
                  </a:lnTo>
                  <a:lnTo>
                    <a:pt x="3313" y="2469"/>
                  </a:lnTo>
                  <a:lnTo>
                    <a:pt x="3282" y="2469"/>
                  </a:lnTo>
                  <a:lnTo>
                    <a:pt x="3250" y="2438"/>
                  </a:lnTo>
                  <a:lnTo>
                    <a:pt x="3219" y="2438"/>
                  </a:lnTo>
                  <a:lnTo>
                    <a:pt x="3219" y="2469"/>
                  </a:lnTo>
                  <a:lnTo>
                    <a:pt x="3219" y="2469"/>
                  </a:lnTo>
                  <a:lnTo>
                    <a:pt x="3219" y="2469"/>
                  </a:lnTo>
                  <a:lnTo>
                    <a:pt x="3219" y="2469"/>
                  </a:lnTo>
                  <a:lnTo>
                    <a:pt x="3188" y="2469"/>
                  </a:lnTo>
                  <a:lnTo>
                    <a:pt x="3157" y="2438"/>
                  </a:lnTo>
                  <a:lnTo>
                    <a:pt x="3125" y="2438"/>
                  </a:lnTo>
                  <a:lnTo>
                    <a:pt x="3125" y="2438"/>
                  </a:lnTo>
                  <a:lnTo>
                    <a:pt x="3125" y="2438"/>
                  </a:lnTo>
                  <a:lnTo>
                    <a:pt x="3125" y="2469"/>
                  </a:lnTo>
                  <a:lnTo>
                    <a:pt x="3125" y="2469"/>
                  </a:lnTo>
                  <a:lnTo>
                    <a:pt x="3125" y="2469"/>
                  </a:lnTo>
                  <a:lnTo>
                    <a:pt x="3125" y="2500"/>
                  </a:lnTo>
                  <a:lnTo>
                    <a:pt x="3125" y="2500"/>
                  </a:lnTo>
                  <a:lnTo>
                    <a:pt x="3125" y="2500"/>
                  </a:lnTo>
                  <a:lnTo>
                    <a:pt x="3125" y="2500"/>
                  </a:lnTo>
                  <a:lnTo>
                    <a:pt x="3094" y="2469"/>
                  </a:lnTo>
                  <a:lnTo>
                    <a:pt x="3094" y="2469"/>
                  </a:lnTo>
                  <a:lnTo>
                    <a:pt x="3063" y="2500"/>
                  </a:lnTo>
                  <a:lnTo>
                    <a:pt x="3063" y="2469"/>
                  </a:lnTo>
                  <a:lnTo>
                    <a:pt x="3094" y="2469"/>
                  </a:lnTo>
                  <a:lnTo>
                    <a:pt x="3094" y="2438"/>
                  </a:lnTo>
                  <a:lnTo>
                    <a:pt x="3094" y="2438"/>
                  </a:lnTo>
                  <a:lnTo>
                    <a:pt x="3094" y="2438"/>
                  </a:lnTo>
                  <a:lnTo>
                    <a:pt x="3094" y="2406"/>
                  </a:lnTo>
                  <a:lnTo>
                    <a:pt x="3063" y="2406"/>
                  </a:lnTo>
                  <a:lnTo>
                    <a:pt x="3063" y="2406"/>
                  </a:lnTo>
                  <a:lnTo>
                    <a:pt x="3063" y="2406"/>
                  </a:lnTo>
                  <a:lnTo>
                    <a:pt x="3032" y="2375"/>
                  </a:lnTo>
                  <a:lnTo>
                    <a:pt x="3032" y="2375"/>
                  </a:lnTo>
                  <a:lnTo>
                    <a:pt x="3032" y="2375"/>
                  </a:lnTo>
                  <a:lnTo>
                    <a:pt x="3000" y="2344"/>
                  </a:lnTo>
                  <a:lnTo>
                    <a:pt x="3000" y="2344"/>
                  </a:lnTo>
                  <a:lnTo>
                    <a:pt x="2969" y="2344"/>
                  </a:lnTo>
                  <a:lnTo>
                    <a:pt x="2969" y="2344"/>
                  </a:lnTo>
                  <a:lnTo>
                    <a:pt x="2938" y="2344"/>
                  </a:lnTo>
                  <a:lnTo>
                    <a:pt x="2907" y="2344"/>
                  </a:lnTo>
                  <a:lnTo>
                    <a:pt x="2907" y="2313"/>
                  </a:lnTo>
                  <a:lnTo>
                    <a:pt x="2907" y="2313"/>
                  </a:lnTo>
                  <a:lnTo>
                    <a:pt x="2938" y="2313"/>
                  </a:lnTo>
                  <a:lnTo>
                    <a:pt x="3000" y="2313"/>
                  </a:lnTo>
                  <a:lnTo>
                    <a:pt x="3063" y="2313"/>
                  </a:lnTo>
                  <a:lnTo>
                    <a:pt x="3063" y="2281"/>
                  </a:lnTo>
                  <a:lnTo>
                    <a:pt x="3063" y="2281"/>
                  </a:lnTo>
                  <a:lnTo>
                    <a:pt x="3063" y="2281"/>
                  </a:lnTo>
                  <a:lnTo>
                    <a:pt x="3063" y="2281"/>
                  </a:lnTo>
                  <a:lnTo>
                    <a:pt x="2938" y="2250"/>
                  </a:lnTo>
                  <a:lnTo>
                    <a:pt x="2907" y="2250"/>
                  </a:lnTo>
                  <a:lnTo>
                    <a:pt x="2907" y="2250"/>
                  </a:lnTo>
                  <a:lnTo>
                    <a:pt x="2907" y="2250"/>
                  </a:lnTo>
                  <a:lnTo>
                    <a:pt x="2907" y="2219"/>
                  </a:lnTo>
                  <a:lnTo>
                    <a:pt x="2907" y="2219"/>
                  </a:lnTo>
                  <a:lnTo>
                    <a:pt x="2907" y="2250"/>
                  </a:lnTo>
                  <a:lnTo>
                    <a:pt x="2938" y="2250"/>
                  </a:lnTo>
                  <a:lnTo>
                    <a:pt x="2938" y="2250"/>
                  </a:lnTo>
                  <a:lnTo>
                    <a:pt x="2969" y="2219"/>
                  </a:lnTo>
                  <a:lnTo>
                    <a:pt x="2969" y="2219"/>
                  </a:lnTo>
                  <a:lnTo>
                    <a:pt x="2938" y="2219"/>
                  </a:lnTo>
                  <a:lnTo>
                    <a:pt x="2938" y="2219"/>
                  </a:lnTo>
                  <a:lnTo>
                    <a:pt x="2907" y="2188"/>
                  </a:lnTo>
                  <a:lnTo>
                    <a:pt x="2907" y="2188"/>
                  </a:lnTo>
                  <a:lnTo>
                    <a:pt x="2875" y="2188"/>
                  </a:lnTo>
                  <a:lnTo>
                    <a:pt x="2875" y="2188"/>
                  </a:lnTo>
                  <a:lnTo>
                    <a:pt x="2844" y="2219"/>
                  </a:lnTo>
                  <a:lnTo>
                    <a:pt x="2813" y="2219"/>
                  </a:lnTo>
                  <a:lnTo>
                    <a:pt x="2782" y="2219"/>
                  </a:lnTo>
                  <a:lnTo>
                    <a:pt x="2750" y="2250"/>
                  </a:lnTo>
                  <a:lnTo>
                    <a:pt x="2750" y="2281"/>
                  </a:lnTo>
                  <a:lnTo>
                    <a:pt x="2750" y="2250"/>
                  </a:lnTo>
                  <a:lnTo>
                    <a:pt x="2750" y="2250"/>
                  </a:lnTo>
                  <a:lnTo>
                    <a:pt x="2750" y="2219"/>
                  </a:lnTo>
                  <a:lnTo>
                    <a:pt x="2750" y="2219"/>
                  </a:lnTo>
                  <a:lnTo>
                    <a:pt x="2782" y="2219"/>
                  </a:lnTo>
                  <a:lnTo>
                    <a:pt x="2782" y="2188"/>
                  </a:lnTo>
                  <a:lnTo>
                    <a:pt x="2782" y="2188"/>
                  </a:lnTo>
                  <a:lnTo>
                    <a:pt x="2750" y="2188"/>
                  </a:lnTo>
                  <a:lnTo>
                    <a:pt x="2750" y="2188"/>
                  </a:lnTo>
                  <a:lnTo>
                    <a:pt x="2750" y="2156"/>
                  </a:lnTo>
                  <a:lnTo>
                    <a:pt x="2750" y="2156"/>
                  </a:lnTo>
                  <a:lnTo>
                    <a:pt x="2719" y="2156"/>
                  </a:lnTo>
                  <a:lnTo>
                    <a:pt x="2719" y="2125"/>
                  </a:lnTo>
                  <a:lnTo>
                    <a:pt x="2719" y="2125"/>
                  </a:lnTo>
                  <a:lnTo>
                    <a:pt x="2688" y="2156"/>
                  </a:lnTo>
                  <a:lnTo>
                    <a:pt x="2688" y="2156"/>
                  </a:lnTo>
                  <a:lnTo>
                    <a:pt x="2657" y="2125"/>
                  </a:lnTo>
                  <a:lnTo>
                    <a:pt x="2625" y="2125"/>
                  </a:lnTo>
                  <a:lnTo>
                    <a:pt x="2594" y="2094"/>
                  </a:lnTo>
                  <a:lnTo>
                    <a:pt x="2563" y="2094"/>
                  </a:lnTo>
                  <a:lnTo>
                    <a:pt x="2563" y="2125"/>
                  </a:lnTo>
                  <a:lnTo>
                    <a:pt x="2532" y="2125"/>
                  </a:lnTo>
                  <a:lnTo>
                    <a:pt x="2532" y="2125"/>
                  </a:lnTo>
                  <a:lnTo>
                    <a:pt x="2532" y="2125"/>
                  </a:lnTo>
                  <a:lnTo>
                    <a:pt x="2532" y="2125"/>
                  </a:lnTo>
                  <a:lnTo>
                    <a:pt x="2532" y="2156"/>
                  </a:lnTo>
                  <a:lnTo>
                    <a:pt x="2500" y="2156"/>
                  </a:lnTo>
                  <a:lnTo>
                    <a:pt x="2532" y="2156"/>
                  </a:lnTo>
                  <a:lnTo>
                    <a:pt x="2532" y="2156"/>
                  </a:lnTo>
                  <a:lnTo>
                    <a:pt x="2532" y="2188"/>
                  </a:lnTo>
                  <a:lnTo>
                    <a:pt x="2532" y="2188"/>
                  </a:lnTo>
                  <a:lnTo>
                    <a:pt x="2532" y="2188"/>
                  </a:lnTo>
                  <a:lnTo>
                    <a:pt x="2532" y="2188"/>
                  </a:lnTo>
                  <a:lnTo>
                    <a:pt x="2532" y="2188"/>
                  </a:lnTo>
                  <a:lnTo>
                    <a:pt x="2500" y="2188"/>
                  </a:lnTo>
                  <a:lnTo>
                    <a:pt x="2500" y="2188"/>
                  </a:lnTo>
                  <a:lnTo>
                    <a:pt x="2500" y="2188"/>
                  </a:lnTo>
                  <a:lnTo>
                    <a:pt x="2500" y="2219"/>
                  </a:lnTo>
                  <a:lnTo>
                    <a:pt x="2532" y="2219"/>
                  </a:lnTo>
                  <a:lnTo>
                    <a:pt x="2532" y="2219"/>
                  </a:lnTo>
                  <a:lnTo>
                    <a:pt x="2594" y="2250"/>
                  </a:lnTo>
                  <a:lnTo>
                    <a:pt x="2594" y="2250"/>
                  </a:lnTo>
                  <a:lnTo>
                    <a:pt x="2594" y="2250"/>
                  </a:lnTo>
                  <a:lnTo>
                    <a:pt x="2594" y="2250"/>
                  </a:lnTo>
                  <a:lnTo>
                    <a:pt x="2594" y="2250"/>
                  </a:lnTo>
                  <a:lnTo>
                    <a:pt x="2563" y="2281"/>
                  </a:lnTo>
                  <a:lnTo>
                    <a:pt x="2563" y="2281"/>
                  </a:lnTo>
                  <a:lnTo>
                    <a:pt x="2594" y="2281"/>
                  </a:lnTo>
                  <a:lnTo>
                    <a:pt x="2594" y="2281"/>
                  </a:lnTo>
                  <a:lnTo>
                    <a:pt x="2625" y="2313"/>
                  </a:lnTo>
                  <a:lnTo>
                    <a:pt x="2625" y="2344"/>
                  </a:lnTo>
                  <a:lnTo>
                    <a:pt x="2657" y="2344"/>
                  </a:lnTo>
                  <a:lnTo>
                    <a:pt x="2657" y="2313"/>
                  </a:lnTo>
                  <a:lnTo>
                    <a:pt x="2688" y="2313"/>
                  </a:lnTo>
                  <a:lnTo>
                    <a:pt x="2688" y="2313"/>
                  </a:lnTo>
                  <a:lnTo>
                    <a:pt x="2750" y="2313"/>
                  </a:lnTo>
                  <a:lnTo>
                    <a:pt x="2750" y="2313"/>
                  </a:lnTo>
                  <a:lnTo>
                    <a:pt x="2750" y="2313"/>
                  </a:lnTo>
                  <a:lnTo>
                    <a:pt x="2750" y="2313"/>
                  </a:lnTo>
                  <a:lnTo>
                    <a:pt x="2782" y="2281"/>
                  </a:lnTo>
                  <a:lnTo>
                    <a:pt x="2782" y="2281"/>
                  </a:lnTo>
                  <a:lnTo>
                    <a:pt x="2782" y="2281"/>
                  </a:lnTo>
                  <a:lnTo>
                    <a:pt x="2813" y="2344"/>
                  </a:lnTo>
                  <a:lnTo>
                    <a:pt x="2813" y="2375"/>
                  </a:lnTo>
                  <a:lnTo>
                    <a:pt x="2844" y="2406"/>
                  </a:lnTo>
                  <a:lnTo>
                    <a:pt x="2844" y="2406"/>
                  </a:lnTo>
                  <a:lnTo>
                    <a:pt x="2875" y="2438"/>
                  </a:lnTo>
                  <a:lnTo>
                    <a:pt x="2875" y="2438"/>
                  </a:lnTo>
                  <a:lnTo>
                    <a:pt x="2875" y="2469"/>
                  </a:lnTo>
                  <a:lnTo>
                    <a:pt x="2875" y="2500"/>
                  </a:lnTo>
                  <a:lnTo>
                    <a:pt x="2875" y="2500"/>
                  </a:lnTo>
                  <a:lnTo>
                    <a:pt x="2875" y="2500"/>
                  </a:lnTo>
                  <a:lnTo>
                    <a:pt x="2875" y="2531"/>
                  </a:lnTo>
                  <a:lnTo>
                    <a:pt x="2875" y="2563"/>
                  </a:lnTo>
                  <a:lnTo>
                    <a:pt x="2875" y="2563"/>
                  </a:lnTo>
                  <a:lnTo>
                    <a:pt x="2875" y="2594"/>
                  </a:lnTo>
                  <a:lnTo>
                    <a:pt x="2875" y="2594"/>
                  </a:lnTo>
                  <a:lnTo>
                    <a:pt x="2875" y="2594"/>
                  </a:lnTo>
                  <a:lnTo>
                    <a:pt x="2875" y="2625"/>
                  </a:lnTo>
                  <a:lnTo>
                    <a:pt x="2907" y="2625"/>
                  </a:lnTo>
                  <a:lnTo>
                    <a:pt x="2907" y="2656"/>
                  </a:lnTo>
                  <a:lnTo>
                    <a:pt x="2907" y="2656"/>
                  </a:lnTo>
                  <a:lnTo>
                    <a:pt x="2907" y="2656"/>
                  </a:lnTo>
                  <a:lnTo>
                    <a:pt x="2907" y="2656"/>
                  </a:lnTo>
                  <a:lnTo>
                    <a:pt x="2907" y="2688"/>
                  </a:lnTo>
                  <a:lnTo>
                    <a:pt x="2938" y="2750"/>
                  </a:lnTo>
                  <a:lnTo>
                    <a:pt x="2938" y="2750"/>
                  </a:lnTo>
                  <a:lnTo>
                    <a:pt x="2969" y="2750"/>
                  </a:lnTo>
                  <a:lnTo>
                    <a:pt x="2969" y="2781"/>
                  </a:lnTo>
                  <a:lnTo>
                    <a:pt x="2969" y="2781"/>
                  </a:lnTo>
                  <a:lnTo>
                    <a:pt x="2969" y="2781"/>
                  </a:lnTo>
                  <a:lnTo>
                    <a:pt x="3000" y="2781"/>
                  </a:lnTo>
                  <a:lnTo>
                    <a:pt x="3000" y="2781"/>
                  </a:lnTo>
                  <a:lnTo>
                    <a:pt x="3000" y="2750"/>
                  </a:lnTo>
                  <a:lnTo>
                    <a:pt x="3000" y="2750"/>
                  </a:lnTo>
                  <a:lnTo>
                    <a:pt x="3000" y="2719"/>
                  </a:lnTo>
                  <a:lnTo>
                    <a:pt x="3000" y="2719"/>
                  </a:lnTo>
                  <a:lnTo>
                    <a:pt x="3000" y="2750"/>
                  </a:lnTo>
                  <a:lnTo>
                    <a:pt x="3000" y="2750"/>
                  </a:lnTo>
                  <a:lnTo>
                    <a:pt x="3032" y="2750"/>
                  </a:lnTo>
                  <a:lnTo>
                    <a:pt x="3032" y="2781"/>
                  </a:lnTo>
                  <a:lnTo>
                    <a:pt x="3063" y="2781"/>
                  </a:lnTo>
                  <a:lnTo>
                    <a:pt x="3094" y="2781"/>
                  </a:lnTo>
                  <a:lnTo>
                    <a:pt x="3094" y="2781"/>
                  </a:lnTo>
                  <a:lnTo>
                    <a:pt x="3125" y="2781"/>
                  </a:lnTo>
                  <a:lnTo>
                    <a:pt x="3125" y="2781"/>
                  </a:lnTo>
                  <a:lnTo>
                    <a:pt x="3157" y="2750"/>
                  </a:lnTo>
                  <a:lnTo>
                    <a:pt x="3157" y="2750"/>
                  </a:lnTo>
                  <a:lnTo>
                    <a:pt x="3157" y="2750"/>
                  </a:lnTo>
                  <a:lnTo>
                    <a:pt x="3157" y="2719"/>
                  </a:lnTo>
                  <a:lnTo>
                    <a:pt x="3157" y="2719"/>
                  </a:lnTo>
                  <a:lnTo>
                    <a:pt x="3157" y="2719"/>
                  </a:lnTo>
                  <a:lnTo>
                    <a:pt x="3157" y="2719"/>
                  </a:lnTo>
                  <a:lnTo>
                    <a:pt x="3157" y="2719"/>
                  </a:lnTo>
                  <a:lnTo>
                    <a:pt x="3157" y="2719"/>
                  </a:lnTo>
                  <a:lnTo>
                    <a:pt x="3157" y="2688"/>
                  </a:lnTo>
                  <a:lnTo>
                    <a:pt x="3157" y="2688"/>
                  </a:lnTo>
                  <a:lnTo>
                    <a:pt x="3157" y="2719"/>
                  </a:lnTo>
                  <a:lnTo>
                    <a:pt x="3157" y="2719"/>
                  </a:lnTo>
                  <a:lnTo>
                    <a:pt x="3188" y="2719"/>
                  </a:lnTo>
                  <a:lnTo>
                    <a:pt x="3188" y="2719"/>
                  </a:lnTo>
                  <a:lnTo>
                    <a:pt x="3188" y="2688"/>
                  </a:lnTo>
                  <a:lnTo>
                    <a:pt x="3188" y="2688"/>
                  </a:lnTo>
                  <a:lnTo>
                    <a:pt x="3188" y="2688"/>
                  </a:lnTo>
                  <a:lnTo>
                    <a:pt x="3188" y="2688"/>
                  </a:lnTo>
                  <a:lnTo>
                    <a:pt x="3219" y="2688"/>
                  </a:lnTo>
                  <a:lnTo>
                    <a:pt x="3219" y="2719"/>
                  </a:lnTo>
                  <a:lnTo>
                    <a:pt x="3219" y="2719"/>
                  </a:lnTo>
                  <a:lnTo>
                    <a:pt x="3219" y="2750"/>
                  </a:lnTo>
                  <a:lnTo>
                    <a:pt x="3219" y="2750"/>
                  </a:lnTo>
                  <a:lnTo>
                    <a:pt x="3219" y="2781"/>
                  </a:lnTo>
                  <a:lnTo>
                    <a:pt x="3219" y="2781"/>
                  </a:lnTo>
                  <a:lnTo>
                    <a:pt x="3219" y="2781"/>
                  </a:lnTo>
                  <a:lnTo>
                    <a:pt x="3250" y="2781"/>
                  </a:lnTo>
                  <a:lnTo>
                    <a:pt x="3282" y="2781"/>
                  </a:lnTo>
                  <a:lnTo>
                    <a:pt x="3313" y="2750"/>
                  </a:lnTo>
                  <a:lnTo>
                    <a:pt x="3344" y="2750"/>
                  </a:lnTo>
                  <a:lnTo>
                    <a:pt x="3344" y="2750"/>
                  </a:lnTo>
                  <a:lnTo>
                    <a:pt x="3344" y="2750"/>
                  </a:lnTo>
                  <a:lnTo>
                    <a:pt x="3344" y="2719"/>
                  </a:lnTo>
                  <a:lnTo>
                    <a:pt x="3344" y="2719"/>
                  </a:lnTo>
                  <a:lnTo>
                    <a:pt x="3375" y="2750"/>
                  </a:lnTo>
                  <a:lnTo>
                    <a:pt x="3375" y="2719"/>
                  </a:lnTo>
                  <a:lnTo>
                    <a:pt x="3407" y="2719"/>
                  </a:lnTo>
                  <a:lnTo>
                    <a:pt x="3407" y="2719"/>
                  </a:lnTo>
                  <a:lnTo>
                    <a:pt x="3438" y="2719"/>
                  </a:lnTo>
                  <a:lnTo>
                    <a:pt x="3438" y="2719"/>
                  </a:lnTo>
                  <a:lnTo>
                    <a:pt x="3438" y="2719"/>
                  </a:lnTo>
                  <a:lnTo>
                    <a:pt x="3438" y="2719"/>
                  </a:lnTo>
                  <a:lnTo>
                    <a:pt x="3438" y="2688"/>
                  </a:lnTo>
                  <a:lnTo>
                    <a:pt x="3438" y="2688"/>
                  </a:lnTo>
                  <a:lnTo>
                    <a:pt x="3469" y="2719"/>
                  </a:lnTo>
                  <a:lnTo>
                    <a:pt x="3469" y="2719"/>
                  </a:lnTo>
                  <a:lnTo>
                    <a:pt x="3469" y="2719"/>
                  </a:lnTo>
                  <a:lnTo>
                    <a:pt x="3469" y="2719"/>
                  </a:lnTo>
                  <a:lnTo>
                    <a:pt x="3469" y="2688"/>
                  </a:lnTo>
                  <a:lnTo>
                    <a:pt x="3469" y="2688"/>
                  </a:lnTo>
                  <a:lnTo>
                    <a:pt x="3500" y="2688"/>
                  </a:lnTo>
                  <a:lnTo>
                    <a:pt x="3500" y="2688"/>
                  </a:lnTo>
                  <a:lnTo>
                    <a:pt x="3500" y="2688"/>
                  </a:lnTo>
                  <a:lnTo>
                    <a:pt x="3532" y="2688"/>
                  </a:lnTo>
                  <a:lnTo>
                    <a:pt x="3532" y="2688"/>
                  </a:lnTo>
                  <a:lnTo>
                    <a:pt x="3563" y="2656"/>
                  </a:lnTo>
                  <a:lnTo>
                    <a:pt x="3594" y="2656"/>
                  </a:lnTo>
                  <a:lnTo>
                    <a:pt x="3594" y="2656"/>
                  </a:lnTo>
                  <a:lnTo>
                    <a:pt x="3594" y="2625"/>
                  </a:lnTo>
                  <a:lnTo>
                    <a:pt x="3594" y="2625"/>
                  </a:lnTo>
                  <a:lnTo>
                    <a:pt x="3594" y="2594"/>
                  </a:lnTo>
                  <a:lnTo>
                    <a:pt x="3594" y="2594"/>
                  </a:lnTo>
                  <a:lnTo>
                    <a:pt x="3563" y="2594"/>
                  </a:lnTo>
                  <a:lnTo>
                    <a:pt x="3563" y="2594"/>
                  </a:lnTo>
                  <a:lnTo>
                    <a:pt x="3563" y="2563"/>
                  </a:lnTo>
                  <a:lnTo>
                    <a:pt x="3563" y="2563"/>
                  </a:lnTo>
                  <a:lnTo>
                    <a:pt x="3563" y="2563"/>
                  </a:lnTo>
                  <a:lnTo>
                    <a:pt x="3594" y="2594"/>
                  </a:lnTo>
                  <a:lnTo>
                    <a:pt x="3594" y="2594"/>
                  </a:lnTo>
                  <a:lnTo>
                    <a:pt x="3594" y="2594"/>
                  </a:lnTo>
                  <a:lnTo>
                    <a:pt x="3594" y="2594"/>
                  </a:lnTo>
                  <a:lnTo>
                    <a:pt x="3625" y="2594"/>
                  </a:lnTo>
                  <a:lnTo>
                    <a:pt x="3625" y="2625"/>
                  </a:lnTo>
                  <a:lnTo>
                    <a:pt x="3625" y="2625"/>
                  </a:lnTo>
                  <a:lnTo>
                    <a:pt x="3625" y="2656"/>
                  </a:lnTo>
                  <a:lnTo>
                    <a:pt x="3625" y="2656"/>
                  </a:lnTo>
                  <a:lnTo>
                    <a:pt x="3657" y="2656"/>
                  </a:lnTo>
                  <a:lnTo>
                    <a:pt x="3657" y="2656"/>
                  </a:lnTo>
                  <a:lnTo>
                    <a:pt x="3688" y="2656"/>
                  </a:lnTo>
                  <a:lnTo>
                    <a:pt x="3719" y="2656"/>
                  </a:lnTo>
                  <a:lnTo>
                    <a:pt x="3719" y="2656"/>
                  </a:lnTo>
                  <a:lnTo>
                    <a:pt x="3719" y="2656"/>
                  </a:lnTo>
                  <a:lnTo>
                    <a:pt x="3750" y="2625"/>
                  </a:lnTo>
                  <a:lnTo>
                    <a:pt x="3750" y="2625"/>
                  </a:lnTo>
                  <a:lnTo>
                    <a:pt x="3782" y="2594"/>
                  </a:lnTo>
                  <a:lnTo>
                    <a:pt x="3844" y="2563"/>
                  </a:lnTo>
                  <a:lnTo>
                    <a:pt x="3844" y="2563"/>
                  </a:lnTo>
                  <a:lnTo>
                    <a:pt x="3844" y="2563"/>
                  </a:lnTo>
                  <a:lnTo>
                    <a:pt x="3844" y="2531"/>
                  </a:lnTo>
                  <a:lnTo>
                    <a:pt x="3813" y="2531"/>
                  </a:lnTo>
                  <a:lnTo>
                    <a:pt x="3813" y="2531"/>
                  </a:lnTo>
                  <a:lnTo>
                    <a:pt x="3813" y="2500"/>
                  </a:lnTo>
                  <a:lnTo>
                    <a:pt x="3813" y="2500"/>
                  </a:lnTo>
                  <a:lnTo>
                    <a:pt x="3813" y="2500"/>
                  </a:lnTo>
                  <a:lnTo>
                    <a:pt x="3813" y="2500"/>
                  </a:lnTo>
                  <a:lnTo>
                    <a:pt x="3813" y="2500"/>
                  </a:lnTo>
                  <a:lnTo>
                    <a:pt x="3813" y="2500"/>
                  </a:lnTo>
                  <a:lnTo>
                    <a:pt x="3844" y="2500"/>
                  </a:lnTo>
                  <a:lnTo>
                    <a:pt x="3875" y="2469"/>
                  </a:lnTo>
                  <a:lnTo>
                    <a:pt x="3875" y="2469"/>
                  </a:lnTo>
                  <a:lnTo>
                    <a:pt x="3844" y="2438"/>
                  </a:lnTo>
                  <a:lnTo>
                    <a:pt x="3844" y="2438"/>
                  </a:lnTo>
                  <a:lnTo>
                    <a:pt x="3844" y="2438"/>
                  </a:lnTo>
                  <a:lnTo>
                    <a:pt x="3844" y="2438"/>
                  </a:lnTo>
                  <a:lnTo>
                    <a:pt x="3813" y="2469"/>
                  </a:lnTo>
                  <a:lnTo>
                    <a:pt x="3813" y="2469"/>
                  </a:lnTo>
                  <a:lnTo>
                    <a:pt x="3782" y="2469"/>
                  </a:lnTo>
                  <a:lnTo>
                    <a:pt x="3782" y="2469"/>
                  </a:lnTo>
                  <a:lnTo>
                    <a:pt x="3782" y="2438"/>
                  </a:lnTo>
                  <a:lnTo>
                    <a:pt x="3813" y="2406"/>
                  </a:lnTo>
                  <a:lnTo>
                    <a:pt x="3813" y="2375"/>
                  </a:lnTo>
                  <a:lnTo>
                    <a:pt x="3813" y="2375"/>
                  </a:lnTo>
                  <a:lnTo>
                    <a:pt x="3813" y="2375"/>
                  </a:lnTo>
                  <a:lnTo>
                    <a:pt x="3813" y="2344"/>
                  </a:lnTo>
                  <a:lnTo>
                    <a:pt x="3782" y="2313"/>
                  </a:lnTo>
                  <a:lnTo>
                    <a:pt x="3782" y="2313"/>
                  </a:lnTo>
                  <a:lnTo>
                    <a:pt x="3750" y="2344"/>
                  </a:lnTo>
                  <a:close/>
                  <a:moveTo>
                    <a:pt x="3875" y="2844"/>
                  </a:moveTo>
                  <a:lnTo>
                    <a:pt x="3875" y="2875"/>
                  </a:lnTo>
                  <a:lnTo>
                    <a:pt x="3907" y="2875"/>
                  </a:lnTo>
                  <a:lnTo>
                    <a:pt x="3907" y="2906"/>
                  </a:lnTo>
                  <a:lnTo>
                    <a:pt x="3907" y="2906"/>
                  </a:lnTo>
                  <a:lnTo>
                    <a:pt x="3907" y="2906"/>
                  </a:lnTo>
                  <a:lnTo>
                    <a:pt x="3907" y="2906"/>
                  </a:lnTo>
                  <a:lnTo>
                    <a:pt x="3907" y="2938"/>
                  </a:lnTo>
                  <a:lnTo>
                    <a:pt x="3907" y="2938"/>
                  </a:lnTo>
                  <a:lnTo>
                    <a:pt x="3938" y="2938"/>
                  </a:lnTo>
                  <a:lnTo>
                    <a:pt x="3938" y="2938"/>
                  </a:lnTo>
                  <a:lnTo>
                    <a:pt x="3969" y="2938"/>
                  </a:lnTo>
                  <a:lnTo>
                    <a:pt x="3969" y="2938"/>
                  </a:lnTo>
                  <a:lnTo>
                    <a:pt x="3999" y="2969"/>
                  </a:lnTo>
                  <a:lnTo>
                    <a:pt x="3999" y="3000"/>
                  </a:lnTo>
                  <a:lnTo>
                    <a:pt x="3999" y="3000"/>
                  </a:lnTo>
                  <a:lnTo>
                    <a:pt x="4031" y="3031"/>
                  </a:lnTo>
                  <a:lnTo>
                    <a:pt x="4031" y="3031"/>
                  </a:lnTo>
                  <a:lnTo>
                    <a:pt x="4062" y="3063"/>
                  </a:lnTo>
                  <a:lnTo>
                    <a:pt x="4093" y="3063"/>
                  </a:lnTo>
                  <a:lnTo>
                    <a:pt x="4093" y="3063"/>
                  </a:lnTo>
                  <a:lnTo>
                    <a:pt x="4124" y="3031"/>
                  </a:lnTo>
                  <a:lnTo>
                    <a:pt x="4156" y="3000"/>
                  </a:lnTo>
                  <a:lnTo>
                    <a:pt x="4156" y="3000"/>
                  </a:lnTo>
                  <a:lnTo>
                    <a:pt x="4218" y="2969"/>
                  </a:lnTo>
                  <a:lnTo>
                    <a:pt x="4281" y="2938"/>
                  </a:lnTo>
                  <a:lnTo>
                    <a:pt x="4343" y="2938"/>
                  </a:lnTo>
                  <a:lnTo>
                    <a:pt x="4343" y="2938"/>
                  </a:lnTo>
                  <a:lnTo>
                    <a:pt x="4343" y="2906"/>
                  </a:lnTo>
                  <a:lnTo>
                    <a:pt x="4343" y="2906"/>
                  </a:lnTo>
                  <a:lnTo>
                    <a:pt x="4312" y="2906"/>
                  </a:lnTo>
                  <a:lnTo>
                    <a:pt x="4312" y="2875"/>
                  </a:lnTo>
                  <a:lnTo>
                    <a:pt x="4312" y="2875"/>
                  </a:lnTo>
                  <a:lnTo>
                    <a:pt x="4312" y="2875"/>
                  </a:lnTo>
                  <a:lnTo>
                    <a:pt x="4281" y="2844"/>
                  </a:lnTo>
                  <a:lnTo>
                    <a:pt x="4281" y="2844"/>
                  </a:lnTo>
                  <a:lnTo>
                    <a:pt x="4249" y="2844"/>
                  </a:lnTo>
                  <a:lnTo>
                    <a:pt x="4249" y="2844"/>
                  </a:lnTo>
                  <a:lnTo>
                    <a:pt x="4249" y="2813"/>
                  </a:lnTo>
                  <a:lnTo>
                    <a:pt x="4218" y="2813"/>
                  </a:lnTo>
                  <a:lnTo>
                    <a:pt x="4218" y="2813"/>
                  </a:lnTo>
                  <a:lnTo>
                    <a:pt x="4187" y="2781"/>
                  </a:lnTo>
                  <a:lnTo>
                    <a:pt x="4187" y="2781"/>
                  </a:lnTo>
                  <a:lnTo>
                    <a:pt x="4156" y="2781"/>
                  </a:lnTo>
                  <a:lnTo>
                    <a:pt x="4093" y="2781"/>
                  </a:lnTo>
                  <a:lnTo>
                    <a:pt x="4093" y="2781"/>
                  </a:lnTo>
                  <a:lnTo>
                    <a:pt x="3999" y="2813"/>
                  </a:lnTo>
                  <a:lnTo>
                    <a:pt x="3999" y="2813"/>
                  </a:lnTo>
                  <a:lnTo>
                    <a:pt x="3969" y="2813"/>
                  </a:lnTo>
                  <a:lnTo>
                    <a:pt x="3938" y="2813"/>
                  </a:lnTo>
                  <a:lnTo>
                    <a:pt x="3907" y="2813"/>
                  </a:lnTo>
                  <a:lnTo>
                    <a:pt x="3875" y="2813"/>
                  </a:lnTo>
                  <a:lnTo>
                    <a:pt x="3875" y="2813"/>
                  </a:lnTo>
                  <a:lnTo>
                    <a:pt x="3875" y="2813"/>
                  </a:lnTo>
                  <a:lnTo>
                    <a:pt x="3875" y="2844"/>
                  </a:lnTo>
                  <a:close/>
                  <a:moveTo>
                    <a:pt x="2500" y="2875"/>
                  </a:moveTo>
                  <a:lnTo>
                    <a:pt x="2500" y="2844"/>
                  </a:lnTo>
                  <a:lnTo>
                    <a:pt x="2500" y="2844"/>
                  </a:lnTo>
                  <a:lnTo>
                    <a:pt x="2500" y="2844"/>
                  </a:lnTo>
                  <a:lnTo>
                    <a:pt x="2500" y="2844"/>
                  </a:lnTo>
                  <a:lnTo>
                    <a:pt x="2500" y="2813"/>
                  </a:lnTo>
                  <a:lnTo>
                    <a:pt x="2500" y="2844"/>
                  </a:lnTo>
                  <a:lnTo>
                    <a:pt x="2469" y="2875"/>
                  </a:lnTo>
                  <a:lnTo>
                    <a:pt x="2469" y="2875"/>
                  </a:lnTo>
                  <a:lnTo>
                    <a:pt x="2500" y="2875"/>
                  </a:lnTo>
                  <a:close/>
                  <a:moveTo>
                    <a:pt x="2407" y="3000"/>
                  </a:moveTo>
                  <a:lnTo>
                    <a:pt x="2407" y="3000"/>
                  </a:lnTo>
                  <a:lnTo>
                    <a:pt x="2375" y="3000"/>
                  </a:lnTo>
                  <a:lnTo>
                    <a:pt x="2375" y="3031"/>
                  </a:lnTo>
                  <a:lnTo>
                    <a:pt x="2375" y="3031"/>
                  </a:lnTo>
                  <a:lnTo>
                    <a:pt x="2375" y="3031"/>
                  </a:lnTo>
                  <a:lnTo>
                    <a:pt x="2344" y="3031"/>
                  </a:lnTo>
                  <a:lnTo>
                    <a:pt x="2344" y="3031"/>
                  </a:lnTo>
                  <a:lnTo>
                    <a:pt x="2344" y="3031"/>
                  </a:lnTo>
                  <a:lnTo>
                    <a:pt x="2344" y="3063"/>
                  </a:lnTo>
                  <a:lnTo>
                    <a:pt x="2344" y="3063"/>
                  </a:lnTo>
                  <a:lnTo>
                    <a:pt x="2375" y="3063"/>
                  </a:lnTo>
                  <a:lnTo>
                    <a:pt x="2407" y="3063"/>
                  </a:lnTo>
                  <a:lnTo>
                    <a:pt x="2407" y="3063"/>
                  </a:lnTo>
                  <a:lnTo>
                    <a:pt x="2407" y="3063"/>
                  </a:lnTo>
                  <a:lnTo>
                    <a:pt x="2407" y="3063"/>
                  </a:lnTo>
                  <a:lnTo>
                    <a:pt x="2438" y="3063"/>
                  </a:lnTo>
                  <a:lnTo>
                    <a:pt x="2469" y="3031"/>
                  </a:lnTo>
                  <a:lnTo>
                    <a:pt x="2469" y="3031"/>
                  </a:lnTo>
                  <a:lnTo>
                    <a:pt x="2500" y="3000"/>
                  </a:lnTo>
                  <a:lnTo>
                    <a:pt x="2500" y="3000"/>
                  </a:lnTo>
                  <a:lnTo>
                    <a:pt x="2500" y="3000"/>
                  </a:lnTo>
                  <a:lnTo>
                    <a:pt x="2500" y="3000"/>
                  </a:lnTo>
                  <a:lnTo>
                    <a:pt x="2500" y="2969"/>
                  </a:lnTo>
                  <a:lnTo>
                    <a:pt x="2469" y="2969"/>
                  </a:lnTo>
                  <a:lnTo>
                    <a:pt x="2469" y="2969"/>
                  </a:lnTo>
                  <a:lnTo>
                    <a:pt x="2407" y="3000"/>
                  </a:lnTo>
                  <a:close/>
                  <a:moveTo>
                    <a:pt x="2625" y="2563"/>
                  </a:moveTo>
                  <a:lnTo>
                    <a:pt x="2625" y="2563"/>
                  </a:lnTo>
                  <a:lnTo>
                    <a:pt x="2594" y="2594"/>
                  </a:lnTo>
                  <a:lnTo>
                    <a:pt x="2594" y="2594"/>
                  </a:lnTo>
                  <a:lnTo>
                    <a:pt x="2594" y="2625"/>
                  </a:lnTo>
                  <a:lnTo>
                    <a:pt x="2594" y="2656"/>
                  </a:lnTo>
                  <a:lnTo>
                    <a:pt x="2594" y="2656"/>
                  </a:lnTo>
                  <a:lnTo>
                    <a:pt x="2563" y="2656"/>
                  </a:lnTo>
                  <a:lnTo>
                    <a:pt x="2563" y="2688"/>
                  </a:lnTo>
                  <a:lnTo>
                    <a:pt x="2563" y="2688"/>
                  </a:lnTo>
                  <a:lnTo>
                    <a:pt x="2563" y="2719"/>
                  </a:lnTo>
                  <a:lnTo>
                    <a:pt x="2563" y="2719"/>
                  </a:lnTo>
                  <a:lnTo>
                    <a:pt x="2563" y="2719"/>
                  </a:lnTo>
                  <a:lnTo>
                    <a:pt x="2594" y="2719"/>
                  </a:lnTo>
                  <a:lnTo>
                    <a:pt x="2594" y="2719"/>
                  </a:lnTo>
                  <a:lnTo>
                    <a:pt x="2594" y="2719"/>
                  </a:lnTo>
                  <a:lnTo>
                    <a:pt x="2594" y="2719"/>
                  </a:lnTo>
                  <a:lnTo>
                    <a:pt x="2594" y="2750"/>
                  </a:lnTo>
                  <a:lnTo>
                    <a:pt x="2594" y="2719"/>
                  </a:lnTo>
                  <a:lnTo>
                    <a:pt x="2594" y="2719"/>
                  </a:lnTo>
                  <a:lnTo>
                    <a:pt x="2625" y="2750"/>
                  </a:lnTo>
                  <a:lnTo>
                    <a:pt x="2657" y="2781"/>
                  </a:lnTo>
                  <a:lnTo>
                    <a:pt x="2657" y="2781"/>
                  </a:lnTo>
                  <a:lnTo>
                    <a:pt x="2688" y="2781"/>
                  </a:lnTo>
                  <a:lnTo>
                    <a:pt x="2719" y="2813"/>
                  </a:lnTo>
                  <a:lnTo>
                    <a:pt x="2719" y="2813"/>
                  </a:lnTo>
                  <a:lnTo>
                    <a:pt x="2719" y="2813"/>
                  </a:lnTo>
                  <a:lnTo>
                    <a:pt x="2750" y="2813"/>
                  </a:lnTo>
                  <a:lnTo>
                    <a:pt x="2782" y="2813"/>
                  </a:lnTo>
                  <a:lnTo>
                    <a:pt x="2813" y="2781"/>
                  </a:lnTo>
                  <a:lnTo>
                    <a:pt x="2813" y="2781"/>
                  </a:lnTo>
                  <a:lnTo>
                    <a:pt x="2813" y="2781"/>
                  </a:lnTo>
                  <a:lnTo>
                    <a:pt x="2813" y="2781"/>
                  </a:lnTo>
                  <a:lnTo>
                    <a:pt x="2813" y="2781"/>
                  </a:lnTo>
                  <a:lnTo>
                    <a:pt x="2813" y="2750"/>
                  </a:lnTo>
                  <a:lnTo>
                    <a:pt x="2813" y="2750"/>
                  </a:lnTo>
                  <a:lnTo>
                    <a:pt x="2813" y="2750"/>
                  </a:lnTo>
                  <a:lnTo>
                    <a:pt x="2813" y="2719"/>
                  </a:lnTo>
                  <a:lnTo>
                    <a:pt x="2813" y="2719"/>
                  </a:lnTo>
                  <a:lnTo>
                    <a:pt x="2813" y="2688"/>
                  </a:lnTo>
                  <a:lnTo>
                    <a:pt x="2782" y="2688"/>
                  </a:lnTo>
                  <a:lnTo>
                    <a:pt x="2782" y="2656"/>
                  </a:lnTo>
                  <a:lnTo>
                    <a:pt x="2813" y="2656"/>
                  </a:lnTo>
                  <a:lnTo>
                    <a:pt x="2782" y="2625"/>
                  </a:lnTo>
                  <a:lnTo>
                    <a:pt x="2782" y="2625"/>
                  </a:lnTo>
                  <a:lnTo>
                    <a:pt x="2782" y="2594"/>
                  </a:lnTo>
                  <a:lnTo>
                    <a:pt x="2750" y="2563"/>
                  </a:lnTo>
                  <a:lnTo>
                    <a:pt x="2719" y="2531"/>
                  </a:lnTo>
                  <a:lnTo>
                    <a:pt x="2719" y="2531"/>
                  </a:lnTo>
                  <a:lnTo>
                    <a:pt x="2688" y="2531"/>
                  </a:lnTo>
                  <a:lnTo>
                    <a:pt x="2688" y="2531"/>
                  </a:lnTo>
                  <a:lnTo>
                    <a:pt x="2657" y="2531"/>
                  </a:lnTo>
                  <a:lnTo>
                    <a:pt x="2625" y="2563"/>
                  </a:lnTo>
                  <a:close/>
                  <a:moveTo>
                    <a:pt x="2594" y="3250"/>
                  </a:moveTo>
                  <a:lnTo>
                    <a:pt x="2594" y="3250"/>
                  </a:lnTo>
                  <a:lnTo>
                    <a:pt x="2594" y="3250"/>
                  </a:lnTo>
                  <a:lnTo>
                    <a:pt x="2563" y="3250"/>
                  </a:lnTo>
                  <a:lnTo>
                    <a:pt x="2563" y="3250"/>
                  </a:lnTo>
                  <a:lnTo>
                    <a:pt x="2563" y="3250"/>
                  </a:lnTo>
                  <a:lnTo>
                    <a:pt x="2563" y="3281"/>
                  </a:lnTo>
                  <a:lnTo>
                    <a:pt x="2563" y="3281"/>
                  </a:lnTo>
                  <a:lnTo>
                    <a:pt x="2563" y="3313"/>
                  </a:lnTo>
                  <a:lnTo>
                    <a:pt x="2563" y="3313"/>
                  </a:lnTo>
                  <a:lnTo>
                    <a:pt x="2594" y="3313"/>
                  </a:lnTo>
                  <a:lnTo>
                    <a:pt x="2594" y="3313"/>
                  </a:lnTo>
                  <a:lnTo>
                    <a:pt x="2594" y="3313"/>
                  </a:lnTo>
                  <a:lnTo>
                    <a:pt x="2594" y="3313"/>
                  </a:lnTo>
                  <a:lnTo>
                    <a:pt x="2594" y="3281"/>
                  </a:lnTo>
                  <a:lnTo>
                    <a:pt x="2594" y="3281"/>
                  </a:lnTo>
                  <a:lnTo>
                    <a:pt x="2594" y="3281"/>
                  </a:lnTo>
                  <a:lnTo>
                    <a:pt x="2594" y="3250"/>
                  </a:lnTo>
                  <a:close/>
                  <a:moveTo>
                    <a:pt x="2032" y="2219"/>
                  </a:moveTo>
                  <a:lnTo>
                    <a:pt x="2032" y="2219"/>
                  </a:lnTo>
                  <a:lnTo>
                    <a:pt x="2032" y="2219"/>
                  </a:lnTo>
                  <a:lnTo>
                    <a:pt x="2000" y="2219"/>
                  </a:lnTo>
                  <a:lnTo>
                    <a:pt x="2000" y="2219"/>
                  </a:lnTo>
                  <a:lnTo>
                    <a:pt x="1969" y="2250"/>
                  </a:lnTo>
                  <a:lnTo>
                    <a:pt x="1969" y="2250"/>
                  </a:lnTo>
                  <a:lnTo>
                    <a:pt x="1969" y="2250"/>
                  </a:lnTo>
                  <a:lnTo>
                    <a:pt x="2000" y="2281"/>
                  </a:lnTo>
                  <a:lnTo>
                    <a:pt x="2000" y="2313"/>
                  </a:lnTo>
                  <a:lnTo>
                    <a:pt x="2000" y="2313"/>
                  </a:lnTo>
                  <a:lnTo>
                    <a:pt x="2000" y="2313"/>
                  </a:lnTo>
                  <a:lnTo>
                    <a:pt x="2063" y="2313"/>
                  </a:lnTo>
                  <a:lnTo>
                    <a:pt x="2063" y="2313"/>
                  </a:lnTo>
                  <a:lnTo>
                    <a:pt x="2063" y="2313"/>
                  </a:lnTo>
                  <a:lnTo>
                    <a:pt x="2094" y="2313"/>
                  </a:lnTo>
                  <a:lnTo>
                    <a:pt x="2094" y="2281"/>
                  </a:lnTo>
                  <a:lnTo>
                    <a:pt x="2094" y="2281"/>
                  </a:lnTo>
                  <a:lnTo>
                    <a:pt x="2063" y="2281"/>
                  </a:lnTo>
                  <a:lnTo>
                    <a:pt x="2063" y="2250"/>
                  </a:lnTo>
                  <a:lnTo>
                    <a:pt x="2063" y="2250"/>
                  </a:lnTo>
                  <a:lnTo>
                    <a:pt x="2032" y="2250"/>
                  </a:lnTo>
                  <a:lnTo>
                    <a:pt x="2032" y="2250"/>
                  </a:lnTo>
                  <a:lnTo>
                    <a:pt x="2032" y="2250"/>
                  </a:lnTo>
                  <a:lnTo>
                    <a:pt x="2032" y="2250"/>
                  </a:lnTo>
                  <a:lnTo>
                    <a:pt x="2032" y="2250"/>
                  </a:lnTo>
                  <a:lnTo>
                    <a:pt x="2032" y="2219"/>
                  </a:lnTo>
                  <a:close/>
                  <a:moveTo>
                    <a:pt x="2688" y="2438"/>
                  </a:moveTo>
                  <a:lnTo>
                    <a:pt x="2688" y="2469"/>
                  </a:lnTo>
                  <a:lnTo>
                    <a:pt x="2688" y="2469"/>
                  </a:lnTo>
                  <a:lnTo>
                    <a:pt x="2688" y="2469"/>
                  </a:lnTo>
                  <a:lnTo>
                    <a:pt x="2688" y="2469"/>
                  </a:lnTo>
                  <a:lnTo>
                    <a:pt x="2688" y="2469"/>
                  </a:lnTo>
                  <a:lnTo>
                    <a:pt x="2719" y="2469"/>
                  </a:lnTo>
                  <a:lnTo>
                    <a:pt x="2719" y="2469"/>
                  </a:lnTo>
                  <a:lnTo>
                    <a:pt x="2719" y="2469"/>
                  </a:lnTo>
                  <a:lnTo>
                    <a:pt x="2719" y="2469"/>
                  </a:lnTo>
                  <a:lnTo>
                    <a:pt x="2719" y="2438"/>
                  </a:lnTo>
                  <a:lnTo>
                    <a:pt x="2719" y="2438"/>
                  </a:lnTo>
                  <a:lnTo>
                    <a:pt x="2688" y="2406"/>
                  </a:lnTo>
                  <a:lnTo>
                    <a:pt x="2688" y="2406"/>
                  </a:lnTo>
                  <a:lnTo>
                    <a:pt x="2688" y="2406"/>
                  </a:lnTo>
                  <a:lnTo>
                    <a:pt x="2688" y="2438"/>
                  </a:lnTo>
                  <a:lnTo>
                    <a:pt x="2688" y="2438"/>
                  </a:lnTo>
                  <a:lnTo>
                    <a:pt x="2657" y="2438"/>
                  </a:lnTo>
                  <a:lnTo>
                    <a:pt x="2657" y="2438"/>
                  </a:lnTo>
                  <a:lnTo>
                    <a:pt x="2657" y="2438"/>
                  </a:lnTo>
                  <a:lnTo>
                    <a:pt x="2688" y="2438"/>
                  </a:lnTo>
                  <a:close/>
                  <a:moveTo>
                    <a:pt x="2188" y="2250"/>
                  </a:moveTo>
                  <a:lnTo>
                    <a:pt x="2188" y="2250"/>
                  </a:lnTo>
                  <a:lnTo>
                    <a:pt x="2188" y="2250"/>
                  </a:lnTo>
                  <a:lnTo>
                    <a:pt x="2188" y="2250"/>
                  </a:lnTo>
                  <a:lnTo>
                    <a:pt x="2219" y="2250"/>
                  </a:lnTo>
                  <a:lnTo>
                    <a:pt x="2250" y="2250"/>
                  </a:lnTo>
                  <a:lnTo>
                    <a:pt x="2282" y="2219"/>
                  </a:lnTo>
                  <a:lnTo>
                    <a:pt x="2282" y="2219"/>
                  </a:lnTo>
                  <a:lnTo>
                    <a:pt x="2250" y="2219"/>
                  </a:lnTo>
                  <a:lnTo>
                    <a:pt x="2250" y="2219"/>
                  </a:lnTo>
                  <a:lnTo>
                    <a:pt x="2250" y="2219"/>
                  </a:lnTo>
                  <a:lnTo>
                    <a:pt x="2219" y="2219"/>
                  </a:lnTo>
                  <a:lnTo>
                    <a:pt x="2188" y="2250"/>
                  </a:lnTo>
                  <a:close/>
                  <a:moveTo>
                    <a:pt x="1969" y="2594"/>
                  </a:moveTo>
                  <a:lnTo>
                    <a:pt x="1938" y="2594"/>
                  </a:lnTo>
                  <a:lnTo>
                    <a:pt x="1938" y="2625"/>
                  </a:lnTo>
                  <a:lnTo>
                    <a:pt x="1938" y="2656"/>
                  </a:lnTo>
                  <a:lnTo>
                    <a:pt x="1938" y="2656"/>
                  </a:lnTo>
                  <a:lnTo>
                    <a:pt x="1938" y="2656"/>
                  </a:lnTo>
                  <a:lnTo>
                    <a:pt x="1938" y="2656"/>
                  </a:lnTo>
                  <a:lnTo>
                    <a:pt x="1938" y="2656"/>
                  </a:lnTo>
                  <a:lnTo>
                    <a:pt x="1938" y="2688"/>
                  </a:lnTo>
                  <a:lnTo>
                    <a:pt x="1969" y="2688"/>
                  </a:lnTo>
                  <a:lnTo>
                    <a:pt x="1969" y="2688"/>
                  </a:lnTo>
                  <a:lnTo>
                    <a:pt x="2000" y="2688"/>
                  </a:lnTo>
                  <a:lnTo>
                    <a:pt x="2032" y="2688"/>
                  </a:lnTo>
                  <a:lnTo>
                    <a:pt x="2032" y="2688"/>
                  </a:lnTo>
                  <a:lnTo>
                    <a:pt x="2032" y="2656"/>
                  </a:lnTo>
                  <a:lnTo>
                    <a:pt x="2032" y="2656"/>
                  </a:lnTo>
                  <a:lnTo>
                    <a:pt x="2032" y="2656"/>
                  </a:lnTo>
                  <a:lnTo>
                    <a:pt x="2032" y="2625"/>
                  </a:lnTo>
                  <a:lnTo>
                    <a:pt x="2000" y="2625"/>
                  </a:lnTo>
                  <a:lnTo>
                    <a:pt x="2000" y="2625"/>
                  </a:lnTo>
                  <a:lnTo>
                    <a:pt x="2000" y="2594"/>
                  </a:lnTo>
                  <a:lnTo>
                    <a:pt x="2000" y="2594"/>
                  </a:lnTo>
                  <a:lnTo>
                    <a:pt x="2000" y="2594"/>
                  </a:lnTo>
                  <a:lnTo>
                    <a:pt x="1969" y="2594"/>
                  </a:lnTo>
                  <a:close/>
                  <a:moveTo>
                    <a:pt x="2125" y="1781"/>
                  </a:moveTo>
                  <a:lnTo>
                    <a:pt x="2125" y="1781"/>
                  </a:lnTo>
                  <a:lnTo>
                    <a:pt x="2125" y="1750"/>
                  </a:lnTo>
                  <a:lnTo>
                    <a:pt x="2125" y="1750"/>
                  </a:lnTo>
                  <a:lnTo>
                    <a:pt x="2125" y="1750"/>
                  </a:lnTo>
                  <a:lnTo>
                    <a:pt x="2125" y="1750"/>
                  </a:lnTo>
                  <a:lnTo>
                    <a:pt x="2094" y="1781"/>
                  </a:lnTo>
                  <a:lnTo>
                    <a:pt x="2094" y="1781"/>
                  </a:lnTo>
                  <a:lnTo>
                    <a:pt x="2094" y="1781"/>
                  </a:lnTo>
                  <a:lnTo>
                    <a:pt x="2094" y="1781"/>
                  </a:lnTo>
                  <a:lnTo>
                    <a:pt x="2094" y="1813"/>
                  </a:lnTo>
                  <a:lnTo>
                    <a:pt x="2125" y="1781"/>
                  </a:lnTo>
                  <a:close/>
                  <a:moveTo>
                    <a:pt x="2219" y="1906"/>
                  </a:moveTo>
                  <a:lnTo>
                    <a:pt x="2219" y="1906"/>
                  </a:lnTo>
                  <a:lnTo>
                    <a:pt x="2219" y="1875"/>
                  </a:lnTo>
                  <a:lnTo>
                    <a:pt x="2219" y="1875"/>
                  </a:lnTo>
                  <a:lnTo>
                    <a:pt x="2188" y="1875"/>
                  </a:lnTo>
                  <a:lnTo>
                    <a:pt x="2188" y="1875"/>
                  </a:lnTo>
                  <a:lnTo>
                    <a:pt x="2156" y="1875"/>
                  </a:lnTo>
                  <a:lnTo>
                    <a:pt x="2156" y="1875"/>
                  </a:lnTo>
                  <a:lnTo>
                    <a:pt x="2156" y="1875"/>
                  </a:lnTo>
                  <a:lnTo>
                    <a:pt x="2156" y="1875"/>
                  </a:lnTo>
                  <a:lnTo>
                    <a:pt x="2156" y="1906"/>
                  </a:lnTo>
                  <a:lnTo>
                    <a:pt x="2156" y="1906"/>
                  </a:lnTo>
                  <a:lnTo>
                    <a:pt x="2156" y="1938"/>
                  </a:lnTo>
                  <a:lnTo>
                    <a:pt x="2188" y="1938"/>
                  </a:lnTo>
                  <a:lnTo>
                    <a:pt x="2188" y="1938"/>
                  </a:lnTo>
                  <a:lnTo>
                    <a:pt x="2188" y="1906"/>
                  </a:lnTo>
                  <a:lnTo>
                    <a:pt x="2219" y="1906"/>
                  </a:lnTo>
                  <a:lnTo>
                    <a:pt x="2250" y="1906"/>
                  </a:lnTo>
                  <a:lnTo>
                    <a:pt x="2250" y="1906"/>
                  </a:lnTo>
                  <a:lnTo>
                    <a:pt x="2219" y="1906"/>
                  </a:lnTo>
                  <a:close/>
                  <a:moveTo>
                    <a:pt x="5374" y="5406"/>
                  </a:moveTo>
                  <a:lnTo>
                    <a:pt x="5312" y="5406"/>
                  </a:lnTo>
                  <a:lnTo>
                    <a:pt x="5281" y="5438"/>
                  </a:lnTo>
                  <a:lnTo>
                    <a:pt x="5343" y="5469"/>
                  </a:lnTo>
                  <a:lnTo>
                    <a:pt x="5343" y="5469"/>
                  </a:lnTo>
                  <a:lnTo>
                    <a:pt x="5374" y="5469"/>
                  </a:lnTo>
                  <a:lnTo>
                    <a:pt x="5374" y="5469"/>
                  </a:lnTo>
                  <a:lnTo>
                    <a:pt x="5374" y="5438"/>
                  </a:lnTo>
                  <a:lnTo>
                    <a:pt x="5374" y="5406"/>
                  </a:lnTo>
                  <a:close/>
                  <a:moveTo>
                    <a:pt x="5718" y="7562"/>
                  </a:moveTo>
                  <a:lnTo>
                    <a:pt x="5687" y="7624"/>
                  </a:lnTo>
                  <a:lnTo>
                    <a:pt x="5687" y="7624"/>
                  </a:lnTo>
                  <a:lnTo>
                    <a:pt x="5718" y="7624"/>
                  </a:lnTo>
                  <a:lnTo>
                    <a:pt x="5718" y="7624"/>
                  </a:lnTo>
                  <a:lnTo>
                    <a:pt x="5718" y="7624"/>
                  </a:lnTo>
                  <a:lnTo>
                    <a:pt x="5749" y="7562"/>
                  </a:lnTo>
                  <a:lnTo>
                    <a:pt x="5749" y="7562"/>
                  </a:lnTo>
                  <a:lnTo>
                    <a:pt x="5749" y="7562"/>
                  </a:lnTo>
                  <a:lnTo>
                    <a:pt x="5749" y="7562"/>
                  </a:lnTo>
                  <a:lnTo>
                    <a:pt x="5749" y="7655"/>
                  </a:lnTo>
                  <a:lnTo>
                    <a:pt x="5781" y="7624"/>
                  </a:lnTo>
                  <a:lnTo>
                    <a:pt x="5781" y="7624"/>
                  </a:lnTo>
                  <a:lnTo>
                    <a:pt x="5781" y="7624"/>
                  </a:lnTo>
                  <a:lnTo>
                    <a:pt x="5781" y="7593"/>
                  </a:lnTo>
                  <a:lnTo>
                    <a:pt x="5781" y="7593"/>
                  </a:lnTo>
                  <a:lnTo>
                    <a:pt x="5812" y="7499"/>
                  </a:lnTo>
                  <a:lnTo>
                    <a:pt x="5812" y="7499"/>
                  </a:lnTo>
                  <a:lnTo>
                    <a:pt x="5812" y="7499"/>
                  </a:lnTo>
                  <a:lnTo>
                    <a:pt x="5812" y="7499"/>
                  </a:lnTo>
                  <a:lnTo>
                    <a:pt x="5812" y="7530"/>
                  </a:lnTo>
                  <a:lnTo>
                    <a:pt x="5812" y="7593"/>
                  </a:lnTo>
                  <a:lnTo>
                    <a:pt x="5843" y="7593"/>
                  </a:lnTo>
                  <a:lnTo>
                    <a:pt x="5843" y="7593"/>
                  </a:lnTo>
                  <a:lnTo>
                    <a:pt x="5843" y="7530"/>
                  </a:lnTo>
                  <a:lnTo>
                    <a:pt x="5843" y="7499"/>
                  </a:lnTo>
                  <a:lnTo>
                    <a:pt x="5843" y="7468"/>
                  </a:lnTo>
                  <a:lnTo>
                    <a:pt x="5843" y="7468"/>
                  </a:lnTo>
                  <a:lnTo>
                    <a:pt x="5843" y="7468"/>
                  </a:lnTo>
                  <a:lnTo>
                    <a:pt x="5812" y="7468"/>
                  </a:lnTo>
                  <a:lnTo>
                    <a:pt x="5812" y="7437"/>
                  </a:lnTo>
                  <a:lnTo>
                    <a:pt x="5812" y="7437"/>
                  </a:lnTo>
                  <a:lnTo>
                    <a:pt x="5812" y="7437"/>
                  </a:lnTo>
                  <a:lnTo>
                    <a:pt x="5781" y="7437"/>
                  </a:lnTo>
                  <a:lnTo>
                    <a:pt x="5781" y="7437"/>
                  </a:lnTo>
                  <a:lnTo>
                    <a:pt x="5781" y="7405"/>
                  </a:lnTo>
                  <a:lnTo>
                    <a:pt x="5781" y="7405"/>
                  </a:lnTo>
                  <a:lnTo>
                    <a:pt x="5749" y="7405"/>
                  </a:lnTo>
                  <a:lnTo>
                    <a:pt x="5749" y="7405"/>
                  </a:lnTo>
                  <a:lnTo>
                    <a:pt x="5749" y="7405"/>
                  </a:lnTo>
                  <a:lnTo>
                    <a:pt x="5749" y="7405"/>
                  </a:lnTo>
                  <a:lnTo>
                    <a:pt x="5749" y="7437"/>
                  </a:lnTo>
                  <a:lnTo>
                    <a:pt x="5749" y="7468"/>
                  </a:lnTo>
                  <a:lnTo>
                    <a:pt x="5749" y="7499"/>
                  </a:lnTo>
                  <a:lnTo>
                    <a:pt x="5749" y="7530"/>
                  </a:lnTo>
                  <a:lnTo>
                    <a:pt x="5749" y="7530"/>
                  </a:lnTo>
                  <a:lnTo>
                    <a:pt x="5749" y="7530"/>
                  </a:lnTo>
                  <a:lnTo>
                    <a:pt x="5749" y="7499"/>
                  </a:lnTo>
                  <a:lnTo>
                    <a:pt x="5749" y="7499"/>
                  </a:lnTo>
                  <a:lnTo>
                    <a:pt x="5749" y="7468"/>
                  </a:lnTo>
                  <a:lnTo>
                    <a:pt x="5718" y="7437"/>
                  </a:lnTo>
                  <a:lnTo>
                    <a:pt x="5718" y="7437"/>
                  </a:lnTo>
                  <a:lnTo>
                    <a:pt x="5718" y="7437"/>
                  </a:lnTo>
                  <a:lnTo>
                    <a:pt x="5718" y="7437"/>
                  </a:lnTo>
                  <a:lnTo>
                    <a:pt x="5718" y="7468"/>
                  </a:lnTo>
                  <a:lnTo>
                    <a:pt x="5749" y="7468"/>
                  </a:lnTo>
                  <a:lnTo>
                    <a:pt x="5749" y="7499"/>
                  </a:lnTo>
                  <a:lnTo>
                    <a:pt x="5718" y="7530"/>
                  </a:lnTo>
                  <a:lnTo>
                    <a:pt x="5718" y="7562"/>
                  </a:lnTo>
                  <a:close/>
                  <a:moveTo>
                    <a:pt x="5312" y="6624"/>
                  </a:moveTo>
                  <a:lnTo>
                    <a:pt x="5281" y="6655"/>
                  </a:lnTo>
                  <a:lnTo>
                    <a:pt x="5281" y="6655"/>
                  </a:lnTo>
                  <a:lnTo>
                    <a:pt x="5281" y="6655"/>
                  </a:lnTo>
                  <a:lnTo>
                    <a:pt x="5281" y="6655"/>
                  </a:lnTo>
                  <a:lnTo>
                    <a:pt x="5312" y="6655"/>
                  </a:lnTo>
                  <a:lnTo>
                    <a:pt x="5312" y="6655"/>
                  </a:lnTo>
                  <a:lnTo>
                    <a:pt x="5312" y="6624"/>
                  </a:lnTo>
                  <a:close/>
                  <a:moveTo>
                    <a:pt x="5687" y="7405"/>
                  </a:moveTo>
                  <a:lnTo>
                    <a:pt x="5687" y="7405"/>
                  </a:lnTo>
                  <a:lnTo>
                    <a:pt x="5718" y="7405"/>
                  </a:lnTo>
                  <a:lnTo>
                    <a:pt x="5718" y="7405"/>
                  </a:lnTo>
                  <a:lnTo>
                    <a:pt x="5718" y="7405"/>
                  </a:lnTo>
                  <a:lnTo>
                    <a:pt x="5718" y="7374"/>
                  </a:lnTo>
                  <a:lnTo>
                    <a:pt x="5687" y="7374"/>
                  </a:lnTo>
                  <a:lnTo>
                    <a:pt x="5687" y="7374"/>
                  </a:lnTo>
                  <a:lnTo>
                    <a:pt x="5687" y="7374"/>
                  </a:lnTo>
                  <a:lnTo>
                    <a:pt x="5687" y="7374"/>
                  </a:lnTo>
                  <a:lnTo>
                    <a:pt x="5687" y="7374"/>
                  </a:lnTo>
                  <a:lnTo>
                    <a:pt x="5687" y="7374"/>
                  </a:lnTo>
                  <a:lnTo>
                    <a:pt x="5687" y="7374"/>
                  </a:lnTo>
                  <a:lnTo>
                    <a:pt x="5687" y="7405"/>
                  </a:lnTo>
                  <a:close/>
                  <a:moveTo>
                    <a:pt x="5874" y="7405"/>
                  </a:moveTo>
                  <a:lnTo>
                    <a:pt x="5843" y="7405"/>
                  </a:lnTo>
                  <a:lnTo>
                    <a:pt x="5843" y="7437"/>
                  </a:lnTo>
                  <a:lnTo>
                    <a:pt x="5843" y="7437"/>
                  </a:lnTo>
                  <a:lnTo>
                    <a:pt x="5843" y="7437"/>
                  </a:lnTo>
                  <a:lnTo>
                    <a:pt x="5843" y="7468"/>
                  </a:lnTo>
                  <a:lnTo>
                    <a:pt x="5843" y="7468"/>
                  </a:lnTo>
                  <a:lnTo>
                    <a:pt x="5843" y="7499"/>
                  </a:lnTo>
                  <a:lnTo>
                    <a:pt x="5843" y="7499"/>
                  </a:lnTo>
                  <a:lnTo>
                    <a:pt x="5874" y="7499"/>
                  </a:lnTo>
                  <a:lnTo>
                    <a:pt x="5874" y="7499"/>
                  </a:lnTo>
                  <a:lnTo>
                    <a:pt x="5874" y="7499"/>
                  </a:lnTo>
                  <a:lnTo>
                    <a:pt x="5874" y="7468"/>
                  </a:lnTo>
                  <a:lnTo>
                    <a:pt x="5874" y="7468"/>
                  </a:lnTo>
                  <a:lnTo>
                    <a:pt x="5874" y="7437"/>
                  </a:lnTo>
                  <a:lnTo>
                    <a:pt x="5874" y="7405"/>
                  </a:lnTo>
                  <a:close/>
                  <a:moveTo>
                    <a:pt x="5781" y="5531"/>
                  </a:moveTo>
                  <a:lnTo>
                    <a:pt x="5812" y="5500"/>
                  </a:lnTo>
                  <a:lnTo>
                    <a:pt x="5812" y="5500"/>
                  </a:lnTo>
                  <a:lnTo>
                    <a:pt x="5812" y="5500"/>
                  </a:lnTo>
                  <a:lnTo>
                    <a:pt x="5812" y="5500"/>
                  </a:lnTo>
                  <a:lnTo>
                    <a:pt x="5812" y="5500"/>
                  </a:lnTo>
                  <a:lnTo>
                    <a:pt x="5749" y="5500"/>
                  </a:lnTo>
                  <a:lnTo>
                    <a:pt x="5749" y="5500"/>
                  </a:lnTo>
                  <a:lnTo>
                    <a:pt x="5749" y="5500"/>
                  </a:lnTo>
                  <a:lnTo>
                    <a:pt x="5718" y="5531"/>
                  </a:lnTo>
                  <a:lnTo>
                    <a:pt x="5718" y="5531"/>
                  </a:lnTo>
                  <a:lnTo>
                    <a:pt x="5749" y="5531"/>
                  </a:lnTo>
                  <a:lnTo>
                    <a:pt x="5781" y="5531"/>
                  </a:lnTo>
                  <a:close/>
                  <a:moveTo>
                    <a:pt x="5687" y="7499"/>
                  </a:moveTo>
                  <a:lnTo>
                    <a:pt x="5656" y="7530"/>
                  </a:lnTo>
                  <a:lnTo>
                    <a:pt x="5656" y="7530"/>
                  </a:lnTo>
                  <a:lnTo>
                    <a:pt x="5656" y="7562"/>
                  </a:lnTo>
                  <a:lnTo>
                    <a:pt x="5656" y="7562"/>
                  </a:lnTo>
                  <a:lnTo>
                    <a:pt x="5687" y="7562"/>
                  </a:lnTo>
                  <a:lnTo>
                    <a:pt x="5718" y="7499"/>
                  </a:lnTo>
                  <a:lnTo>
                    <a:pt x="5718" y="7468"/>
                  </a:lnTo>
                  <a:lnTo>
                    <a:pt x="5718" y="7468"/>
                  </a:lnTo>
                  <a:lnTo>
                    <a:pt x="5718" y="7468"/>
                  </a:lnTo>
                  <a:lnTo>
                    <a:pt x="5718" y="7468"/>
                  </a:lnTo>
                  <a:lnTo>
                    <a:pt x="5687" y="7499"/>
                  </a:lnTo>
                  <a:close/>
                  <a:moveTo>
                    <a:pt x="5312" y="6593"/>
                  </a:moveTo>
                  <a:lnTo>
                    <a:pt x="5312" y="6593"/>
                  </a:lnTo>
                  <a:lnTo>
                    <a:pt x="5312" y="6593"/>
                  </a:lnTo>
                  <a:lnTo>
                    <a:pt x="5312" y="6624"/>
                  </a:lnTo>
                  <a:lnTo>
                    <a:pt x="5312" y="6593"/>
                  </a:lnTo>
                  <a:lnTo>
                    <a:pt x="5343" y="6593"/>
                  </a:lnTo>
                  <a:lnTo>
                    <a:pt x="5343" y="6562"/>
                  </a:lnTo>
                  <a:lnTo>
                    <a:pt x="5312" y="6562"/>
                  </a:lnTo>
                  <a:lnTo>
                    <a:pt x="5312" y="6593"/>
                  </a:lnTo>
                  <a:close/>
                  <a:moveTo>
                    <a:pt x="5624" y="7405"/>
                  </a:moveTo>
                  <a:lnTo>
                    <a:pt x="5624" y="7405"/>
                  </a:lnTo>
                  <a:lnTo>
                    <a:pt x="5624" y="7374"/>
                  </a:lnTo>
                  <a:lnTo>
                    <a:pt x="5624" y="7374"/>
                  </a:lnTo>
                  <a:lnTo>
                    <a:pt x="5624" y="7374"/>
                  </a:lnTo>
                  <a:lnTo>
                    <a:pt x="5624" y="7374"/>
                  </a:lnTo>
                  <a:lnTo>
                    <a:pt x="5624" y="7374"/>
                  </a:lnTo>
                  <a:lnTo>
                    <a:pt x="5624" y="7405"/>
                  </a:lnTo>
                  <a:close/>
                  <a:moveTo>
                    <a:pt x="5406" y="6249"/>
                  </a:moveTo>
                  <a:lnTo>
                    <a:pt x="5406" y="6280"/>
                  </a:lnTo>
                  <a:lnTo>
                    <a:pt x="5406" y="6280"/>
                  </a:lnTo>
                  <a:lnTo>
                    <a:pt x="5437" y="6280"/>
                  </a:lnTo>
                  <a:lnTo>
                    <a:pt x="5468" y="6249"/>
                  </a:lnTo>
                  <a:lnTo>
                    <a:pt x="5468" y="6249"/>
                  </a:lnTo>
                  <a:lnTo>
                    <a:pt x="5468" y="6218"/>
                  </a:lnTo>
                  <a:lnTo>
                    <a:pt x="5437" y="6249"/>
                  </a:lnTo>
                  <a:lnTo>
                    <a:pt x="5406" y="6249"/>
                  </a:lnTo>
                  <a:close/>
                  <a:moveTo>
                    <a:pt x="5843" y="8468"/>
                  </a:moveTo>
                  <a:lnTo>
                    <a:pt x="5812" y="8437"/>
                  </a:lnTo>
                  <a:lnTo>
                    <a:pt x="5749" y="8405"/>
                  </a:lnTo>
                  <a:lnTo>
                    <a:pt x="5718" y="8437"/>
                  </a:lnTo>
                  <a:lnTo>
                    <a:pt x="5624" y="8468"/>
                  </a:lnTo>
                  <a:lnTo>
                    <a:pt x="5624" y="8468"/>
                  </a:lnTo>
                  <a:lnTo>
                    <a:pt x="5624" y="8499"/>
                  </a:lnTo>
                  <a:lnTo>
                    <a:pt x="5624" y="8499"/>
                  </a:lnTo>
                  <a:lnTo>
                    <a:pt x="5624" y="8530"/>
                  </a:lnTo>
                  <a:lnTo>
                    <a:pt x="5656" y="8530"/>
                  </a:lnTo>
                  <a:lnTo>
                    <a:pt x="5749" y="8530"/>
                  </a:lnTo>
                  <a:lnTo>
                    <a:pt x="5812" y="8530"/>
                  </a:lnTo>
                  <a:lnTo>
                    <a:pt x="5812" y="8530"/>
                  </a:lnTo>
                  <a:lnTo>
                    <a:pt x="5874" y="8530"/>
                  </a:lnTo>
                  <a:lnTo>
                    <a:pt x="5874" y="8499"/>
                  </a:lnTo>
                  <a:lnTo>
                    <a:pt x="5874" y="8499"/>
                  </a:lnTo>
                  <a:lnTo>
                    <a:pt x="5874" y="8499"/>
                  </a:lnTo>
                  <a:lnTo>
                    <a:pt x="5843" y="8468"/>
                  </a:lnTo>
                  <a:close/>
                  <a:moveTo>
                    <a:pt x="5593" y="7155"/>
                  </a:moveTo>
                  <a:lnTo>
                    <a:pt x="5562" y="7155"/>
                  </a:lnTo>
                  <a:lnTo>
                    <a:pt x="5562" y="7155"/>
                  </a:lnTo>
                  <a:lnTo>
                    <a:pt x="5562" y="7187"/>
                  </a:lnTo>
                  <a:lnTo>
                    <a:pt x="5562" y="7187"/>
                  </a:lnTo>
                  <a:lnTo>
                    <a:pt x="5562" y="7187"/>
                  </a:lnTo>
                  <a:lnTo>
                    <a:pt x="5562" y="7218"/>
                  </a:lnTo>
                  <a:lnTo>
                    <a:pt x="5593" y="7218"/>
                  </a:lnTo>
                  <a:lnTo>
                    <a:pt x="5593" y="7218"/>
                  </a:lnTo>
                  <a:lnTo>
                    <a:pt x="5593" y="7187"/>
                  </a:lnTo>
                  <a:lnTo>
                    <a:pt x="5593" y="7187"/>
                  </a:lnTo>
                  <a:lnTo>
                    <a:pt x="5593" y="7187"/>
                  </a:lnTo>
                  <a:lnTo>
                    <a:pt x="5593" y="7187"/>
                  </a:lnTo>
                  <a:lnTo>
                    <a:pt x="5593" y="7155"/>
                  </a:lnTo>
                  <a:close/>
                  <a:moveTo>
                    <a:pt x="5937" y="8312"/>
                  </a:moveTo>
                  <a:lnTo>
                    <a:pt x="5937" y="8312"/>
                  </a:lnTo>
                  <a:lnTo>
                    <a:pt x="5937" y="8312"/>
                  </a:lnTo>
                  <a:lnTo>
                    <a:pt x="5937" y="8312"/>
                  </a:lnTo>
                  <a:lnTo>
                    <a:pt x="5937" y="8312"/>
                  </a:lnTo>
                  <a:lnTo>
                    <a:pt x="5937" y="8312"/>
                  </a:lnTo>
                  <a:lnTo>
                    <a:pt x="5968" y="8312"/>
                  </a:lnTo>
                  <a:lnTo>
                    <a:pt x="5968" y="8312"/>
                  </a:lnTo>
                  <a:lnTo>
                    <a:pt x="5937" y="8312"/>
                  </a:lnTo>
                  <a:close/>
                  <a:moveTo>
                    <a:pt x="6999" y="4875"/>
                  </a:moveTo>
                  <a:lnTo>
                    <a:pt x="6999" y="4844"/>
                  </a:lnTo>
                  <a:lnTo>
                    <a:pt x="6968" y="4844"/>
                  </a:lnTo>
                  <a:lnTo>
                    <a:pt x="6968" y="4844"/>
                  </a:lnTo>
                  <a:lnTo>
                    <a:pt x="6968" y="4844"/>
                  </a:lnTo>
                  <a:lnTo>
                    <a:pt x="6937" y="4875"/>
                  </a:lnTo>
                  <a:lnTo>
                    <a:pt x="6937" y="4875"/>
                  </a:lnTo>
                  <a:lnTo>
                    <a:pt x="6937" y="4875"/>
                  </a:lnTo>
                  <a:lnTo>
                    <a:pt x="6937" y="4875"/>
                  </a:lnTo>
                  <a:lnTo>
                    <a:pt x="6937" y="4875"/>
                  </a:lnTo>
                  <a:lnTo>
                    <a:pt x="6937" y="4906"/>
                  </a:lnTo>
                  <a:lnTo>
                    <a:pt x="6937" y="4906"/>
                  </a:lnTo>
                  <a:lnTo>
                    <a:pt x="6937" y="4906"/>
                  </a:lnTo>
                  <a:lnTo>
                    <a:pt x="6968" y="4906"/>
                  </a:lnTo>
                  <a:lnTo>
                    <a:pt x="6968" y="4906"/>
                  </a:lnTo>
                  <a:lnTo>
                    <a:pt x="6999" y="4875"/>
                  </a:lnTo>
                  <a:close/>
                  <a:moveTo>
                    <a:pt x="7062" y="5063"/>
                  </a:moveTo>
                  <a:lnTo>
                    <a:pt x="7062" y="5063"/>
                  </a:lnTo>
                  <a:lnTo>
                    <a:pt x="7062" y="5063"/>
                  </a:lnTo>
                  <a:lnTo>
                    <a:pt x="7062" y="5063"/>
                  </a:lnTo>
                  <a:lnTo>
                    <a:pt x="7062" y="5063"/>
                  </a:lnTo>
                  <a:lnTo>
                    <a:pt x="7031" y="5063"/>
                  </a:lnTo>
                  <a:lnTo>
                    <a:pt x="7031" y="5031"/>
                  </a:lnTo>
                  <a:lnTo>
                    <a:pt x="7031" y="5031"/>
                  </a:lnTo>
                  <a:lnTo>
                    <a:pt x="7031" y="5031"/>
                  </a:lnTo>
                  <a:lnTo>
                    <a:pt x="7031" y="5031"/>
                  </a:lnTo>
                  <a:lnTo>
                    <a:pt x="7031" y="5031"/>
                  </a:lnTo>
                  <a:lnTo>
                    <a:pt x="6999" y="5031"/>
                  </a:lnTo>
                  <a:lnTo>
                    <a:pt x="6999" y="5031"/>
                  </a:lnTo>
                  <a:lnTo>
                    <a:pt x="6999" y="5031"/>
                  </a:lnTo>
                  <a:lnTo>
                    <a:pt x="6999" y="5063"/>
                  </a:lnTo>
                  <a:lnTo>
                    <a:pt x="6999" y="5063"/>
                  </a:lnTo>
                  <a:lnTo>
                    <a:pt x="6999" y="5063"/>
                  </a:lnTo>
                  <a:lnTo>
                    <a:pt x="7031" y="5063"/>
                  </a:lnTo>
                  <a:lnTo>
                    <a:pt x="7062" y="5063"/>
                  </a:lnTo>
                  <a:close/>
                  <a:moveTo>
                    <a:pt x="7343" y="5344"/>
                  </a:moveTo>
                  <a:lnTo>
                    <a:pt x="7312" y="5344"/>
                  </a:lnTo>
                  <a:lnTo>
                    <a:pt x="7312" y="5344"/>
                  </a:lnTo>
                  <a:lnTo>
                    <a:pt x="7281" y="5344"/>
                  </a:lnTo>
                  <a:lnTo>
                    <a:pt x="7281" y="5344"/>
                  </a:lnTo>
                  <a:lnTo>
                    <a:pt x="7281" y="5344"/>
                  </a:lnTo>
                  <a:lnTo>
                    <a:pt x="7281" y="5375"/>
                  </a:lnTo>
                  <a:lnTo>
                    <a:pt x="7281" y="5375"/>
                  </a:lnTo>
                  <a:lnTo>
                    <a:pt x="7312" y="5375"/>
                  </a:lnTo>
                  <a:lnTo>
                    <a:pt x="7343" y="5375"/>
                  </a:lnTo>
                  <a:lnTo>
                    <a:pt x="7343" y="5375"/>
                  </a:lnTo>
                  <a:lnTo>
                    <a:pt x="7343" y="5344"/>
                  </a:lnTo>
                  <a:close/>
                  <a:moveTo>
                    <a:pt x="7124" y="5125"/>
                  </a:moveTo>
                  <a:lnTo>
                    <a:pt x="7124" y="5094"/>
                  </a:lnTo>
                  <a:lnTo>
                    <a:pt x="7124" y="5094"/>
                  </a:lnTo>
                  <a:lnTo>
                    <a:pt x="7093" y="5094"/>
                  </a:lnTo>
                  <a:lnTo>
                    <a:pt x="7093" y="5063"/>
                  </a:lnTo>
                  <a:lnTo>
                    <a:pt x="7062" y="5094"/>
                  </a:lnTo>
                  <a:lnTo>
                    <a:pt x="7031" y="5094"/>
                  </a:lnTo>
                  <a:lnTo>
                    <a:pt x="7031" y="5125"/>
                  </a:lnTo>
                  <a:lnTo>
                    <a:pt x="6999" y="5125"/>
                  </a:lnTo>
                  <a:lnTo>
                    <a:pt x="7031" y="5156"/>
                  </a:lnTo>
                  <a:lnTo>
                    <a:pt x="7031" y="5156"/>
                  </a:lnTo>
                  <a:lnTo>
                    <a:pt x="7093" y="5156"/>
                  </a:lnTo>
                  <a:lnTo>
                    <a:pt x="7093" y="5156"/>
                  </a:lnTo>
                  <a:lnTo>
                    <a:pt x="7124" y="5156"/>
                  </a:lnTo>
                  <a:lnTo>
                    <a:pt x="7124" y="5156"/>
                  </a:lnTo>
                  <a:lnTo>
                    <a:pt x="7124" y="5156"/>
                  </a:lnTo>
                  <a:lnTo>
                    <a:pt x="7124" y="5156"/>
                  </a:lnTo>
                  <a:lnTo>
                    <a:pt x="7124" y="5125"/>
                  </a:lnTo>
                  <a:close/>
                  <a:moveTo>
                    <a:pt x="6187" y="8593"/>
                  </a:moveTo>
                  <a:lnTo>
                    <a:pt x="6187" y="8593"/>
                  </a:lnTo>
                  <a:lnTo>
                    <a:pt x="6124" y="8624"/>
                  </a:lnTo>
                  <a:lnTo>
                    <a:pt x="6156" y="8655"/>
                  </a:lnTo>
                  <a:lnTo>
                    <a:pt x="6156" y="8655"/>
                  </a:lnTo>
                  <a:lnTo>
                    <a:pt x="6187" y="8624"/>
                  </a:lnTo>
                  <a:lnTo>
                    <a:pt x="6187" y="8624"/>
                  </a:lnTo>
                  <a:lnTo>
                    <a:pt x="6187" y="8624"/>
                  </a:lnTo>
                  <a:lnTo>
                    <a:pt x="6187" y="8624"/>
                  </a:lnTo>
                  <a:lnTo>
                    <a:pt x="6187" y="8624"/>
                  </a:lnTo>
                  <a:lnTo>
                    <a:pt x="6187" y="8593"/>
                  </a:lnTo>
                  <a:close/>
                  <a:moveTo>
                    <a:pt x="6937" y="6062"/>
                  </a:moveTo>
                  <a:lnTo>
                    <a:pt x="6937" y="6062"/>
                  </a:lnTo>
                  <a:lnTo>
                    <a:pt x="6937" y="6062"/>
                  </a:lnTo>
                  <a:lnTo>
                    <a:pt x="6906" y="6030"/>
                  </a:lnTo>
                  <a:lnTo>
                    <a:pt x="6906" y="6062"/>
                  </a:lnTo>
                  <a:lnTo>
                    <a:pt x="6906" y="6062"/>
                  </a:lnTo>
                  <a:lnTo>
                    <a:pt x="6906" y="6062"/>
                  </a:lnTo>
                  <a:lnTo>
                    <a:pt x="6906" y="6093"/>
                  </a:lnTo>
                  <a:lnTo>
                    <a:pt x="6937" y="6093"/>
                  </a:lnTo>
                  <a:lnTo>
                    <a:pt x="6937" y="6093"/>
                  </a:lnTo>
                  <a:lnTo>
                    <a:pt x="6937" y="6093"/>
                  </a:lnTo>
                  <a:lnTo>
                    <a:pt x="6937" y="6093"/>
                  </a:lnTo>
                  <a:lnTo>
                    <a:pt x="6937" y="6062"/>
                  </a:lnTo>
                  <a:close/>
                  <a:moveTo>
                    <a:pt x="6249" y="5250"/>
                  </a:moveTo>
                  <a:lnTo>
                    <a:pt x="6249" y="5250"/>
                  </a:lnTo>
                  <a:lnTo>
                    <a:pt x="6218" y="5250"/>
                  </a:lnTo>
                  <a:lnTo>
                    <a:pt x="6187" y="5250"/>
                  </a:lnTo>
                  <a:lnTo>
                    <a:pt x="6156" y="5250"/>
                  </a:lnTo>
                  <a:lnTo>
                    <a:pt x="6124" y="5250"/>
                  </a:lnTo>
                  <a:lnTo>
                    <a:pt x="6124" y="5250"/>
                  </a:lnTo>
                  <a:lnTo>
                    <a:pt x="6156" y="5281"/>
                  </a:lnTo>
                  <a:lnTo>
                    <a:pt x="6156" y="5281"/>
                  </a:lnTo>
                  <a:lnTo>
                    <a:pt x="6187" y="5281"/>
                  </a:lnTo>
                  <a:lnTo>
                    <a:pt x="6218" y="5281"/>
                  </a:lnTo>
                  <a:lnTo>
                    <a:pt x="6218" y="5313"/>
                  </a:lnTo>
                  <a:lnTo>
                    <a:pt x="6249" y="5313"/>
                  </a:lnTo>
                  <a:lnTo>
                    <a:pt x="6249" y="5313"/>
                  </a:lnTo>
                  <a:lnTo>
                    <a:pt x="6281" y="5281"/>
                  </a:lnTo>
                  <a:lnTo>
                    <a:pt x="6281" y="5281"/>
                  </a:lnTo>
                  <a:lnTo>
                    <a:pt x="6281" y="5281"/>
                  </a:lnTo>
                  <a:lnTo>
                    <a:pt x="6281" y="5281"/>
                  </a:lnTo>
                  <a:lnTo>
                    <a:pt x="6281" y="5281"/>
                  </a:lnTo>
                  <a:lnTo>
                    <a:pt x="6249" y="5250"/>
                  </a:lnTo>
                  <a:close/>
                  <a:moveTo>
                    <a:pt x="3907" y="5000"/>
                  </a:moveTo>
                  <a:lnTo>
                    <a:pt x="3969" y="5000"/>
                  </a:lnTo>
                  <a:lnTo>
                    <a:pt x="3999" y="4969"/>
                  </a:lnTo>
                  <a:lnTo>
                    <a:pt x="3999" y="4969"/>
                  </a:lnTo>
                  <a:lnTo>
                    <a:pt x="4031" y="4969"/>
                  </a:lnTo>
                  <a:lnTo>
                    <a:pt x="4062" y="5000"/>
                  </a:lnTo>
                  <a:lnTo>
                    <a:pt x="4062" y="5000"/>
                  </a:lnTo>
                  <a:lnTo>
                    <a:pt x="4093" y="5031"/>
                  </a:lnTo>
                  <a:lnTo>
                    <a:pt x="4124" y="5031"/>
                  </a:lnTo>
                  <a:lnTo>
                    <a:pt x="4156" y="5031"/>
                  </a:lnTo>
                  <a:lnTo>
                    <a:pt x="4187" y="5031"/>
                  </a:lnTo>
                  <a:lnTo>
                    <a:pt x="4187" y="5031"/>
                  </a:lnTo>
                  <a:lnTo>
                    <a:pt x="4187" y="5000"/>
                  </a:lnTo>
                  <a:lnTo>
                    <a:pt x="4187" y="5000"/>
                  </a:lnTo>
                  <a:lnTo>
                    <a:pt x="4187" y="5000"/>
                  </a:lnTo>
                  <a:lnTo>
                    <a:pt x="4218" y="5000"/>
                  </a:lnTo>
                  <a:lnTo>
                    <a:pt x="4249" y="5000"/>
                  </a:lnTo>
                  <a:lnTo>
                    <a:pt x="4249" y="5000"/>
                  </a:lnTo>
                  <a:lnTo>
                    <a:pt x="4249" y="5000"/>
                  </a:lnTo>
                  <a:lnTo>
                    <a:pt x="4249" y="5000"/>
                  </a:lnTo>
                  <a:lnTo>
                    <a:pt x="4218" y="4969"/>
                  </a:lnTo>
                  <a:lnTo>
                    <a:pt x="4187" y="4938"/>
                  </a:lnTo>
                  <a:lnTo>
                    <a:pt x="4187" y="4906"/>
                  </a:lnTo>
                  <a:lnTo>
                    <a:pt x="4156" y="4906"/>
                  </a:lnTo>
                  <a:lnTo>
                    <a:pt x="4156" y="4875"/>
                  </a:lnTo>
                  <a:lnTo>
                    <a:pt x="4156" y="4875"/>
                  </a:lnTo>
                  <a:lnTo>
                    <a:pt x="4093" y="4844"/>
                  </a:lnTo>
                  <a:lnTo>
                    <a:pt x="4093" y="4844"/>
                  </a:lnTo>
                  <a:lnTo>
                    <a:pt x="4093" y="4844"/>
                  </a:lnTo>
                  <a:lnTo>
                    <a:pt x="4093" y="4844"/>
                  </a:lnTo>
                  <a:lnTo>
                    <a:pt x="4062" y="4844"/>
                  </a:lnTo>
                  <a:lnTo>
                    <a:pt x="4062" y="4844"/>
                  </a:lnTo>
                  <a:lnTo>
                    <a:pt x="4062" y="4844"/>
                  </a:lnTo>
                  <a:lnTo>
                    <a:pt x="4062" y="4875"/>
                  </a:lnTo>
                  <a:lnTo>
                    <a:pt x="4031" y="4875"/>
                  </a:lnTo>
                  <a:lnTo>
                    <a:pt x="4031" y="4844"/>
                  </a:lnTo>
                  <a:lnTo>
                    <a:pt x="4062" y="4844"/>
                  </a:lnTo>
                  <a:lnTo>
                    <a:pt x="4062" y="4813"/>
                  </a:lnTo>
                  <a:lnTo>
                    <a:pt x="4093" y="4813"/>
                  </a:lnTo>
                  <a:lnTo>
                    <a:pt x="4093" y="4813"/>
                  </a:lnTo>
                  <a:lnTo>
                    <a:pt x="4093" y="4813"/>
                  </a:lnTo>
                  <a:lnTo>
                    <a:pt x="4124" y="4844"/>
                  </a:lnTo>
                  <a:lnTo>
                    <a:pt x="4124" y="4844"/>
                  </a:lnTo>
                  <a:lnTo>
                    <a:pt x="4156" y="4844"/>
                  </a:lnTo>
                  <a:lnTo>
                    <a:pt x="4124" y="4844"/>
                  </a:lnTo>
                  <a:lnTo>
                    <a:pt x="4124" y="4844"/>
                  </a:lnTo>
                  <a:lnTo>
                    <a:pt x="4156" y="4875"/>
                  </a:lnTo>
                  <a:lnTo>
                    <a:pt x="4156" y="4875"/>
                  </a:lnTo>
                  <a:lnTo>
                    <a:pt x="4156" y="4875"/>
                  </a:lnTo>
                  <a:lnTo>
                    <a:pt x="4187" y="4875"/>
                  </a:lnTo>
                  <a:lnTo>
                    <a:pt x="4187" y="4875"/>
                  </a:lnTo>
                  <a:lnTo>
                    <a:pt x="4187" y="4875"/>
                  </a:lnTo>
                  <a:lnTo>
                    <a:pt x="4218" y="4906"/>
                  </a:lnTo>
                  <a:lnTo>
                    <a:pt x="4249" y="4938"/>
                  </a:lnTo>
                  <a:lnTo>
                    <a:pt x="4249" y="4938"/>
                  </a:lnTo>
                  <a:lnTo>
                    <a:pt x="4249" y="4938"/>
                  </a:lnTo>
                  <a:lnTo>
                    <a:pt x="4281" y="4969"/>
                  </a:lnTo>
                  <a:lnTo>
                    <a:pt x="4281" y="4938"/>
                  </a:lnTo>
                  <a:lnTo>
                    <a:pt x="4281" y="4938"/>
                  </a:lnTo>
                  <a:lnTo>
                    <a:pt x="4312" y="4938"/>
                  </a:lnTo>
                  <a:lnTo>
                    <a:pt x="4312" y="4875"/>
                  </a:lnTo>
                  <a:lnTo>
                    <a:pt x="4343" y="4875"/>
                  </a:lnTo>
                  <a:lnTo>
                    <a:pt x="4374" y="4844"/>
                  </a:lnTo>
                  <a:lnTo>
                    <a:pt x="4374" y="4813"/>
                  </a:lnTo>
                  <a:lnTo>
                    <a:pt x="4374" y="4813"/>
                  </a:lnTo>
                  <a:lnTo>
                    <a:pt x="4374" y="4813"/>
                  </a:lnTo>
                  <a:lnTo>
                    <a:pt x="4406" y="4781"/>
                  </a:lnTo>
                  <a:lnTo>
                    <a:pt x="4406" y="4750"/>
                  </a:lnTo>
                  <a:lnTo>
                    <a:pt x="4406" y="4719"/>
                  </a:lnTo>
                  <a:lnTo>
                    <a:pt x="4406" y="4719"/>
                  </a:lnTo>
                  <a:lnTo>
                    <a:pt x="4437" y="4719"/>
                  </a:lnTo>
                  <a:lnTo>
                    <a:pt x="4437" y="4719"/>
                  </a:lnTo>
                  <a:lnTo>
                    <a:pt x="4437" y="4688"/>
                  </a:lnTo>
                  <a:lnTo>
                    <a:pt x="4437" y="4688"/>
                  </a:lnTo>
                  <a:lnTo>
                    <a:pt x="4437" y="4656"/>
                  </a:lnTo>
                  <a:lnTo>
                    <a:pt x="4437" y="4594"/>
                  </a:lnTo>
                  <a:lnTo>
                    <a:pt x="4437" y="4563"/>
                  </a:lnTo>
                  <a:lnTo>
                    <a:pt x="4437" y="4563"/>
                  </a:lnTo>
                  <a:lnTo>
                    <a:pt x="4406" y="4531"/>
                  </a:lnTo>
                  <a:lnTo>
                    <a:pt x="4374" y="4531"/>
                  </a:lnTo>
                  <a:lnTo>
                    <a:pt x="4343" y="4531"/>
                  </a:lnTo>
                  <a:lnTo>
                    <a:pt x="4343" y="4500"/>
                  </a:lnTo>
                  <a:lnTo>
                    <a:pt x="4312" y="4500"/>
                  </a:lnTo>
                  <a:lnTo>
                    <a:pt x="4312" y="4469"/>
                  </a:lnTo>
                  <a:lnTo>
                    <a:pt x="4281" y="4469"/>
                  </a:lnTo>
                  <a:lnTo>
                    <a:pt x="4281" y="4438"/>
                  </a:lnTo>
                  <a:lnTo>
                    <a:pt x="4281" y="4438"/>
                  </a:lnTo>
                  <a:lnTo>
                    <a:pt x="4281" y="4406"/>
                  </a:lnTo>
                  <a:lnTo>
                    <a:pt x="4281" y="4406"/>
                  </a:lnTo>
                  <a:lnTo>
                    <a:pt x="4281" y="4406"/>
                  </a:lnTo>
                  <a:lnTo>
                    <a:pt x="4281" y="4406"/>
                  </a:lnTo>
                  <a:lnTo>
                    <a:pt x="4281" y="4406"/>
                  </a:lnTo>
                  <a:lnTo>
                    <a:pt x="4281" y="4406"/>
                  </a:lnTo>
                  <a:lnTo>
                    <a:pt x="4249" y="4406"/>
                  </a:lnTo>
                  <a:lnTo>
                    <a:pt x="4218" y="4375"/>
                  </a:lnTo>
                  <a:lnTo>
                    <a:pt x="4218" y="4375"/>
                  </a:lnTo>
                  <a:lnTo>
                    <a:pt x="4218" y="4375"/>
                  </a:lnTo>
                  <a:lnTo>
                    <a:pt x="4218" y="4375"/>
                  </a:lnTo>
                  <a:lnTo>
                    <a:pt x="4218" y="4375"/>
                  </a:lnTo>
                  <a:lnTo>
                    <a:pt x="4218" y="4375"/>
                  </a:lnTo>
                  <a:lnTo>
                    <a:pt x="4187" y="4344"/>
                  </a:lnTo>
                  <a:lnTo>
                    <a:pt x="4187" y="4344"/>
                  </a:lnTo>
                  <a:lnTo>
                    <a:pt x="4218" y="4344"/>
                  </a:lnTo>
                  <a:lnTo>
                    <a:pt x="4218" y="4344"/>
                  </a:lnTo>
                  <a:lnTo>
                    <a:pt x="4218" y="4312"/>
                  </a:lnTo>
                  <a:lnTo>
                    <a:pt x="4249" y="4312"/>
                  </a:lnTo>
                  <a:lnTo>
                    <a:pt x="4249" y="4312"/>
                  </a:lnTo>
                  <a:lnTo>
                    <a:pt x="4281" y="4312"/>
                  </a:lnTo>
                  <a:lnTo>
                    <a:pt x="4281" y="4312"/>
                  </a:lnTo>
                  <a:lnTo>
                    <a:pt x="4281" y="4281"/>
                  </a:lnTo>
                  <a:lnTo>
                    <a:pt x="4312" y="4281"/>
                  </a:lnTo>
                  <a:lnTo>
                    <a:pt x="4312" y="4250"/>
                  </a:lnTo>
                  <a:lnTo>
                    <a:pt x="4312" y="4219"/>
                  </a:lnTo>
                  <a:lnTo>
                    <a:pt x="4312" y="4219"/>
                  </a:lnTo>
                  <a:lnTo>
                    <a:pt x="4312" y="4219"/>
                  </a:lnTo>
                  <a:lnTo>
                    <a:pt x="4281" y="4188"/>
                  </a:lnTo>
                  <a:lnTo>
                    <a:pt x="4281" y="4188"/>
                  </a:lnTo>
                  <a:lnTo>
                    <a:pt x="4281" y="4188"/>
                  </a:lnTo>
                  <a:lnTo>
                    <a:pt x="4249" y="4188"/>
                  </a:lnTo>
                  <a:lnTo>
                    <a:pt x="4218" y="4219"/>
                  </a:lnTo>
                  <a:lnTo>
                    <a:pt x="4218" y="4188"/>
                  </a:lnTo>
                  <a:lnTo>
                    <a:pt x="4249" y="4188"/>
                  </a:lnTo>
                  <a:lnTo>
                    <a:pt x="4249" y="4156"/>
                  </a:lnTo>
                  <a:lnTo>
                    <a:pt x="4281" y="4125"/>
                  </a:lnTo>
                  <a:lnTo>
                    <a:pt x="4281" y="4125"/>
                  </a:lnTo>
                  <a:lnTo>
                    <a:pt x="4249" y="4094"/>
                  </a:lnTo>
                  <a:lnTo>
                    <a:pt x="4249" y="4094"/>
                  </a:lnTo>
                  <a:lnTo>
                    <a:pt x="4218" y="4094"/>
                  </a:lnTo>
                  <a:lnTo>
                    <a:pt x="4187" y="4094"/>
                  </a:lnTo>
                  <a:lnTo>
                    <a:pt x="4187" y="4094"/>
                  </a:lnTo>
                  <a:lnTo>
                    <a:pt x="4156" y="4125"/>
                  </a:lnTo>
                  <a:lnTo>
                    <a:pt x="4156" y="4094"/>
                  </a:lnTo>
                  <a:lnTo>
                    <a:pt x="4156" y="4094"/>
                  </a:lnTo>
                  <a:lnTo>
                    <a:pt x="4156" y="4094"/>
                  </a:lnTo>
                  <a:lnTo>
                    <a:pt x="4156" y="4063"/>
                  </a:lnTo>
                  <a:lnTo>
                    <a:pt x="4093" y="4063"/>
                  </a:lnTo>
                  <a:lnTo>
                    <a:pt x="4093" y="4063"/>
                  </a:lnTo>
                  <a:lnTo>
                    <a:pt x="4093" y="4063"/>
                  </a:lnTo>
                  <a:lnTo>
                    <a:pt x="4124" y="4031"/>
                  </a:lnTo>
                  <a:lnTo>
                    <a:pt x="4124" y="4031"/>
                  </a:lnTo>
                  <a:lnTo>
                    <a:pt x="4124" y="4000"/>
                  </a:lnTo>
                  <a:lnTo>
                    <a:pt x="4093" y="4000"/>
                  </a:lnTo>
                  <a:lnTo>
                    <a:pt x="4062" y="4000"/>
                  </a:lnTo>
                  <a:lnTo>
                    <a:pt x="4062" y="4000"/>
                  </a:lnTo>
                  <a:lnTo>
                    <a:pt x="3999" y="4031"/>
                  </a:lnTo>
                  <a:lnTo>
                    <a:pt x="3969" y="4031"/>
                  </a:lnTo>
                  <a:lnTo>
                    <a:pt x="3969" y="4031"/>
                  </a:lnTo>
                  <a:lnTo>
                    <a:pt x="3907" y="4000"/>
                  </a:lnTo>
                  <a:lnTo>
                    <a:pt x="3907" y="4000"/>
                  </a:lnTo>
                  <a:lnTo>
                    <a:pt x="3875" y="4031"/>
                  </a:lnTo>
                  <a:lnTo>
                    <a:pt x="3844" y="4031"/>
                  </a:lnTo>
                  <a:lnTo>
                    <a:pt x="3844" y="4031"/>
                  </a:lnTo>
                  <a:lnTo>
                    <a:pt x="3813" y="4031"/>
                  </a:lnTo>
                  <a:lnTo>
                    <a:pt x="3813" y="4031"/>
                  </a:lnTo>
                  <a:lnTo>
                    <a:pt x="3782" y="4031"/>
                  </a:lnTo>
                  <a:lnTo>
                    <a:pt x="3782" y="4031"/>
                  </a:lnTo>
                  <a:lnTo>
                    <a:pt x="3782" y="4031"/>
                  </a:lnTo>
                  <a:lnTo>
                    <a:pt x="3782" y="4063"/>
                  </a:lnTo>
                  <a:lnTo>
                    <a:pt x="3813" y="4063"/>
                  </a:lnTo>
                  <a:lnTo>
                    <a:pt x="3813" y="4063"/>
                  </a:lnTo>
                  <a:lnTo>
                    <a:pt x="3813" y="4094"/>
                  </a:lnTo>
                  <a:lnTo>
                    <a:pt x="3813" y="4094"/>
                  </a:lnTo>
                  <a:lnTo>
                    <a:pt x="3813" y="4125"/>
                  </a:lnTo>
                  <a:lnTo>
                    <a:pt x="3813" y="4125"/>
                  </a:lnTo>
                  <a:lnTo>
                    <a:pt x="3813" y="4125"/>
                  </a:lnTo>
                  <a:lnTo>
                    <a:pt x="3813" y="4125"/>
                  </a:lnTo>
                  <a:lnTo>
                    <a:pt x="3813" y="4156"/>
                  </a:lnTo>
                  <a:lnTo>
                    <a:pt x="3813" y="4156"/>
                  </a:lnTo>
                  <a:lnTo>
                    <a:pt x="3813" y="4156"/>
                  </a:lnTo>
                  <a:lnTo>
                    <a:pt x="3844" y="4188"/>
                  </a:lnTo>
                  <a:lnTo>
                    <a:pt x="3844" y="4188"/>
                  </a:lnTo>
                  <a:lnTo>
                    <a:pt x="3844" y="4219"/>
                  </a:lnTo>
                  <a:lnTo>
                    <a:pt x="3844" y="4219"/>
                  </a:lnTo>
                  <a:lnTo>
                    <a:pt x="3875" y="4219"/>
                  </a:lnTo>
                  <a:lnTo>
                    <a:pt x="3875" y="4219"/>
                  </a:lnTo>
                  <a:lnTo>
                    <a:pt x="3907" y="4250"/>
                  </a:lnTo>
                  <a:lnTo>
                    <a:pt x="3907" y="4250"/>
                  </a:lnTo>
                  <a:lnTo>
                    <a:pt x="3907" y="4250"/>
                  </a:lnTo>
                  <a:lnTo>
                    <a:pt x="3907" y="4250"/>
                  </a:lnTo>
                  <a:lnTo>
                    <a:pt x="3907" y="4281"/>
                  </a:lnTo>
                  <a:lnTo>
                    <a:pt x="3907" y="4281"/>
                  </a:lnTo>
                  <a:lnTo>
                    <a:pt x="3907" y="4281"/>
                  </a:lnTo>
                  <a:lnTo>
                    <a:pt x="3907" y="4312"/>
                  </a:lnTo>
                  <a:lnTo>
                    <a:pt x="3907" y="4312"/>
                  </a:lnTo>
                  <a:lnTo>
                    <a:pt x="3938" y="4312"/>
                  </a:lnTo>
                  <a:lnTo>
                    <a:pt x="3938" y="4312"/>
                  </a:lnTo>
                  <a:lnTo>
                    <a:pt x="3907" y="4344"/>
                  </a:lnTo>
                  <a:lnTo>
                    <a:pt x="3875" y="4344"/>
                  </a:lnTo>
                  <a:lnTo>
                    <a:pt x="3875" y="4344"/>
                  </a:lnTo>
                  <a:lnTo>
                    <a:pt x="3875" y="4344"/>
                  </a:lnTo>
                  <a:lnTo>
                    <a:pt x="3875" y="4344"/>
                  </a:lnTo>
                  <a:lnTo>
                    <a:pt x="3875" y="4344"/>
                  </a:lnTo>
                  <a:lnTo>
                    <a:pt x="3844" y="4375"/>
                  </a:lnTo>
                  <a:lnTo>
                    <a:pt x="3844" y="4375"/>
                  </a:lnTo>
                  <a:lnTo>
                    <a:pt x="3844" y="4375"/>
                  </a:lnTo>
                  <a:lnTo>
                    <a:pt x="3844" y="4406"/>
                  </a:lnTo>
                  <a:lnTo>
                    <a:pt x="3875" y="4406"/>
                  </a:lnTo>
                  <a:lnTo>
                    <a:pt x="3875" y="4438"/>
                  </a:lnTo>
                  <a:lnTo>
                    <a:pt x="3875" y="4469"/>
                  </a:lnTo>
                  <a:lnTo>
                    <a:pt x="3875" y="4563"/>
                  </a:lnTo>
                  <a:lnTo>
                    <a:pt x="3875" y="4563"/>
                  </a:lnTo>
                  <a:lnTo>
                    <a:pt x="3844" y="4625"/>
                  </a:lnTo>
                  <a:lnTo>
                    <a:pt x="3844" y="4656"/>
                  </a:lnTo>
                  <a:lnTo>
                    <a:pt x="3844" y="4656"/>
                  </a:lnTo>
                  <a:lnTo>
                    <a:pt x="3844" y="4688"/>
                  </a:lnTo>
                  <a:lnTo>
                    <a:pt x="3844" y="4719"/>
                  </a:lnTo>
                  <a:lnTo>
                    <a:pt x="3844" y="4750"/>
                  </a:lnTo>
                  <a:lnTo>
                    <a:pt x="3844" y="4750"/>
                  </a:lnTo>
                  <a:lnTo>
                    <a:pt x="3844" y="4750"/>
                  </a:lnTo>
                  <a:lnTo>
                    <a:pt x="3813" y="4750"/>
                  </a:lnTo>
                  <a:lnTo>
                    <a:pt x="3813" y="4750"/>
                  </a:lnTo>
                  <a:lnTo>
                    <a:pt x="3813" y="4781"/>
                  </a:lnTo>
                  <a:lnTo>
                    <a:pt x="3782" y="4813"/>
                  </a:lnTo>
                  <a:lnTo>
                    <a:pt x="3782" y="4844"/>
                  </a:lnTo>
                  <a:lnTo>
                    <a:pt x="3782" y="4844"/>
                  </a:lnTo>
                  <a:lnTo>
                    <a:pt x="3782" y="4844"/>
                  </a:lnTo>
                  <a:lnTo>
                    <a:pt x="3750" y="4844"/>
                  </a:lnTo>
                  <a:lnTo>
                    <a:pt x="3750" y="4844"/>
                  </a:lnTo>
                  <a:lnTo>
                    <a:pt x="3750" y="4813"/>
                  </a:lnTo>
                  <a:lnTo>
                    <a:pt x="3750" y="4781"/>
                  </a:lnTo>
                  <a:lnTo>
                    <a:pt x="3657" y="4719"/>
                  </a:lnTo>
                  <a:lnTo>
                    <a:pt x="3625" y="4688"/>
                  </a:lnTo>
                  <a:lnTo>
                    <a:pt x="3625" y="4656"/>
                  </a:lnTo>
                  <a:lnTo>
                    <a:pt x="3625" y="4625"/>
                  </a:lnTo>
                  <a:lnTo>
                    <a:pt x="3594" y="4594"/>
                  </a:lnTo>
                  <a:lnTo>
                    <a:pt x="3594" y="4563"/>
                  </a:lnTo>
                  <a:lnTo>
                    <a:pt x="3594" y="4563"/>
                  </a:lnTo>
                  <a:lnTo>
                    <a:pt x="3594" y="4531"/>
                  </a:lnTo>
                  <a:lnTo>
                    <a:pt x="3594" y="4531"/>
                  </a:lnTo>
                  <a:lnTo>
                    <a:pt x="3625" y="4563"/>
                  </a:lnTo>
                  <a:lnTo>
                    <a:pt x="3625" y="4563"/>
                  </a:lnTo>
                  <a:lnTo>
                    <a:pt x="3625" y="4563"/>
                  </a:lnTo>
                  <a:lnTo>
                    <a:pt x="3657" y="4563"/>
                  </a:lnTo>
                  <a:lnTo>
                    <a:pt x="3657" y="4531"/>
                  </a:lnTo>
                  <a:lnTo>
                    <a:pt x="3657" y="4531"/>
                  </a:lnTo>
                  <a:lnTo>
                    <a:pt x="3657" y="4531"/>
                  </a:lnTo>
                  <a:lnTo>
                    <a:pt x="3657" y="4500"/>
                  </a:lnTo>
                  <a:lnTo>
                    <a:pt x="3625" y="4500"/>
                  </a:lnTo>
                  <a:lnTo>
                    <a:pt x="3625" y="4500"/>
                  </a:lnTo>
                  <a:lnTo>
                    <a:pt x="3625" y="4469"/>
                  </a:lnTo>
                  <a:lnTo>
                    <a:pt x="3594" y="4438"/>
                  </a:lnTo>
                  <a:lnTo>
                    <a:pt x="3594" y="4406"/>
                  </a:lnTo>
                  <a:lnTo>
                    <a:pt x="3563" y="4375"/>
                  </a:lnTo>
                  <a:lnTo>
                    <a:pt x="3563" y="4375"/>
                  </a:lnTo>
                  <a:lnTo>
                    <a:pt x="3500" y="4344"/>
                  </a:lnTo>
                  <a:lnTo>
                    <a:pt x="3500" y="4312"/>
                  </a:lnTo>
                  <a:lnTo>
                    <a:pt x="3469" y="4312"/>
                  </a:lnTo>
                  <a:lnTo>
                    <a:pt x="3469" y="4281"/>
                  </a:lnTo>
                  <a:lnTo>
                    <a:pt x="3438" y="4281"/>
                  </a:lnTo>
                  <a:lnTo>
                    <a:pt x="3438" y="4281"/>
                  </a:lnTo>
                  <a:lnTo>
                    <a:pt x="3438" y="4312"/>
                  </a:lnTo>
                  <a:lnTo>
                    <a:pt x="3407" y="4344"/>
                  </a:lnTo>
                  <a:lnTo>
                    <a:pt x="3407" y="4375"/>
                  </a:lnTo>
                  <a:lnTo>
                    <a:pt x="3407" y="4406"/>
                  </a:lnTo>
                  <a:lnTo>
                    <a:pt x="3407" y="4438"/>
                  </a:lnTo>
                  <a:lnTo>
                    <a:pt x="3407" y="4469"/>
                  </a:lnTo>
                  <a:lnTo>
                    <a:pt x="3407" y="4500"/>
                  </a:lnTo>
                  <a:lnTo>
                    <a:pt x="3407" y="4500"/>
                  </a:lnTo>
                  <a:lnTo>
                    <a:pt x="3407" y="4531"/>
                  </a:lnTo>
                  <a:lnTo>
                    <a:pt x="3407" y="4531"/>
                  </a:lnTo>
                  <a:lnTo>
                    <a:pt x="3407" y="4563"/>
                  </a:lnTo>
                  <a:lnTo>
                    <a:pt x="3407" y="4563"/>
                  </a:lnTo>
                  <a:lnTo>
                    <a:pt x="3407" y="4594"/>
                  </a:lnTo>
                  <a:lnTo>
                    <a:pt x="3407" y="4594"/>
                  </a:lnTo>
                  <a:lnTo>
                    <a:pt x="3375" y="4594"/>
                  </a:lnTo>
                  <a:lnTo>
                    <a:pt x="3375" y="4594"/>
                  </a:lnTo>
                  <a:lnTo>
                    <a:pt x="3375" y="4594"/>
                  </a:lnTo>
                  <a:lnTo>
                    <a:pt x="3375" y="4594"/>
                  </a:lnTo>
                  <a:lnTo>
                    <a:pt x="3375" y="4563"/>
                  </a:lnTo>
                  <a:lnTo>
                    <a:pt x="3344" y="4563"/>
                  </a:lnTo>
                  <a:lnTo>
                    <a:pt x="3344" y="4563"/>
                  </a:lnTo>
                  <a:lnTo>
                    <a:pt x="3344" y="4531"/>
                  </a:lnTo>
                  <a:lnTo>
                    <a:pt x="3344" y="4500"/>
                  </a:lnTo>
                  <a:lnTo>
                    <a:pt x="3344" y="4469"/>
                  </a:lnTo>
                  <a:lnTo>
                    <a:pt x="3313" y="4438"/>
                  </a:lnTo>
                  <a:lnTo>
                    <a:pt x="3313" y="4438"/>
                  </a:lnTo>
                  <a:lnTo>
                    <a:pt x="3344" y="4438"/>
                  </a:lnTo>
                  <a:lnTo>
                    <a:pt x="3344" y="4438"/>
                  </a:lnTo>
                  <a:lnTo>
                    <a:pt x="3313" y="4406"/>
                  </a:lnTo>
                  <a:lnTo>
                    <a:pt x="3282" y="4375"/>
                  </a:lnTo>
                  <a:lnTo>
                    <a:pt x="3219" y="4312"/>
                  </a:lnTo>
                  <a:lnTo>
                    <a:pt x="3219" y="4312"/>
                  </a:lnTo>
                  <a:lnTo>
                    <a:pt x="3250" y="4312"/>
                  </a:lnTo>
                  <a:lnTo>
                    <a:pt x="3250" y="4312"/>
                  </a:lnTo>
                  <a:lnTo>
                    <a:pt x="3250" y="4312"/>
                  </a:lnTo>
                  <a:lnTo>
                    <a:pt x="3250" y="4312"/>
                  </a:lnTo>
                  <a:lnTo>
                    <a:pt x="3250" y="4312"/>
                  </a:lnTo>
                  <a:lnTo>
                    <a:pt x="3282" y="4312"/>
                  </a:lnTo>
                  <a:lnTo>
                    <a:pt x="3282" y="4312"/>
                  </a:lnTo>
                  <a:lnTo>
                    <a:pt x="3282" y="4281"/>
                  </a:lnTo>
                  <a:lnTo>
                    <a:pt x="3282" y="4281"/>
                  </a:lnTo>
                  <a:lnTo>
                    <a:pt x="3282" y="4281"/>
                  </a:lnTo>
                  <a:lnTo>
                    <a:pt x="3282" y="4250"/>
                  </a:lnTo>
                  <a:lnTo>
                    <a:pt x="3313" y="4250"/>
                  </a:lnTo>
                  <a:lnTo>
                    <a:pt x="3313" y="4250"/>
                  </a:lnTo>
                  <a:lnTo>
                    <a:pt x="3313" y="4250"/>
                  </a:lnTo>
                  <a:lnTo>
                    <a:pt x="3282" y="4250"/>
                  </a:lnTo>
                  <a:lnTo>
                    <a:pt x="3282" y="4250"/>
                  </a:lnTo>
                  <a:lnTo>
                    <a:pt x="3282" y="4250"/>
                  </a:lnTo>
                  <a:lnTo>
                    <a:pt x="3250" y="4250"/>
                  </a:lnTo>
                  <a:lnTo>
                    <a:pt x="3219" y="4250"/>
                  </a:lnTo>
                  <a:lnTo>
                    <a:pt x="3188" y="4250"/>
                  </a:lnTo>
                  <a:lnTo>
                    <a:pt x="3188" y="4250"/>
                  </a:lnTo>
                  <a:lnTo>
                    <a:pt x="3219" y="4250"/>
                  </a:lnTo>
                  <a:lnTo>
                    <a:pt x="3219" y="4219"/>
                  </a:lnTo>
                  <a:lnTo>
                    <a:pt x="3219" y="4219"/>
                  </a:lnTo>
                  <a:lnTo>
                    <a:pt x="3219" y="4219"/>
                  </a:lnTo>
                  <a:lnTo>
                    <a:pt x="3188" y="4219"/>
                  </a:lnTo>
                  <a:lnTo>
                    <a:pt x="3188" y="4219"/>
                  </a:lnTo>
                  <a:lnTo>
                    <a:pt x="3157" y="4250"/>
                  </a:lnTo>
                  <a:lnTo>
                    <a:pt x="3157" y="4250"/>
                  </a:lnTo>
                  <a:lnTo>
                    <a:pt x="3125" y="4250"/>
                  </a:lnTo>
                  <a:lnTo>
                    <a:pt x="3094" y="4250"/>
                  </a:lnTo>
                  <a:lnTo>
                    <a:pt x="3125" y="4219"/>
                  </a:lnTo>
                  <a:lnTo>
                    <a:pt x="3094" y="4219"/>
                  </a:lnTo>
                  <a:lnTo>
                    <a:pt x="3094" y="4219"/>
                  </a:lnTo>
                  <a:lnTo>
                    <a:pt x="3063" y="4250"/>
                  </a:lnTo>
                  <a:lnTo>
                    <a:pt x="3063" y="4250"/>
                  </a:lnTo>
                  <a:lnTo>
                    <a:pt x="3032" y="4250"/>
                  </a:lnTo>
                  <a:lnTo>
                    <a:pt x="3032" y="4250"/>
                  </a:lnTo>
                  <a:lnTo>
                    <a:pt x="3063" y="4219"/>
                  </a:lnTo>
                  <a:lnTo>
                    <a:pt x="3094" y="4156"/>
                  </a:lnTo>
                  <a:lnTo>
                    <a:pt x="3125" y="4125"/>
                  </a:lnTo>
                  <a:lnTo>
                    <a:pt x="3125" y="4125"/>
                  </a:lnTo>
                  <a:lnTo>
                    <a:pt x="3125" y="4094"/>
                  </a:lnTo>
                  <a:lnTo>
                    <a:pt x="3094" y="4094"/>
                  </a:lnTo>
                  <a:lnTo>
                    <a:pt x="3063" y="4125"/>
                  </a:lnTo>
                  <a:lnTo>
                    <a:pt x="3063" y="4094"/>
                  </a:lnTo>
                  <a:lnTo>
                    <a:pt x="3063" y="4094"/>
                  </a:lnTo>
                  <a:lnTo>
                    <a:pt x="3063" y="4063"/>
                  </a:lnTo>
                  <a:lnTo>
                    <a:pt x="3094" y="4063"/>
                  </a:lnTo>
                  <a:lnTo>
                    <a:pt x="3094" y="4063"/>
                  </a:lnTo>
                  <a:lnTo>
                    <a:pt x="3094" y="4063"/>
                  </a:lnTo>
                  <a:lnTo>
                    <a:pt x="3094" y="4094"/>
                  </a:lnTo>
                  <a:lnTo>
                    <a:pt x="3125" y="4094"/>
                  </a:lnTo>
                  <a:lnTo>
                    <a:pt x="3125" y="4094"/>
                  </a:lnTo>
                  <a:lnTo>
                    <a:pt x="3157" y="4094"/>
                  </a:lnTo>
                  <a:lnTo>
                    <a:pt x="3157" y="4063"/>
                  </a:lnTo>
                  <a:lnTo>
                    <a:pt x="3157" y="4063"/>
                  </a:lnTo>
                  <a:lnTo>
                    <a:pt x="3157" y="4063"/>
                  </a:lnTo>
                  <a:lnTo>
                    <a:pt x="3125" y="4031"/>
                  </a:lnTo>
                  <a:lnTo>
                    <a:pt x="3125" y="4031"/>
                  </a:lnTo>
                  <a:lnTo>
                    <a:pt x="3125" y="4031"/>
                  </a:lnTo>
                  <a:lnTo>
                    <a:pt x="3125" y="4031"/>
                  </a:lnTo>
                  <a:lnTo>
                    <a:pt x="3125" y="4031"/>
                  </a:lnTo>
                  <a:lnTo>
                    <a:pt x="3125" y="4031"/>
                  </a:lnTo>
                  <a:lnTo>
                    <a:pt x="3094" y="4031"/>
                  </a:lnTo>
                  <a:lnTo>
                    <a:pt x="3094" y="4031"/>
                  </a:lnTo>
                  <a:lnTo>
                    <a:pt x="3094" y="4031"/>
                  </a:lnTo>
                  <a:lnTo>
                    <a:pt x="3094" y="4000"/>
                  </a:lnTo>
                  <a:lnTo>
                    <a:pt x="3094" y="4000"/>
                  </a:lnTo>
                  <a:lnTo>
                    <a:pt x="3063" y="3969"/>
                  </a:lnTo>
                  <a:lnTo>
                    <a:pt x="3063" y="3938"/>
                  </a:lnTo>
                  <a:lnTo>
                    <a:pt x="3063" y="3938"/>
                  </a:lnTo>
                  <a:lnTo>
                    <a:pt x="3032" y="3938"/>
                  </a:lnTo>
                  <a:lnTo>
                    <a:pt x="3032" y="3938"/>
                  </a:lnTo>
                  <a:lnTo>
                    <a:pt x="3000" y="3906"/>
                  </a:lnTo>
                  <a:lnTo>
                    <a:pt x="3000" y="3906"/>
                  </a:lnTo>
                  <a:lnTo>
                    <a:pt x="3000" y="3906"/>
                  </a:lnTo>
                  <a:lnTo>
                    <a:pt x="3000" y="3875"/>
                  </a:lnTo>
                  <a:lnTo>
                    <a:pt x="3000" y="3875"/>
                  </a:lnTo>
                  <a:lnTo>
                    <a:pt x="3000" y="3844"/>
                  </a:lnTo>
                  <a:lnTo>
                    <a:pt x="3000" y="3813"/>
                  </a:lnTo>
                  <a:lnTo>
                    <a:pt x="2969" y="3781"/>
                  </a:lnTo>
                  <a:lnTo>
                    <a:pt x="2969" y="3750"/>
                  </a:lnTo>
                  <a:lnTo>
                    <a:pt x="2969" y="3750"/>
                  </a:lnTo>
                  <a:lnTo>
                    <a:pt x="2938" y="3719"/>
                  </a:lnTo>
                  <a:lnTo>
                    <a:pt x="2938" y="3719"/>
                  </a:lnTo>
                  <a:lnTo>
                    <a:pt x="2907" y="3688"/>
                  </a:lnTo>
                  <a:lnTo>
                    <a:pt x="2875" y="3688"/>
                  </a:lnTo>
                  <a:lnTo>
                    <a:pt x="2875" y="3656"/>
                  </a:lnTo>
                  <a:lnTo>
                    <a:pt x="2875" y="3656"/>
                  </a:lnTo>
                  <a:lnTo>
                    <a:pt x="2875" y="3656"/>
                  </a:lnTo>
                  <a:lnTo>
                    <a:pt x="2875" y="3625"/>
                  </a:lnTo>
                  <a:lnTo>
                    <a:pt x="2844" y="3625"/>
                  </a:lnTo>
                  <a:lnTo>
                    <a:pt x="2844" y="3656"/>
                  </a:lnTo>
                  <a:lnTo>
                    <a:pt x="2844" y="3656"/>
                  </a:lnTo>
                  <a:lnTo>
                    <a:pt x="2813" y="3625"/>
                  </a:lnTo>
                  <a:lnTo>
                    <a:pt x="2813" y="3594"/>
                  </a:lnTo>
                  <a:lnTo>
                    <a:pt x="2813" y="3594"/>
                  </a:lnTo>
                  <a:lnTo>
                    <a:pt x="2813" y="3594"/>
                  </a:lnTo>
                  <a:lnTo>
                    <a:pt x="2782" y="3594"/>
                  </a:lnTo>
                  <a:lnTo>
                    <a:pt x="2782" y="3594"/>
                  </a:lnTo>
                  <a:lnTo>
                    <a:pt x="2750" y="3625"/>
                  </a:lnTo>
                  <a:lnTo>
                    <a:pt x="2719" y="3656"/>
                  </a:lnTo>
                  <a:lnTo>
                    <a:pt x="2719" y="3688"/>
                  </a:lnTo>
                  <a:lnTo>
                    <a:pt x="2688" y="3719"/>
                  </a:lnTo>
                  <a:lnTo>
                    <a:pt x="2688" y="3719"/>
                  </a:lnTo>
                  <a:lnTo>
                    <a:pt x="2688" y="3719"/>
                  </a:lnTo>
                  <a:lnTo>
                    <a:pt x="2688" y="3719"/>
                  </a:lnTo>
                  <a:lnTo>
                    <a:pt x="2719" y="3719"/>
                  </a:lnTo>
                  <a:lnTo>
                    <a:pt x="2719" y="3719"/>
                  </a:lnTo>
                  <a:lnTo>
                    <a:pt x="2750" y="3719"/>
                  </a:lnTo>
                  <a:lnTo>
                    <a:pt x="2719" y="3750"/>
                  </a:lnTo>
                  <a:lnTo>
                    <a:pt x="2719" y="3781"/>
                  </a:lnTo>
                  <a:lnTo>
                    <a:pt x="2719" y="3781"/>
                  </a:lnTo>
                  <a:lnTo>
                    <a:pt x="2719" y="3781"/>
                  </a:lnTo>
                  <a:lnTo>
                    <a:pt x="2688" y="3781"/>
                  </a:lnTo>
                  <a:lnTo>
                    <a:pt x="2688" y="3750"/>
                  </a:lnTo>
                  <a:lnTo>
                    <a:pt x="2688" y="3750"/>
                  </a:lnTo>
                  <a:lnTo>
                    <a:pt x="2688" y="3750"/>
                  </a:lnTo>
                  <a:lnTo>
                    <a:pt x="2657" y="3750"/>
                  </a:lnTo>
                  <a:lnTo>
                    <a:pt x="2657" y="3781"/>
                  </a:lnTo>
                  <a:lnTo>
                    <a:pt x="2657" y="3813"/>
                  </a:lnTo>
                  <a:lnTo>
                    <a:pt x="2657" y="3813"/>
                  </a:lnTo>
                  <a:lnTo>
                    <a:pt x="2657" y="3844"/>
                  </a:lnTo>
                  <a:lnTo>
                    <a:pt x="2657" y="3844"/>
                  </a:lnTo>
                  <a:lnTo>
                    <a:pt x="2625" y="3844"/>
                  </a:lnTo>
                  <a:lnTo>
                    <a:pt x="2625" y="3844"/>
                  </a:lnTo>
                  <a:lnTo>
                    <a:pt x="2657" y="3875"/>
                  </a:lnTo>
                  <a:lnTo>
                    <a:pt x="2657" y="3875"/>
                  </a:lnTo>
                  <a:lnTo>
                    <a:pt x="2625" y="3906"/>
                  </a:lnTo>
                  <a:lnTo>
                    <a:pt x="2657" y="3938"/>
                  </a:lnTo>
                  <a:lnTo>
                    <a:pt x="2657" y="3969"/>
                  </a:lnTo>
                  <a:lnTo>
                    <a:pt x="2688" y="4000"/>
                  </a:lnTo>
                  <a:lnTo>
                    <a:pt x="2688" y="4000"/>
                  </a:lnTo>
                  <a:lnTo>
                    <a:pt x="2719" y="3969"/>
                  </a:lnTo>
                  <a:lnTo>
                    <a:pt x="2719" y="3969"/>
                  </a:lnTo>
                  <a:lnTo>
                    <a:pt x="2688" y="4000"/>
                  </a:lnTo>
                  <a:lnTo>
                    <a:pt x="2688" y="4000"/>
                  </a:lnTo>
                  <a:lnTo>
                    <a:pt x="2719" y="4000"/>
                  </a:lnTo>
                  <a:lnTo>
                    <a:pt x="2688" y="4000"/>
                  </a:lnTo>
                  <a:lnTo>
                    <a:pt x="2688" y="4000"/>
                  </a:lnTo>
                  <a:lnTo>
                    <a:pt x="2688" y="4000"/>
                  </a:lnTo>
                  <a:lnTo>
                    <a:pt x="2657" y="4031"/>
                  </a:lnTo>
                  <a:lnTo>
                    <a:pt x="2657" y="4031"/>
                  </a:lnTo>
                  <a:lnTo>
                    <a:pt x="2657" y="4094"/>
                  </a:lnTo>
                  <a:lnTo>
                    <a:pt x="2657" y="4094"/>
                  </a:lnTo>
                  <a:lnTo>
                    <a:pt x="2657" y="4125"/>
                  </a:lnTo>
                  <a:lnTo>
                    <a:pt x="2657" y="4125"/>
                  </a:lnTo>
                  <a:lnTo>
                    <a:pt x="2688" y="4188"/>
                  </a:lnTo>
                  <a:lnTo>
                    <a:pt x="2688" y="4188"/>
                  </a:lnTo>
                  <a:lnTo>
                    <a:pt x="2688" y="4219"/>
                  </a:lnTo>
                  <a:lnTo>
                    <a:pt x="2719" y="4219"/>
                  </a:lnTo>
                  <a:lnTo>
                    <a:pt x="2719" y="4219"/>
                  </a:lnTo>
                  <a:lnTo>
                    <a:pt x="2719" y="4219"/>
                  </a:lnTo>
                  <a:lnTo>
                    <a:pt x="2750" y="4219"/>
                  </a:lnTo>
                  <a:lnTo>
                    <a:pt x="2750" y="4250"/>
                  </a:lnTo>
                  <a:lnTo>
                    <a:pt x="2782" y="4250"/>
                  </a:lnTo>
                  <a:lnTo>
                    <a:pt x="2782" y="4250"/>
                  </a:lnTo>
                  <a:lnTo>
                    <a:pt x="2844" y="4281"/>
                  </a:lnTo>
                  <a:lnTo>
                    <a:pt x="2844" y="4281"/>
                  </a:lnTo>
                  <a:lnTo>
                    <a:pt x="2844" y="4250"/>
                  </a:lnTo>
                  <a:lnTo>
                    <a:pt x="2844" y="4250"/>
                  </a:lnTo>
                  <a:lnTo>
                    <a:pt x="2875" y="4250"/>
                  </a:lnTo>
                  <a:lnTo>
                    <a:pt x="2875" y="4281"/>
                  </a:lnTo>
                  <a:lnTo>
                    <a:pt x="2875" y="4281"/>
                  </a:lnTo>
                  <a:lnTo>
                    <a:pt x="2907" y="4312"/>
                  </a:lnTo>
                  <a:lnTo>
                    <a:pt x="2907" y="4312"/>
                  </a:lnTo>
                  <a:lnTo>
                    <a:pt x="2907" y="4312"/>
                  </a:lnTo>
                  <a:lnTo>
                    <a:pt x="2938" y="4312"/>
                  </a:lnTo>
                  <a:lnTo>
                    <a:pt x="2938" y="4312"/>
                  </a:lnTo>
                  <a:lnTo>
                    <a:pt x="2938" y="4281"/>
                  </a:lnTo>
                  <a:lnTo>
                    <a:pt x="2969" y="4281"/>
                  </a:lnTo>
                  <a:lnTo>
                    <a:pt x="2969" y="4312"/>
                  </a:lnTo>
                  <a:lnTo>
                    <a:pt x="2969" y="4312"/>
                  </a:lnTo>
                  <a:lnTo>
                    <a:pt x="2969" y="4312"/>
                  </a:lnTo>
                  <a:lnTo>
                    <a:pt x="2969" y="4312"/>
                  </a:lnTo>
                  <a:lnTo>
                    <a:pt x="3000" y="4312"/>
                  </a:lnTo>
                  <a:lnTo>
                    <a:pt x="3000" y="4344"/>
                  </a:lnTo>
                  <a:lnTo>
                    <a:pt x="2969" y="4344"/>
                  </a:lnTo>
                  <a:lnTo>
                    <a:pt x="2969" y="4375"/>
                  </a:lnTo>
                  <a:lnTo>
                    <a:pt x="2969" y="4375"/>
                  </a:lnTo>
                  <a:lnTo>
                    <a:pt x="2969" y="4344"/>
                  </a:lnTo>
                  <a:lnTo>
                    <a:pt x="2969" y="4312"/>
                  </a:lnTo>
                  <a:lnTo>
                    <a:pt x="2969" y="4312"/>
                  </a:lnTo>
                  <a:lnTo>
                    <a:pt x="2938" y="4344"/>
                  </a:lnTo>
                  <a:lnTo>
                    <a:pt x="2907" y="4344"/>
                  </a:lnTo>
                  <a:lnTo>
                    <a:pt x="2907" y="4344"/>
                  </a:lnTo>
                  <a:lnTo>
                    <a:pt x="2907" y="4375"/>
                  </a:lnTo>
                  <a:lnTo>
                    <a:pt x="2907" y="4375"/>
                  </a:lnTo>
                  <a:lnTo>
                    <a:pt x="2907" y="4406"/>
                  </a:lnTo>
                  <a:lnTo>
                    <a:pt x="2907" y="4406"/>
                  </a:lnTo>
                  <a:lnTo>
                    <a:pt x="2938" y="4406"/>
                  </a:lnTo>
                  <a:lnTo>
                    <a:pt x="2938" y="4406"/>
                  </a:lnTo>
                  <a:lnTo>
                    <a:pt x="2907" y="4438"/>
                  </a:lnTo>
                  <a:lnTo>
                    <a:pt x="2907" y="4469"/>
                  </a:lnTo>
                  <a:lnTo>
                    <a:pt x="2875" y="4469"/>
                  </a:lnTo>
                  <a:lnTo>
                    <a:pt x="2875" y="4500"/>
                  </a:lnTo>
                  <a:lnTo>
                    <a:pt x="2875" y="4500"/>
                  </a:lnTo>
                  <a:lnTo>
                    <a:pt x="2907" y="4531"/>
                  </a:lnTo>
                  <a:lnTo>
                    <a:pt x="2938" y="4500"/>
                  </a:lnTo>
                  <a:lnTo>
                    <a:pt x="2938" y="4500"/>
                  </a:lnTo>
                  <a:lnTo>
                    <a:pt x="2938" y="4500"/>
                  </a:lnTo>
                  <a:lnTo>
                    <a:pt x="2969" y="4469"/>
                  </a:lnTo>
                  <a:lnTo>
                    <a:pt x="2969" y="4438"/>
                  </a:lnTo>
                  <a:lnTo>
                    <a:pt x="2969" y="4438"/>
                  </a:lnTo>
                  <a:lnTo>
                    <a:pt x="2969" y="4438"/>
                  </a:lnTo>
                  <a:lnTo>
                    <a:pt x="2969" y="4438"/>
                  </a:lnTo>
                  <a:lnTo>
                    <a:pt x="2969" y="4438"/>
                  </a:lnTo>
                  <a:lnTo>
                    <a:pt x="2969" y="4469"/>
                  </a:lnTo>
                  <a:lnTo>
                    <a:pt x="3000" y="4469"/>
                  </a:lnTo>
                  <a:lnTo>
                    <a:pt x="3000" y="4500"/>
                  </a:lnTo>
                  <a:lnTo>
                    <a:pt x="3000" y="4500"/>
                  </a:lnTo>
                  <a:lnTo>
                    <a:pt x="3000" y="4531"/>
                  </a:lnTo>
                  <a:lnTo>
                    <a:pt x="3000" y="4531"/>
                  </a:lnTo>
                  <a:lnTo>
                    <a:pt x="3000" y="4531"/>
                  </a:lnTo>
                  <a:lnTo>
                    <a:pt x="3032" y="4531"/>
                  </a:lnTo>
                  <a:lnTo>
                    <a:pt x="3000" y="4563"/>
                  </a:lnTo>
                  <a:lnTo>
                    <a:pt x="3000" y="4563"/>
                  </a:lnTo>
                  <a:lnTo>
                    <a:pt x="2969" y="4594"/>
                  </a:lnTo>
                  <a:lnTo>
                    <a:pt x="2969" y="4625"/>
                  </a:lnTo>
                  <a:lnTo>
                    <a:pt x="2938" y="4656"/>
                  </a:lnTo>
                  <a:lnTo>
                    <a:pt x="2938" y="4656"/>
                  </a:lnTo>
                  <a:lnTo>
                    <a:pt x="2907" y="4688"/>
                  </a:lnTo>
                  <a:lnTo>
                    <a:pt x="2907" y="4719"/>
                  </a:lnTo>
                  <a:lnTo>
                    <a:pt x="2875" y="4719"/>
                  </a:lnTo>
                  <a:lnTo>
                    <a:pt x="2875" y="4719"/>
                  </a:lnTo>
                  <a:lnTo>
                    <a:pt x="2844" y="4719"/>
                  </a:lnTo>
                  <a:lnTo>
                    <a:pt x="2844" y="4719"/>
                  </a:lnTo>
                  <a:lnTo>
                    <a:pt x="2813" y="4719"/>
                  </a:lnTo>
                  <a:lnTo>
                    <a:pt x="2813" y="4719"/>
                  </a:lnTo>
                  <a:lnTo>
                    <a:pt x="2813" y="4750"/>
                  </a:lnTo>
                  <a:lnTo>
                    <a:pt x="2813" y="4813"/>
                  </a:lnTo>
                  <a:lnTo>
                    <a:pt x="2813" y="4844"/>
                  </a:lnTo>
                  <a:lnTo>
                    <a:pt x="2813" y="4844"/>
                  </a:lnTo>
                  <a:lnTo>
                    <a:pt x="2844" y="4875"/>
                  </a:lnTo>
                  <a:lnTo>
                    <a:pt x="2844" y="4938"/>
                  </a:lnTo>
                  <a:lnTo>
                    <a:pt x="2844" y="4969"/>
                  </a:lnTo>
                  <a:lnTo>
                    <a:pt x="2844" y="5000"/>
                  </a:lnTo>
                  <a:lnTo>
                    <a:pt x="2844" y="5031"/>
                  </a:lnTo>
                  <a:lnTo>
                    <a:pt x="2844" y="5063"/>
                  </a:lnTo>
                  <a:lnTo>
                    <a:pt x="2844" y="5063"/>
                  </a:lnTo>
                  <a:lnTo>
                    <a:pt x="2813" y="5063"/>
                  </a:lnTo>
                  <a:lnTo>
                    <a:pt x="2782" y="5063"/>
                  </a:lnTo>
                  <a:lnTo>
                    <a:pt x="2782" y="5063"/>
                  </a:lnTo>
                  <a:lnTo>
                    <a:pt x="2782" y="5063"/>
                  </a:lnTo>
                  <a:lnTo>
                    <a:pt x="2782" y="5063"/>
                  </a:lnTo>
                  <a:lnTo>
                    <a:pt x="2813" y="5125"/>
                  </a:lnTo>
                  <a:lnTo>
                    <a:pt x="2813" y="5125"/>
                  </a:lnTo>
                  <a:lnTo>
                    <a:pt x="2813" y="5156"/>
                  </a:lnTo>
                  <a:lnTo>
                    <a:pt x="2813" y="5156"/>
                  </a:lnTo>
                  <a:lnTo>
                    <a:pt x="2813" y="5125"/>
                  </a:lnTo>
                  <a:lnTo>
                    <a:pt x="2782" y="5125"/>
                  </a:lnTo>
                  <a:lnTo>
                    <a:pt x="2719" y="5031"/>
                  </a:lnTo>
                  <a:lnTo>
                    <a:pt x="2719" y="5031"/>
                  </a:lnTo>
                  <a:lnTo>
                    <a:pt x="2719" y="5031"/>
                  </a:lnTo>
                  <a:lnTo>
                    <a:pt x="2719" y="5031"/>
                  </a:lnTo>
                  <a:lnTo>
                    <a:pt x="2719" y="5031"/>
                  </a:lnTo>
                  <a:lnTo>
                    <a:pt x="2750" y="5031"/>
                  </a:lnTo>
                  <a:lnTo>
                    <a:pt x="2750" y="5031"/>
                  </a:lnTo>
                  <a:lnTo>
                    <a:pt x="2782" y="5031"/>
                  </a:lnTo>
                  <a:lnTo>
                    <a:pt x="2782" y="5031"/>
                  </a:lnTo>
                  <a:lnTo>
                    <a:pt x="2782" y="5031"/>
                  </a:lnTo>
                  <a:lnTo>
                    <a:pt x="2813" y="5063"/>
                  </a:lnTo>
                  <a:lnTo>
                    <a:pt x="2813" y="5031"/>
                  </a:lnTo>
                  <a:lnTo>
                    <a:pt x="2813" y="5031"/>
                  </a:lnTo>
                  <a:lnTo>
                    <a:pt x="2844" y="5031"/>
                  </a:lnTo>
                  <a:lnTo>
                    <a:pt x="2844" y="5031"/>
                  </a:lnTo>
                  <a:lnTo>
                    <a:pt x="2844" y="5031"/>
                  </a:lnTo>
                  <a:lnTo>
                    <a:pt x="2844" y="5031"/>
                  </a:lnTo>
                  <a:lnTo>
                    <a:pt x="2844" y="5000"/>
                  </a:lnTo>
                  <a:lnTo>
                    <a:pt x="2844" y="5000"/>
                  </a:lnTo>
                  <a:lnTo>
                    <a:pt x="2813" y="4969"/>
                  </a:lnTo>
                  <a:lnTo>
                    <a:pt x="2813" y="4969"/>
                  </a:lnTo>
                  <a:lnTo>
                    <a:pt x="2813" y="4969"/>
                  </a:lnTo>
                  <a:lnTo>
                    <a:pt x="2782" y="5000"/>
                  </a:lnTo>
                  <a:lnTo>
                    <a:pt x="2782" y="4969"/>
                  </a:lnTo>
                  <a:lnTo>
                    <a:pt x="2813" y="4938"/>
                  </a:lnTo>
                  <a:lnTo>
                    <a:pt x="2813" y="4938"/>
                  </a:lnTo>
                  <a:lnTo>
                    <a:pt x="2782" y="4938"/>
                  </a:lnTo>
                  <a:lnTo>
                    <a:pt x="2750" y="4969"/>
                  </a:lnTo>
                  <a:lnTo>
                    <a:pt x="2750" y="4969"/>
                  </a:lnTo>
                  <a:lnTo>
                    <a:pt x="2750" y="4969"/>
                  </a:lnTo>
                  <a:lnTo>
                    <a:pt x="2750" y="4938"/>
                  </a:lnTo>
                  <a:lnTo>
                    <a:pt x="2750" y="4938"/>
                  </a:lnTo>
                  <a:lnTo>
                    <a:pt x="2719" y="4906"/>
                  </a:lnTo>
                  <a:lnTo>
                    <a:pt x="2719" y="4875"/>
                  </a:lnTo>
                  <a:lnTo>
                    <a:pt x="2719" y="4844"/>
                  </a:lnTo>
                  <a:lnTo>
                    <a:pt x="2750" y="4844"/>
                  </a:lnTo>
                  <a:lnTo>
                    <a:pt x="2750" y="4813"/>
                  </a:lnTo>
                  <a:lnTo>
                    <a:pt x="2750" y="4719"/>
                  </a:lnTo>
                  <a:lnTo>
                    <a:pt x="2750" y="4688"/>
                  </a:lnTo>
                  <a:lnTo>
                    <a:pt x="2750" y="4688"/>
                  </a:lnTo>
                  <a:lnTo>
                    <a:pt x="2688" y="4719"/>
                  </a:lnTo>
                  <a:lnTo>
                    <a:pt x="2688" y="4719"/>
                  </a:lnTo>
                  <a:lnTo>
                    <a:pt x="2688" y="4719"/>
                  </a:lnTo>
                  <a:lnTo>
                    <a:pt x="2688" y="4750"/>
                  </a:lnTo>
                  <a:lnTo>
                    <a:pt x="2688" y="4750"/>
                  </a:lnTo>
                  <a:lnTo>
                    <a:pt x="2657" y="4750"/>
                  </a:lnTo>
                  <a:lnTo>
                    <a:pt x="2657" y="4750"/>
                  </a:lnTo>
                  <a:lnTo>
                    <a:pt x="2688" y="4688"/>
                  </a:lnTo>
                  <a:lnTo>
                    <a:pt x="2688" y="4656"/>
                  </a:lnTo>
                  <a:lnTo>
                    <a:pt x="2688" y="4656"/>
                  </a:lnTo>
                  <a:lnTo>
                    <a:pt x="2688" y="4688"/>
                  </a:lnTo>
                  <a:lnTo>
                    <a:pt x="2625" y="4688"/>
                  </a:lnTo>
                  <a:lnTo>
                    <a:pt x="2625" y="4688"/>
                  </a:lnTo>
                  <a:lnTo>
                    <a:pt x="2625" y="4656"/>
                  </a:lnTo>
                  <a:lnTo>
                    <a:pt x="2625" y="4656"/>
                  </a:lnTo>
                  <a:lnTo>
                    <a:pt x="2594" y="4625"/>
                  </a:lnTo>
                  <a:lnTo>
                    <a:pt x="2594" y="4625"/>
                  </a:lnTo>
                  <a:lnTo>
                    <a:pt x="2594" y="4625"/>
                  </a:lnTo>
                  <a:lnTo>
                    <a:pt x="2594" y="4625"/>
                  </a:lnTo>
                  <a:lnTo>
                    <a:pt x="2563" y="4625"/>
                  </a:lnTo>
                  <a:lnTo>
                    <a:pt x="2563" y="4625"/>
                  </a:lnTo>
                  <a:lnTo>
                    <a:pt x="2532" y="4594"/>
                  </a:lnTo>
                  <a:lnTo>
                    <a:pt x="2532" y="4625"/>
                  </a:lnTo>
                  <a:lnTo>
                    <a:pt x="2532" y="4625"/>
                  </a:lnTo>
                  <a:lnTo>
                    <a:pt x="2532" y="4625"/>
                  </a:lnTo>
                  <a:lnTo>
                    <a:pt x="2532" y="4656"/>
                  </a:lnTo>
                  <a:lnTo>
                    <a:pt x="2500" y="4656"/>
                  </a:lnTo>
                  <a:lnTo>
                    <a:pt x="2500" y="4656"/>
                  </a:lnTo>
                  <a:lnTo>
                    <a:pt x="2469" y="4656"/>
                  </a:lnTo>
                  <a:lnTo>
                    <a:pt x="2469" y="4656"/>
                  </a:lnTo>
                  <a:lnTo>
                    <a:pt x="2469" y="4656"/>
                  </a:lnTo>
                  <a:lnTo>
                    <a:pt x="2438" y="4656"/>
                  </a:lnTo>
                  <a:lnTo>
                    <a:pt x="2438" y="4656"/>
                  </a:lnTo>
                  <a:lnTo>
                    <a:pt x="2469" y="4688"/>
                  </a:lnTo>
                  <a:lnTo>
                    <a:pt x="2469" y="4719"/>
                  </a:lnTo>
                  <a:lnTo>
                    <a:pt x="2469" y="4719"/>
                  </a:lnTo>
                  <a:lnTo>
                    <a:pt x="2469" y="4719"/>
                  </a:lnTo>
                  <a:lnTo>
                    <a:pt x="2469" y="4719"/>
                  </a:lnTo>
                  <a:lnTo>
                    <a:pt x="2469" y="4719"/>
                  </a:lnTo>
                  <a:lnTo>
                    <a:pt x="2469" y="4750"/>
                  </a:lnTo>
                  <a:lnTo>
                    <a:pt x="2500" y="4781"/>
                  </a:lnTo>
                  <a:lnTo>
                    <a:pt x="2500" y="4781"/>
                  </a:lnTo>
                  <a:lnTo>
                    <a:pt x="2532" y="4781"/>
                  </a:lnTo>
                  <a:lnTo>
                    <a:pt x="2563" y="4781"/>
                  </a:lnTo>
                  <a:lnTo>
                    <a:pt x="2563" y="4781"/>
                  </a:lnTo>
                  <a:lnTo>
                    <a:pt x="2594" y="4781"/>
                  </a:lnTo>
                  <a:lnTo>
                    <a:pt x="2625" y="4813"/>
                  </a:lnTo>
                  <a:lnTo>
                    <a:pt x="2625" y="4813"/>
                  </a:lnTo>
                  <a:lnTo>
                    <a:pt x="2625" y="4813"/>
                  </a:lnTo>
                  <a:lnTo>
                    <a:pt x="2625" y="4844"/>
                  </a:lnTo>
                  <a:lnTo>
                    <a:pt x="2625" y="4844"/>
                  </a:lnTo>
                  <a:lnTo>
                    <a:pt x="2625" y="4844"/>
                  </a:lnTo>
                  <a:lnTo>
                    <a:pt x="2625" y="4844"/>
                  </a:lnTo>
                  <a:lnTo>
                    <a:pt x="2594" y="4875"/>
                  </a:lnTo>
                  <a:lnTo>
                    <a:pt x="2563" y="4875"/>
                  </a:lnTo>
                  <a:lnTo>
                    <a:pt x="2532" y="4844"/>
                  </a:lnTo>
                  <a:lnTo>
                    <a:pt x="2532" y="4844"/>
                  </a:lnTo>
                  <a:lnTo>
                    <a:pt x="2532" y="4844"/>
                  </a:lnTo>
                  <a:lnTo>
                    <a:pt x="2469" y="4781"/>
                  </a:lnTo>
                  <a:lnTo>
                    <a:pt x="2469" y="4750"/>
                  </a:lnTo>
                  <a:lnTo>
                    <a:pt x="2469" y="4750"/>
                  </a:lnTo>
                  <a:lnTo>
                    <a:pt x="2438" y="4750"/>
                  </a:lnTo>
                  <a:lnTo>
                    <a:pt x="2438" y="4750"/>
                  </a:lnTo>
                  <a:lnTo>
                    <a:pt x="2438" y="4750"/>
                  </a:lnTo>
                  <a:lnTo>
                    <a:pt x="2438" y="4781"/>
                  </a:lnTo>
                  <a:lnTo>
                    <a:pt x="2469" y="4781"/>
                  </a:lnTo>
                  <a:lnTo>
                    <a:pt x="2469" y="4813"/>
                  </a:lnTo>
                  <a:lnTo>
                    <a:pt x="2469" y="4813"/>
                  </a:lnTo>
                  <a:lnTo>
                    <a:pt x="2469" y="4813"/>
                  </a:lnTo>
                  <a:lnTo>
                    <a:pt x="2469" y="4813"/>
                  </a:lnTo>
                  <a:lnTo>
                    <a:pt x="2438" y="4844"/>
                  </a:lnTo>
                  <a:lnTo>
                    <a:pt x="2438" y="4844"/>
                  </a:lnTo>
                  <a:lnTo>
                    <a:pt x="2438" y="4844"/>
                  </a:lnTo>
                  <a:lnTo>
                    <a:pt x="2407" y="4844"/>
                  </a:lnTo>
                  <a:lnTo>
                    <a:pt x="2407" y="4844"/>
                  </a:lnTo>
                  <a:lnTo>
                    <a:pt x="2375" y="4844"/>
                  </a:lnTo>
                  <a:lnTo>
                    <a:pt x="2375" y="4844"/>
                  </a:lnTo>
                  <a:lnTo>
                    <a:pt x="2313" y="4813"/>
                  </a:lnTo>
                  <a:lnTo>
                    <a:pt x="2282" y="4813"/>
                  </a:lnTo>
                  <a:lnTo>
                    <a:pt x="2250" y="4813"/>
                  </a:lnTo>
                  <a:lnTo>
                    <a:pt x="2250" y="4813"/>
                  </a:lnTo>
                  <a:lnTo>
                    <a:pt x="2219" y="4813"/>
                  </a:lnTo>
                  <a:lnTo>
                    <a:pt x="2219" y="4813"/>
                  </a:lnTo>
                  <a:lnTo>
                    <a:pt x="2188" y="4813"/>
                  </a:lnTo>
                  <a:lnTo>
                    <a:pt x="2188" y="4844"/>
                  </a:lnTo>
                  <a:lnTo>
                    <a:pt x="2188" y="4844"/>
                  </a:lnTo>
                  <a:lnTo>
                    <a:pt x="2125" y="4844"/>
                  </a:lnTo>
                  <a:lnTo>
                    <a:pt x="2094" y="4844"/>
                  </a:lnTo>
                  <a:lnTo>
                    <a:pt x="2094" y="4844"/>
                  </a:lnTo>
                  <a:lnTo>
                    <a:pt x="2063" y="4844"/>
                  </a:lnTo>
                  <a:lnTo>
                    <a:pt x="2063" y="4844"/>
                  </a:lnTo>
                  <a:lnTo>
                    <a:pt x="2032" y="4844"/>
                  </a:lnTo>
                  <a:lnTo>
                    <a:pt x="2032" y="4844"/>
                  </a:lnTo>
                  <a:lnTo>
                    <a:pt x="2000" y="4813"/>
                  </a:lnTo>
                  <a:lnTo>
                    <a:pt x="1969" y="4813"/>
                  </a:lnTo>
                  <a:lnTo>
                    <a:pt x="1969" y="4781"/>
                  </a:lnTo>
                  <a:lnTo>
                    <a:pt x="1938" y="4750"/>
                  </a:lnTo>
                  <a:lnTo>
                    <a:pt x="1907" y="4719"/>
                  </a:lnTo>
                  <a:lnTo>
                    <a:pt x="1875" y="4719"/>
                  </a:lnTo>
                  <a:lnTo>
                    <a:pt x="1875" y="4750"/>
                  </a:lnTo>
                  <a:lnTo>
                    <a:pt x="1813" y="4750"/>
                  </a:lnTo>
                  <a:lnTo>
                    <a:pt x="1813" y="4750"/>
                  </a:lnTo>
                  <a:lnTo>
                    <a:pt x="1781" y="4719"/>
                  </a:lnTo>
                  <a:lnTo>
                    <a:pt x="1781" y="4719"/>
                  </a:lnTo>
                  <a:lnTo>
                    <a:pt x="1781" y="4688"/>
                  </a:lnTo>
                  <a:lnTo>
                    <a:pt x="1781" y="4688"/>
                  </a:lnTo>
                  <a:lnTo>
                    <a:pt x="1781" y="4688"/>
                  </a:lnTo>
                  <a:lnTo>
                    <a:pt x="1781" y="4656"/>
                  </a:lnTo>
                  <a:lnTo>
                    <a:pt x="1750" y="4688"/>
                  </a:lnTo>
                  <a:lnTo>
                    <a:pt x="1750" y="4656"/>
                  </a:lnTo>
                  <a:lnTo>
                    <a:pt x="1750" y="4656"/>
                  </a:lnTo>
                  <a:lnTo>
                    <a:pt x="1750" y="4656"/>
                  </a:lnTo>
                  <a:lnTo>
                    <a:pt x="1750" y="4656"/>
                  </a:lnTo>
                  <a:lnTo>
                    <a:pt x="1750" y="4656"/>
                  </a:lnTo>
                  <a:lnTo>
                    <a:pt x="1719" y="4656"/>
                  </a:lnTo>
                  <a:lnTo>
                    <a:pt x="1719" y="4656"/>
                  </a:lnTo>
                  <a:lnTo>
                    <a:pt x="1719" y="4625"/>
                  </a:lnTo>
                  <a:lnTo>
                    <a:pt x="1688" y="4594"/>
                  </a:lnTo>
                  <a:lnTo>
                    <a:pt x="1688" y="4563"/>
                  </a:lnTo>
                  <a:lnTo>
                    <a:pt x="1688" y="4531"/>
                  </a:lnTo>
                  <a:lnTo>
                    <a:pt x="1688" y="4500"/>
                  </a:lnTo>
                  <a:lnTo>
                    <a:pt x="1688" y="4500"/>
                  </a:lnTo>
                  <a:lnTo>
                    <a:pt x="1657" y="4469"/>
                  </a:lnTo>
                  <a:lnTo>
                    <a:pt x="1657" y="4469"/>
                  </a:lnTo>
                  <a:lnTo>
                    <a:pt x="1625" y="4469"/>
                  </a:lnTo>
                  <a:lnTo>
                    <a:pt x="1625" y="4469"/>
                  </a:lnTo>
                  <a:lnTo>
                    <a:pt x="1563" y="4500"/>
                  </a:lnTo>
                  <a:lnTo>
                    <a:pt x="1563" y="4500"/>
                  </a:lnTo>
                  <a:lnTo>
                    <a:pt x="1500" y="4500"/>
                  </a:lnTo>
                  <a:lnTo>
                    <a:pt x="1438" y="4531"/>
                  </a:lnTo>
                  <a:lnTo>
                    <a:pt x="1375" y="4531"/>
                  </a:lnTo>
                  <a:lnTo>
                    <a:pt x="1375" y="4531"/>
                  </a:lnTo>
                  <a:lnTo>
                    <a:pt x="1344" y="4594"/>
                  </a:lnTo>
                  <a:lnTo>
                    <a:pt x="1344" y="4594"/>
                  </a:lnTo>
                  <a:lnTo>
                    <a:pt x="1344" y="4625"/>
                  </a:lnTo>
                  <a:lnTo>
                    <a:pt x="1375" y="4656"/>
                  </a:lnTo>
                  <a:lnTo>
                    <a:pt x="1375" y="4656"/>
                  </a:lnTo>
                  <a:lnTo>
                    <a:pt x="1375" y="4656"/>
                  </a:lnTo>
                  <a:lnTo>
                    <a:pt x="1406" y="4656"/>
                  </a:lnTo>
                  <a:lnTo>
                    <a:pt x="1406" y="4656"/>
                  </a:lnTo>
                  <a:lnTo>
                    <a:pt x="1438" y="4656"/>
                  </a:lnTo>
                  <a:lnTo>
                    <a:pt x="1438" y="4656"/>
                  </a:lnTo>
                  <a:lnTo>
                    <a:pt x="1438" y="4625"/>
                  </a:lnTo>
                  <a:lnTo>
                    <a:pt x="1438" y="4625"/>
                  </a:lnTo>
                  <a:lnTo>
                    <a:pt x="1469" y="4625"/>
                  </a:lnTo>
                  <a:lnTo>
                    <a:pt x="1469" y="4625"/>
                  </a:lnTo>
                  <a:lnTo>
                    <a:pt x="1500" y="4625"/>
                  </a:lnTo>
                  <a:lnTo>
                    <a:pt x="1500" y="4625"/>
                  </a:lnTo>
                  <a:lnTo>
                    <a:pt x="1532" y="4625"/>
                  </a:lnTo>
                  <a:lnTo>
                    <a:pt x="1532" y="4625"/>
                  </a:lnTo>
                  <a:lnTo>
                    <a:pt x="1532" y="4594"/>
                  </a:lnTo>
                  <a:lnTo>
                    <a:pt x="1563" y="4594"/>
                  </a:lnTo>
                  <a:lnTo>
                    <a:pt x="1563" y="4625"/>
                  </a:lnTo>
                  <a:lnTo>
                    <a:pt x="1563" y="4625"/>
                  </a:lnTo>
                  <a:lnTo>
                    <a:pt x="1563" y="4594"/>
                  </a:lnTo>
                  <a:lnTo>
                    <a:pt x="1594" y="4563"/>
                  </a:lnTo>
                  <a:lnTo>
                    <a:pt x="1625" y="4563"/>
                  </a:lnTo>
                  <a:lnTo>
                    <a:pt x="1625" y="4563"/>
                  </a:lnTo>
                  <a:lnTo>
                    <a:pt x="1657" y="4563"/>
                  </a:lnTo>
                  <a:lnTo>
                    <a:pt x="1657" y="4563"/>
                  </a:lnTo>
                  <a:lnTo>
                    <a:pt x="1657" y="4563"/>
                  </a:lnTo>
                  <a:lnTo>
                    <a:pt x="1657" y="4594"/>
                  </a:lnTo>
                  <a:lnTo>
                    <a:pt x="1657" y="4594"/>
                  </a:lnTo>
                  <a:lnTo>
                    <a:pt x="1657" y="4594"/>
                  </a:lnTo>
                  <a:lnTo>
                    <a:pt x="1625" y="4625"/>
                  </a:lnTo>
                  <a:lnTo>
                    <a:pt x="1625" y="4625"/>
                  </a:lnTo>
                  <a:lnTo>
                    <a:pt x="1594" y="4625"/>
                  </a:lnTo>
                  <a:lnTo>
                    <a:pt x="1594" y="4625"/>
                  </a:lnTo>
                  <a:lnTo>
                    <a:pt x="1594" y="4656"/>
                  </a:lnTo>
                  <a:lnTo>
                    <a:pt x="1594" y="4656"/>
                  </a:lnTo>
                  <a:lnTo>
                    <a:pt x="1594" y="4656"/>
                  </a:lnTo>
                  <a:lnTo>
                    <a:pt x="1563" y="4656"/>
                  </a:lnTo>
                  <a:lnTo>
                    <a:pt x="1563" y="4656"/>
                  </a:lnTo>
                  <a:lnTo>
                    <a:pt x="1563" y="4656"/>
                  </a:lnTo>
                  <a:lnTo>
                    <a:pt x="1532" y="4688"/>
                  </a:lnTo>
                  <a:lnTo>
                    <a:pt x="1532" y="4688"/>
                  </a:lnTo>
                  <a:lnTo>
                    <a:pt x="1532" y="4688"/>
                  </a:lnTo>
                  <a:lnTo>
                    <a:pt x="1532" y="4688"/>
                  </a:lnTo>
                  <a:lnTo>
                    <a:pt x="1500" y="4688"/>
                  </a:lnTo>
                  <a:lnTo>
                    <a:pt x="1500" y="4688"/>
                  </a:lnTo>
                  <a:lnTo>
                    <a:pt x="1469" y="4688"/>
                  </a:lnTo>
                  <a:lnTo>
                    <a:pt x="1469" y="4688"/>
                  </a:lnTo>
                  <a:lnTo>
                    <a:pt x="1469" y="4688"/>
                  </a:lnTo>
                  <a:lnTo>
                    <a:pt x="1438" y="4688"/>
                  </a:lnTo>
                  <a:lnTo>
                    <a:pt x="1438" y="4688"/>
                  </a:lnTo>
                  <a:lnTo>
                    <a:pt x="1438" y="4688"/>
                  </a:lnTo>
                  <a:lnTo>
                    <a:pt x="1438" y="4719"/>
                  </a:lnTo>
                  <a:lnTo>
                    <a:pt x="1438" y="4719"/>
                  </a:lnTo>
                  <a:lnTo>
                    <a:pt x="1406" y="4750"/>
                  </a:lnTo>
                  <a:lnTo>
                    <a:pt x="1406" y="4750"/>
                  </a:lnTo>
                  <a:lnTo>
                    <a:pt x="1406" y="4781"/>
                  </a:lnTo>
                  <a:lnTo>
                    <a:pt x="1406" y="4781"/>
                  </a:lnTo>
                  <a:lnTo>
                    <a:pt x="1406" y="4813"/>
                  </a:lnTo>
                  <a:lnTo>
                    <a:pt x="1406" y="4813"/>
                  </a:lnTo>
                  <a:lnTo>
                    <a:pt x="1406" y="4844"/>
                  </a:lnTo>
                  <a:lnTo>
                    <a:pt x="1406" y="4875"/>
                  </a:lnTo>
                  <a:lnTo>
                    <a:pt x="1406" y="4875"/>
                  </a:lnTo>
                  <a:lnTo>
                    <a:pt x="1406" y="4875"/>
                  </a:lnTo>
                  <a:lnTo>
                    <a:pt x="1406" y="4906"/>
                  </a:lnTo>
                  <a:lnTo>
                    <a:pt x="1438" y="4938"/>
                  </a:lnTo>
                  <a:lnTo>
                    <a:pt x="1438" y="4969"/>
                  </a:lnTo>
                  <a:lnTo>
                    <a:pt x="1438" y="4969"/>
                  </a:lnTo>
                  <a:lnTo>
                    <a:pt x="1438" y="5000"/>
                  </a:lnTo>
                  <a:lnTo>
                    <a:pt x="1438" y="5000"/>
                  </a:lnTo>
                  <a:lnTo>
                    <a:pt x="1438" y="5000"/>
                  </a:lnTo>
                  <a:lnTo>
                    <a:pt x="1469" y="5031"/>
                  </a:lnTo>
                  <a:lnTo>
                    <a:pt x="1438" y="5031"/>
                  </a:lnTo>
                  <a:lnTo>
                    <a:pt x="1438" y="5031"/>
                  </a:lnTo>
                  <a:lnTo>
                    <a:pt x="1438" y="5000"/>
                  </a:lnTo>
                  <a:lnTo>
                    <a:pt x="1438" y="5031"/>
                  </a:lnTo>
                  <a:lnTo>
                    <a:pt x="1406" y="5031"/>
                  </a:lnTo>
                  <a:lnTo>
                    <a:pt x="1406" y="5031"/>
                  </a:lnTo>
                  <a:lnTo>
                    <a:pt x="1406" y="5000"/>
                  </a:lnTo>
                  <a:lnTo>
                    <a:pt x="1375" y="5000"/>
                  </a:lnTo>
                  <a:lnTo>
                    <a:pt x="1375" y="5000"/>
                  </a:lnTo>
                  <a:lnTo>
                    <a:pt x="1375" y="5063"/>
                  </a:lnTo>
                  <a:lnTo>
                    <a:pt x="1375" y="5063"/>
                  </a:lnTo>
                  <a:lnTo>
                    <a:pt x="1375" y="5063"/>
                  </a:lnTo>
                  <a:lnTo>
                    <a:pt x="1406" y="5094"/>
                  </a:lnTo>
                  <a:lnTo>
                    <a:pt x="1438" y="5156"/>
                  </a:lnTo>
                  <a:lnTo>
                    <a:pt x="1438" y="5188"/>
                  </a:lnTo>
                  <a:lnTo>
                    <a:pt x="1406" y="5188"/>
                  </a:lnTo>
                  <a:lnTo>
                    <a:pt x="1406" y="5156"/>
                  </a:lnTo>
                  <a:lnTo>
                    <a:pt x="1406" y="5156"/>
                  </a:lnTo>
                  <a:lnTo>
                    <a:pt x="1375" y="5094"/>
                  </a:lnTo>
                  <a:lnTo>
                    <a:pt x="1375" y="5094"/>
                  </a:lnTo>
                  <a:lnTo>
                    <a:pt x="1344" y="5063"/>
                  </a:lnTo>
                  <a:lnTo>
                    <a:pt x="1344" y="5031"/>
                  </a:lnTo>
                  <a:lnTo>
                    <a:pt x="1344" y="5031"/>
                  </a:lnTo>
                  <a:lnTo>
                    <a:pt x="1344" y="5031"/>
                  </a:lnTo>
                  <a:lnTo>
                    <a:pt x="1344" y="5031"/>
                  </a:lnTo>
                  <a:lnTo>
                    <a:pt x="1344" y="5000"/>
                  </a:lnTo>
                  <a:lnTo>
                    <a:pt x="1313" y="4969"/>
                  </a:lnTo>
                  <a:lnTo>
                    <a:pt x="1313" y="4969"/>
                  </a:lnTo>
                  <a:lnTo>
                    <a:pt x="1313" y="4969"/>
                  </a:lnTo>
                  <a:lnTo>
                    <a:pt x="1313" y="4969"/>
                  </a:lnTo>
                  <a:lnTo>
                    <a:pt x="1344" y="4969"/>
                  </a:lnTo>
                  <a:lnTo>
                    <a:pt x="1344" y="4969"/>
                  </a:lnTo>
                  <a:lnTo>
                    <a:pt x="1375" y="4969"/>
                  </a:lnTo>
                  <a:lnTo>
                    <a:pt x="1375" y="4969"/>
                  </a:lnTo>
                  <a:lnTo>
                    <a:pt x="1375" y="4938"/>
                  </a:lnTo>
                  <a:lnTo>
                    <a:pt x="1375" y="4938"/>
                  </a:lnTo>
                  <a:lnTo>
                    <a:pt x="1375" y="4906"/>
                  </a:lnTo>
                  <a:lnTo>
                    <a:pt x="1344" y="4875"/>
                  </a:lnTo>
                  <a:lnTo>
                    <a:pt x="1313" y="4844"/>
                  </a:lnTo>
                  <a:lnTo>
                    <a:pt x="1313" y="4813"/>
                  </a:lnTo>
                  <a:lnTo>
                    <a:pt x="1313" y="4813"/>
                  </a:lnTo>
                  <a:lnTo>
                    <a:pt x="1313" y="4813"/>
                  </a:lnTo>
                  <a:lnTo>
                    <a:pt x="1313" y="4813"/>
                  </a:lnTo>
                  <a:lnTo>
                    <a:pt x="1282" y="4844"/>
                  </a:lnTo>
                  <a:lnTo>
                    <a:pt x="1282" y="4844"/>
                  </a:lnTo>
                  <a:lnTo>
                    <a:pt x="1282" y="4844"/>
                  </a:lnTo>
                  <a:lnTo>
                    <a:pt x="1282" y="4844"/>
                  </a:lnTo>
                  <a:lnTo>
                    <a:pt x="1282" y="4813"/>
                  </a:lnTo>
                  <a:lnTo>
                    <a:pt x="1282" y="4781"/>
                  </a:lnTo>
                  <a:lnTo>
                    <a:pt x="1282" y="4781"/>
                  </a:lnTo>
                  <a:lnTo>
                    <a:pt x="1250" y="4781"/>
                  </a:lnTo>
                  <a:lnTo>
                    <a:pt x="1250" y="4750"/>
                  </a:lnTo>
                  <a:lnTo>
                    <a:pt x="1219" y="4750"/>
                  </a:lnTo>
                  <a:lnTo>
                    <a:pt x="1188" y="4750"/>
                  </a:lnTo>
                  <a:lnTo>
                    <a:pt x="1188" y="4719"/>
                  </a:lnTo>
                  <a:lnTo>
                    <a:pt x="1188" y="4719"/>
                  </a:lnTo>
                  <a:lnTo>
                    <a:pt x="1188" y="4719"/>
                  </a:lnTo>
                  <a:lnTo>
                    <a:pt x="1188" y="4688"/>
                  </a:lnTo>
                  <a:lnTo>
                    <a:pt x="1157" y="4688"/>
                  </a:lnTo>
                  <a:lnTo>
                    <a:pt x="1157" y="4656"/>
                  </a:lnTo>
                  <a:lnTo>
                    <a:pt x="1157" y="4656"/>
                  </a:lnTo>
                  <a:lnTo>
                    <a:pt x="1157" y="4688"/>
                  </a:lnTo>
                  <a:lnTo>
                    <a:pt x="1125" y="4688"/>
                  </a:lnTo>
                  <a:lnTo>
                    <a:pt x="1063" y="4688"/>
                  </a:lnTo>
                  <a:lnTo>
                    <a:pt x="1063" y="4719"/>
                  </a:lnTo>
                  <a:lnTo>
                    <a:pt x="1032" y="4719"/>
                  </a:lnTo>
                  <a:lnTo>
                    <a:pt x="1032" y="4688"/>
                  </a:lnTo>
                  <a:lnTo>
                    <a:pt x="1032" y="4688"/>
                  </a:lnTo>
                  <a:lnTo>
                    <a:pt x="1032" y="4688"/>
                  </a:lnTo>
                  <a:lnTo>
                    <a:pt x="1000" y="4688"/>
                  </a:lnTo>
                  <a:lnTo>
                    <a:pt x="1000" y="4719"/>
                  </a:lnTo>
                  <a:lnTo>
                    <a:pt x="969" y="4688"/>
                  </a:lnTo>
                  <a:lnTo>
                    <a:pt x="938" y="4688"/>
                  </a:lnTo>
                  <a:lnTo>
                    <a:pt x="907" y="4688"/>
                  </a:lnTo>
                  <a:lnTo>
                    <a:pt x="907" y="4688"/>
                  </a:lnTo>
                  <a:lnTo>
                    <a:pt x="875" y="4719"/>
                  </a:lnTo>
                  <a:lnTo>
                    <a:pt x="875" y="4688"/>
                  </a:lnTo>
                  <a:lnTo>
                    <a:pt x="844" y="4688"/>
                  </a:lnTo>
                  <a:lnTo>
                    <a:pt x="813" y="4688"/>
                  </a:lnTo>
                  <a:lnTo>
                    <a:pt x="813" y="4688"/>
                  </a:lnTo>
                  <a:lnTo>
                    <a:pt x="750" y="4656"/>
                  </a:lnTo>
                  <a:lnTo>
                    <a:pt x="719" y="4656"/>
                  </a:lnTo>
                  <a:lnTo>
                    <a:pt x="719" y="4656"/>
                  </a:lnTo>
                  <a:lnTo>
                    <a:pt x="688" y="4656"/>
                  </a:lnTo>
                  <a:lnTo>
                    <a:pt x="688" y="4656"/>
                  </a:lnTo>
                  <a:lnTo>
                    <a:pt x="657" y="4625"/>
                  </a:lnTo>
                  <a:lnTo>
                    <a:pt x="657" y="4625"/>
                  </a:lnTo>
                  <a:lnTo>
                    <a:pt x="625" y="4594"/>
                  </a:lnTo>
                  <a:lnTo>
                    <a:pt x="594" y="4594"/>
                  </a:lnTo>
                  <a:lnTo>
                    <a:pt x="594" y="4594"/>
                  </a:lnTo>
                  <a:lnTo>
                    <a:pt x="594" y="4563"/>
                  </a:lnTo>
                  <a:lnTo>
                    <a:pt x="563" y="4563"/>
                  </a:lnTo>
                  <a:lnTo>
                    <a:pt x="563" y="4563"/>
                  </a:lnTo>
                  <a:lnTo>
                    <a:pt x="594" y="4531"/>
                  </a:lnTo>
                  <a:lnTo>
                    <a:pt x="594" y="4531"/>
                  </a:lnTo>
                  <a:lnTo>
                    <a:pt x="625" y="4531"/>
                  </a:lnTo>
                  <a:lnTo>
                    <a:pt x="625" y="4500"/>
                  </a:lnTo>
                  <a:lnTo>
                    <a:pt x="625" y="4500"/>
                  </a:lnTo>
                  <a:lnTo>
                    <a:pt x="657" y="4500"/>
                  </a:lnTo>
                  <a:lnTo>
                    <a:pt x="657" y="4469"/>
                  </a:lnTo>
                  <a:lnTo>
                    <a:pt x="719" y="4500"/>
                  </a:lnTo>
                  <a:lnTo>
                    <a:pt x="750" y="4500"/>
                  </a:lnTo>
                  <a:lnTo>
                    <a:pt x="750" y="4500"/>
                  </a:lnTo>
                  <a:lnTo>
                    <a:pt x="750" y="4500"/>
                  </a:lnTo>
                  <a:lnTo>
                    <a:pt x="782" y="4469"/>
                  </a:lnTo>
                  <a:lnTo>
                    <a:pt x="750" y="4469"/>
                  </a:lnTo>
                  <a:lnTo>
                    <a:pt x="750" y="4469"/>
                  </a:lnTo>
                  <a:lnTo>
                    <a:pt x="750" y="4438"/>
                  </a:lnTo>
                  <a:lnTo>
                    <a:pt x="750" y="4438"/>
                  </a:lnTo>
                  <a:lnTo>
                    <a:pt x="750" y="4406"/>
                  </a:lnTo>
                  <a:lnTo>
                    <a:pt x="750" y="4375"/>
                  </a:lnTo>
                  <a:lnTo>
                    <a:pt x="719" y="4344"/>
                  </a:lnTo>
                  <a:lnTo>
                    <a:pt x="688" y="4312"/>
                  </a:lnTo>
                  <a:lnTo>
                    <a:pt x="657" y="4281"/>
                  </a:lnTo>
                  <a:lnTo>
                    <a:pt x="657" y="4281"/>
                  </a:lnTo>
                  <a:lnTo>
                    <a:pt x="625" y="4250"/>
                  </a:lnTo>
                  <a:lnTo>
                    <a:pt x="625" y="4250"/>
                  </a:lnTo>
                  <a:lnTo>
                    <a:pt x="594" y="4250"/>
                  </a:lnTo>
                  <a:lnTo>
                    <a:pt x="594" y="4250"/>
                  </a:lnTo>
                  <a:lnTo>
                    <a:pt x="563" y="4250"/>
                  </a:lnTo>
                  <a:lnTo>
                    <a:pt x="563" y="4250"/>
                  </a:lnTo>
                  <a:lnTo>
                    <a:pt x="563" y="4250"/>
                  </a:lnTo>
                  <a:lnTo>
                    <a:pt x="563" y="4281"/>
                  </a:lnTo>
                  <a:lnTo>
                    <a:pt x="563" y="4281"/>
                  </a:lnTo>
                  <a:lnTo>
                    <a:pt x="563" y="4281"/>
                  </a:lnTo>
                  <a:lnTo>
                    <a:pt x="563" y="4250"/>
                  </a:lnTo>
                  <a:lnTo>
                    <a:pt x="532" y="4250"/>
                  </a:lnTo>
                  <a:lnTo>
                    <a:pt x="532" y="4250"/>
                  </a:lnTo>
                  <a:lnTo>
                    <a:pt x="469" y="4219"/>
                  </a:lnTo>
                  <a:lnTo>
                    <a:pt x="469" y="4219"/>
                  </a:lnTo>
                  <a:lnTo>
                    <a:pt x="469" y="4219"/>
                  </a:lnTo>
                  <a:lnTo>
                    <a:pt x="469" y="4219"/>
                  </a:lnTo>
                  <a:lnTo>
                    <a:pt x="407" y="4188"/>
                  </a:lnTo>
                  <a:lnTo>
                    <a:pt x="375" y="4156"/>
                  </a:lnTo>
                  <a:lnTo>
                    <a:pt x="375" y="4125"/>
                  </a:lnTo>
                  <a:lnTo>
                    <a:pt x="344" y="4125"/>
                  </a:lnTo>
                  <a:lnTo>
                    <a:pt x="344" y="4094"/>
                  </a:lnTo>
                  <a:lnTo>
                    <a:pt x="313" y="4063"/>
                  </a:lnTo>
                  <a:lnTo>
                    <a:pt x="219" y="4000"/>
                  </a:lnTo>
                  <a:lnTo>
                    <a:pt x="219" y="4000"/>
                  </a:lnTo>
                  <a:lnTo>
                    <a:pt x="188" y="3969"/>
                  </a:lnTo>
                  <a:lnTo>
                    <a:pt x="188" y="3938"/>
                  </a:lnTo>
                  <a:lnTo>
                    <a:pt x="157" y="4000"/>
                  </a:lnTo>
                  <a:lnTo>
                    <a:pt x="125" y="4063"/>
                  </a:lnTo>
                  <a:lnTo>
                    <a:pt x="94" y="4125"/>
                  </a:lnTo>
                  <a:lnTo>
                    <a:pt x="63" y="4188"/>
                  </a:lnTo>
                  <a:lnTo>
                    <a:pt x="63" y="4250"/>
                  </a:lnTo>
                  <a:lnTo>
                    <a:pt x="32" y="4281"/>
                  </a:lnTo>
                  <a:lnTo>
                    <a:pt x="0" y="4344"/>
                  </a:lnTo>
                  <a:lnTo>
                    <a:pt x="32" y="4375"/>
                  </a:lnTo>
                  <a:lnTo>
                    <a:pt x="63" y="4406"/>
                  </a:lnTo>
                  <a:lnTo>
                    <a:pt x="63" y="4438"/>
                  </a:lnTo>
                  <a:lnTo>
                    <a:pt x="94" y="4469"/>
                  </a:lnTo>
                  <a:lnTo>
                    <a:pt x="125" y="4500"/>
                  </a:lnTo>
                  <a:lnTo>
                    <a:pt x="125" y="4531"/>
                  </a:lnTo>
                  <a:lnTo>
                    <a:pt x="157" y="4563"/>
                  </a:lnTo>
                  <a:lnTo>
                    <a:pt x="188" y="4594"/>
                  </a:lnTo>
                  <a:lnTo>
                    <a:pt x="188" y="4625"/>
                  </a:lnTo>
                  <a:lnTo>
                    <a:pt x="219" y="4656"/>
                  </a:lnTo>
                  <a:lnTo>
                    <a:pt x="250" y="4688"/>
                  </a:lnTo>
                  <a:lnTo>
                    <a:pt x="250" y="4719"/>
                  </a:lnTo>
                  <a:lnTo>
                    <a:pt x="282" y="4750"/>
                  </a:lnTo>
                  <a:lnTo>
                    <a:pt x="313" y="4781"/>
                  </a:lnTo>
                  <a:lnTo>
                    <a:pt x="313" y="4813"/>
                  </a:lnTo>
                  <a:lnTo>
                    <a:pt x="344" y="4844"/>
                  </a:lnTo>
                  <a:lnTo>
                    <a:pt x="375" y="4875"/>
                  </a:lnTo>
                  <a:lnTo>
                    <a:pt x="407" y="4906"/>
                  </a:lnTo>
                  <a:lnTo>
                    <a:pt x="407" y="4938"/>
                  </a:lnTo>
                  <a:lnTo>
                    <a:pt x="438" y="4969"/>
                  </a:lnTo>
                  <a:lnTo>
                    <a:pt x="469" y="5000"/>
                  </a:lnTo>
                  <a:lnTo>
                    <a:pt x="500" y="5031"/>
                  </a:lnTo>
                  <a:lnTo>
                    <a:pt x="500" y="5063"/>
                  </a:lnTo>
                  <a:lnTo>
                    <a:pt x="532" y="5094"/>
                  </a:lnTo>
                  <a:lnTo>
                    <a:pt x="563" y="5125"/>
                  </a:lnTo>
                  <a:lnTo>
                    <a:pt x="594" y="5156"/>
                  </a:lnTo>
                  <a:lnTo>
                    <a:pt x="625" y="5188"/>
                  </a:lnTo>
                  <a:lnTo>
                    <a:pt x="625" y="5188"/>
                  </a:lnTo>
                  <a:lnTo>
                    <a:pt x="657" y="5219"/>
                  </a:lnTo>
                  <a:lnTo>
                    <a:pt x="688" y="5250"/>
                  </a:lnTo>
                  <a:lnTo>
                    <a:pt x="719" y="5281"/>
                  </a:lnTo>
                  <a:lnTo>
                    <a:pt x="750" y="5313"/>
                  </a:lnTo>
                  <a:lnTo>
                    <a:pt x="813" y="5344"/>
                  </a:lnTo>
                  <a:lnTo>
                    <a:pt x="844" y="5344"/>
                  </a:lnTo>
                  <a:lnTo>
                    <a:pt x="907" y="5344"/>
                  </a:lnTo>
                  <a:lnTo>
                    <a:pt x="969" y="5375"/>
                  </a:lnTo>
                  <a:lnTo>
                    <a:pt x="1000" y="5406"/>
                  </a:lnTo>
                  <a:lnTo>
                    <a:pt x="1032" y="5469"/>
                  </a:lnTo>
                  <a:lnTo>
                    <a:pt x="1063" y="5500"/>
                  </a:lnTo>
                  <a:lnTo>
                    <a:pt x="1094" y="5563"/>
                  </a:lnTo>
                  <a:lnTo>
                    <a:pt x="1125" y="5594"/>
                  </a:lnTo>
                  <a:lnTo>
                    <a:pt x="1157" y="5594"/>
                  </a:lnTo>
                  <a:lnTo>
                    <a:pt x="1188" y="5625"/>
                  </a:lnTo>
                  <a:lnTo>
                    <a:pt x="1250" y="5656"/>
                  </a:lnTo>
                  <a:lnTo>
                    <a:pt x="1313" y="5656"/>
                  </a:lnTo>
                  <a:lnTo>
                    <a:pt x="1375" y="5688"/>
                  </a:lnTo>
                  <a:lnTo>
                    <a:pt x="1406" y="5688"/>
                  </a:lnTo>
                  <a:lnTo>
                    <a:pt x="1469" y="5719"/>
                  </a:lnTo>
                  <a:lnTo>
                    <a:pt x="1532" y="5719"/>
                  </a:lnTo>
                  <a:lnTo>
                    <a:pt x="1594" y="5750"/>
                  </a:lnTo>
                  <a:lnTo>
                    <a:pt x="1625" y="5750"/>
                  </a:lnTo>
                  <a:lnTo>
                    <a:pt x="1688" y="5780"/>
                  </a:lnTo>
                  <a:lnTo>
                    <a:pt x="1750" y="5780"/>
                  </a:lnTo>
                  <a:lnTo>
                    <a:pt x="1813" y="5812"/>
                  </a:lnTo>
                  <a:lnTo>
                    <a:pt x="1875" y="5812"/>
                  </a:lnTo>
                  <a:lnTo>
                    <a:pt x="1938" y="5843"/>
                  </a:lnTo>
                  <a:lnTo>
                    <a:pt x="1969" y="5843"/>
                  </a:lnTo>
                  <a:lnTo>
                    <a:pt x="2032" y="5843"/>
                  </a:lnTo>
                  <a:lnTo>
                    <a:pt x="2032" y="5905"/>
                  </a:lnTo>
                  <a:lnTo>
                    <a:pt x="2032" y="5968"/>
                  </a:lnTo>
                  <a:lnTo>
                    <a:pt x="2032" y="6030"/>
                  </a:lnTo>
                  <a:lnTo>
                    <a:pt x="2032" y="6093"/>
                  </a:lnTo>
                  <a:lnTo>
                    <a:pt x="2032" y="6155"/>
                  </a:lnTo>
                  <a:lnTo>
                    <a:pt x="2032" y="6249"/>
                  </a:lnTo>
                  <a:lnTo>
                    <a:pt x="2032" y="6312"/>
                  </a:lnTo>
                  <a:lnTo>
                    <a:pt x="2032" y="6374"/>
                  </a:lnTo>
                  <a:lnTo>
                    <a:pt x="2000" y="6437"/>
                  </a:lnTo>
                  <a:lnTo>
                    <a:pt x="2000" y="6499"/>
                  </a:lnTo>
                  <a:lnTo>
                    <a:pt x="2000" y="6593"/>
                  </a:lnTo>
                  <a:lnTo>
                    <a:pt x="2000" y="6655"/>
                  </a:lnTo>
                  <a:lnTo>
                    <a:pt x="2000" y="6718"/>
                  </a:lnTo>
                  <a:lnTo>
                    <a:pt x="2000" y="6780"/>
                  </a:lnTo>
                  <a:lnTo>
                    <a:pt x="2000" y="6843"/>
                  </a:lnTo>
                  <a:lnTo>
                    <a:pt x="2000" y="6937"/>
                  </a:lnTo>
                  <a:lnTo>
                    <a:pt x="2000" y="6999"/>
                  </a:lnTo>
                  <a:lnTo>
                    <a:pt x="2000" y="7062"/>
                  </a:lnTo>
                  <a:lnTo>
                    <a:pt x="2063" y="7062"/>
                  </a:lnTo>
                  <a:lnTo>
                    <a:pt x="2125" y="7062"/>
                  </a:lnTo>
                  <a:lnTo>
                    <a:pt x="2188" y="7062"/>
                  </a:lnTo>
                  <a:lnTo>
                    <a:pt x="2282" y="7062"/>
                  </a:lnTo>
                  <a:lnTo>
                    <a:pt x="2344" y="7062"/>
                  </a:lnTo>
                  <a:lnTo>
                    <a:pt x="2407" y="7062"/>
                  </a:lnTo>
                  <a:lnTo>
                    <a:pt x="2469" y="7062"/>
                  </a:lnTo>
                  <a:lnTo>
                    <a:pt x="2532" y="7062"/>
                  </a:lnTo>
                  <a:lnTo>
                    <a:pt x="2625" y="7062"/>
                  </a:lnTo>
                  <a:lnTo>
                    <a:pt x="2688" y="7062"/>
                  </a:lnTo>
                  <a:lnTo>
                    <a:pt x="2750" y="7062"/>
                  </a:lnTo>
                  <a:lnTo>
                    <a:pt x="2813" y="7062"/>
                  </a:lnTo>
                  <a:lnTo>
                    <a:pt x="2875" y="7062"/>
                  </a:lnTo>
                  <a:lnTo>
                    <a:pt x="2969" y="7030"/>
                  </a:lnTo>
                  <a:lnTo>
                    <a:pt x="3032" y="7030"/>
                  </a:lnTo>
                  <a:lnTo>
                    <a:pt x="3094" y="7030"/>
                  </a:lnTo>
                  <a:lnTo>
                    <a:pt x="3094" y="6999"/>
                  </a:lnTo>
                  <a:lnTo>
                    <a:pt x="3094" y="6937"/>
                  </a:lnTo>
                  <a:lnTo>
                    <a:pt x="3094" y="6905"/>
                  </a:lnTo>
                  <a:lnTo>
                    <a:pt x="3094" y="6905"/>
                  </a:lnTo>
                  <a:lnTo>
                    <a:pt x="3094" y="6905"/>
                  </a:lnTo>
                  <a:lnTo>
                    <a:pt x="3094" y="6905"/>
                  </a:lnTo>
                  <a:lnTo>
                    <a:pt x="3094" y="6874"/>
                  </a:lnTo>
                  <a:lnTo>
                    <a:pt x="3125" y="6874"/>
                  </a:lnTo>
                  <a:lnTo>
                    <a:pt x="3125" y="6843"/>
                  </a:lnTo>
                  <a:lnTo>
                    <a:pt x="3125" y="6812"/>
                  </a:lnTo>
                  <a:lnTo>
                    <a:pt x="3157" y="6780"/>
                  </a:lnTo>
                  <a:lnTo>
                    <a:pt x="3157" y="6718"/>
                  </a:lnTo>
                  <a:lnTo>
                    <a:pt x="3188" y="6687"/>
                  </a:lnTo>
                  <a:lnTo>
                    <a:pt x="3188" y="6687"/>
                  </a:lnTo>
                  <a:lnTo>
                    <a:pt x="3188" y="6655"/>
                  </a:lnTo>
                  <a:lnTo>
                    <a:pt x="3157" y="6655"/>
                  </a:lnTo>
                  <a:lnTo>
                    <a:pt x="3157" y="6655"/>
                  </a:lnTo>
                  <a:lnTo>
                    <a:pt x="3188" y="6655"/>
                  </a:lnTo>
                  <a:lnTo>
                    <a:pt x="3188" y="6624"/>
                  </a:lnTo>
                  <a:lnTo>
                    <a:pt x="3188" y="6624"/>
                  </a:lnTo>
                  <a:lnTo>
                    <a:pt x="3188" y="6624"/>
                  </a:lnTo>
                  <a:lnTo>
                    <a:pt x="3188" y="6593"/>
                  </a:lnTo>
                  <a:lnTo>
                    <a:pt x="3219" y="6562"/>
                  </a:lnTo>
                  <a:lnTo>
                    <a:pt x="3250" y="6530"/>
                  </a:lnTo>
                  <a:lnTo>
                    <a:pt x="3250" y="6530"/>
                  </a:lnTo>
                  <a:lnTo>
                    <a:pt x="3250" y="6499"/>
                  </a:lnTo>
                  <a:lnTo>
                    <a:pt x="3250" y="6499"/>
                  </a:lnTo>
                  <a:lnTo>
                    <a:pt x="3250" y="6499"/>
                  </a:lnTo>
                  <a:lnTo>
                    <a:pt x="3250" y="6499"/>
                  </a:lnTo>
                  <a:lnTo>
                    <a:pt x="3219" y="6468"/>
                  </a:lnTo>
                  <a:lnTo>
                    <a:pt x="3219" y="6468"/>
                  </a:lnTo>
                  <a:lnTo>
                    <a:pt x="3250" y="6468"/>
                  </a:lnTo>
                  <a:lnTo>
                    <a:pt x="3250" y="6468"/>
                  </a:lnTo>
                  <a:lnTo>
                    <a:pt x="3250" y="6437"/>
                  </a:lnTo>
                  <a:lnTo>
                    <a:pt x="3250" y="6437"/>
                  </a:lnTo>
                  <a:lnTo>
                    <a:pt x="3250" y="6437"/>
                  </a:lnTo>
                  <a:lnTo>
                    <a:pt x="3250" y="6437"/>
                  </a:lnTo>
                  <a:lnTo>
                    <a:pt x="3282" y="6437"/>
                  </a:lnTo>
                  <a:lnTo>
                    <a:pt x="3282" y="6405"/>
                  </a:lnTo>
                  <a:lnTo>
                    <a:pt x="3282" y="6405"/>
                  </a:lnTo>
                  <a:lnTo>
                    <a:pt x="3282" y="6405"/>
                  </a:lnTo>
                  <a:lnTo>
                    <a:pt x="3282" y="6405"/>
                  </a:lnTo>
                  <a:lnTo>
                    <a:pt x="3282" y="6405"/>
                  </a:lnTo>
                  <a:lnTo>
                    <a:pt x="3313" y="6374"/>
                  </a:lnTo>
                  <a:lnTo>
                    <a:pt x="3313" y="6374"/>
                  </a:lnTo>
                  <a:lnTo>
                    <a:pt x="3282" y="6343"/>
                  </a:lnTo>
                  <a:lnTo>
                    <a:pt x="3250" y="6343"/>
                  </a:lnTo>
                  <a:lnTo>
                    <a:pt x="3250" y="6343"/>
                  </a:lnTo>
                  <a:lnTo>
                    <a:pt x="3282" y="6343"/>
                  </a:lnTo>
                  <a:lnTo>
                    <a:pt x="3313" y="6343"/>
                  </a:lnTo>
                  <a:lnTo>
                    <a:pt x="3344" y="6343"/>
                  </a:lnTo>
                  <a:lnTo>
                    <a:pt x="3344" y="6374"/>
                  </a:lnTo>
                  <a:lnTo>
                    <a:pt x="3344" y="6374"/>
                  </a:lnTo>
                  <a:lnTo>
                    <a:pt x="3375" y="6374"/>
                  </a:lnTo>
                  <a:lnTo>
                    <a:pt x="3344" y="6374"/>
                  </a:lnTo>
                  <a:lnTo>
                    <a:pt x="3344" y="6343"/>
                  </a:lnTo>
                  <a:lnTo>
                    <a:pt x="3344" y="6343"/>
                  </a:lnTo>
                  <a:lnTo>
                    <a:pt x="3313" y="6343"/>
                  </a:lnTo>
                  <a:lnTo>
                    <a:pt x="3313" y="6312"/>
                  </a:lnTo>
                  <a:lnTo>
                    <a:pt x="3313" y="6312"/>
                  </a:lnTo>
                  <a:lnTo>
                    <a:pt x="3344" y="6280"/>
                  </a:lnTo>
                  <a:lnTo>
                    <a:pt x="3344" y="6280"/>
                  </a:lnTo>
                  <a:lnTo>
                    <a:pt x="3344" y="6280"/>
                  </a:lnTo>
                  <a:lnTo>
                    <a:pt x="3344" y="6280"/>
                  </a:lnTo>
                  <a:lnTo>
                    <a:pt x="3375" y="6280"/>
                  </a:lnTo>
                  <a:lnTo>
                    <a:pt x="3375" y="6249"/>
                  </a:lnTo>
                  <a:lnTo>
                    <a:pt x="3375" y="6249"/>
                  </a:lnTo>
                  <a:lnTo>
                    <a:pt x="3375" y="6249"/>
                  </a:lnTo>
                  <a:lnTo>
                    <a:pt x="3407" y="6249"/>
                  </a:lnTo>
                  <a:lnTo>
                    <a:pt x="3407" y="6249"/>
                  </a:lnTo>
                  <a:lnTo>
                    <a:pt x="3438" y="6249"/>
                  </a:lnTo>
                  <a:lnTo>
                    <a:pt x="3438" y="6249"/>
                  </a:lnTo>
                  <a:lnTo>
                    <a:pt x="3438" y="6218"/>
                  </a:lnTo>
                  <a:lnTo>
                    <a:pt x="3407" y="6218"/>
                  </a:lnTo>
                  <a:lnTo>
                    <a:pt x="3375" y="6218"/>
                  </a:lnTo>
                  <a:lnTo>
                    <a:pt x="3375" y="6218"/>
                  </a:lnTo>
                  <a:lnTo>
                    <a:pt x="3375" y="6218"/>
                  </a:lnTo>
                  <a:lnTo>
                    <a:pt x="3344" y="6218"/>
                  </a:lnTo>
                  <a:lnTo>
                    <a:pt x="3344" y="6187"/>
                  </a:lnTo>
                  <a:lnTo>
                    <a:pt x="3375" y="6187"/>
                  </a:lnTo>
                  <a:lnTo>
                    <a:pt x="3375" y="6187"/>
                  </a:lnTo>
                  <a:lnTo>
                    <a:pt x="3375" y="6187"/>
                  </a:lnTo>
                  <a:lnTo>
                    <a:pt x="3407" y="6187"/>
                  </a:lnTo>
                  <a:lnTo>
                    <a:pt x="3407" y="6187"/>
                  </a:lnTo>
                  <a:lnTo>
                    <a:pt x="3438" y="6187"/>
                  </a:lnTo>
                  <a:lnTo>
                    <a:pt x="3500" y="6187"/>
                  </a:lnTo>
                  <a:lnTo>
                    <a:pt x="3500" y="6187"/>
                  </a:lnTo>
                  <a:lnTo>
                    <a:pt x="3532" y="6124"/>
                  </a:lnTo>
                  <a:lnTo>
                    <a:pt x="3532" y="6124"/>
                  </a:lnTo>
                  <a:lnTo>
                    <a:pt x="3563" y="6124"/>
                  </a:lnTo>
                  <a:lnTo>
                    <a:pt x="3563" y="6124"/>
                  </a:lnTo>
                  <a:lnTo>
                    <a:pt x="3563" y="6093"/>
                  </a:lnTo>
                  <a:lnTo>
                    <a:pt x="3563" y="6093"/>
                  </a:lnTo>
                  <a:lnTo>
                    <a:pt x="3563" y="6062"/>
                  </a:lnTo>
                  <a:lnTo>
                    <a:pt x="3563" y="6030"/>
                  </a:lnTo>
                  <a:lnTo>
                    <a:pt x="3563" y="5999"/>
                  </a:lnTo>
                  <a:lnTo>
                    <a:pt x="3532" y="5999"/>
                  </a:lnTo>
                  <a:lnTo>
                    <a:pt x="3500" y="5968"/>
                  </a:lnTo>
                  <a:lnTo>
                    <a:pt x="3469" y="5968"/>
                  </a:lnTo>
                  <a:lnTo>
                    <a:pt x="3438" y="5968"/>
                  </a:lnTo>
                  <a:lnTo>
                    <a:pt x="3407" y="5937"/>
                  </a:lnTo>
                  <a:lnTo>
                    <a:pt x="3407" y="5937"/>
                  </a:lnTo>
                  <a:lnTo>
                    <a:pt x="3375" y="5937"/>
                  </a:lnTo>
                  <a:lnTo>
                    <a:pt x="3375" y="5968"/>
                  </a:lnTo>
                  <a:lnTo>
                    <a:pt x="3344" y="5968"/>
                  </a:lnTo>
                  <a:lnTo>
                    <a:pt x="3313" y="5999"/>
                  </a:lnTo>
                  <a:lnTo>
                    <a:pt x="3313" y="5968"/>
                  </a:lnTo>
                  <a:lnTo>
                    <a:pt x="3344" y="5937"/>
                  </a:lnTo>
                  <a:lnTo>
                    <a:pt x="3344" y="5937"/>
                  </a:lnTo>
                  <a:lnTo>
                    <a:pt x="3344" y="5937"/>
                  </a:lnTo>
                  <a:lnTo>
                    <a:pt x="3313" y="5937"/>
                  </a:lnTo>
                  <a:lnTo>
                    <a:pt x="3313" y="5937"/>
                  </a:lnTo>
                  <a:lnTo>
                    <a:pt x="3219" y="5905"/>
                  </a:lnTo>
                  <a:lnTo>
                    <a:pt x="3188" y="5905"/>
                  </a:lnTo>
                  <a:lnTo>
                    <a:pt x="3188" y="5874"/>
                  </a:lnTo>
                  <a:lnTo>
                    <a:pt x="3188" y="5874"/>
                  </a:lnTo>
                  <a:lnTo>
                    <a:pt x="3188" y="5905"/>
                  </a:lnTo>
                  <a:lnTo>
                    <a:pt x="3188" y="5905"/>
                  </a:lnTo>
                  <a:lnTo>
                    <a:pt x="3188" y="5905"/>
                  </a:lnTo>
                  <a:lnTo>
                    <a:pt x="3188" y="5905"/>
                  </a:lnTo>
                  <a:lnTo>
                    <a:pt x="3188" y="5905"/>
                  </a:lnTo>
                  <a:lnTo>
                    <a:pt x="3157" y="5905"/>
                  </a:lnTo>
                  <a:lnTo>
                    <a:pt x="3157" y="5905"/>
                  </a:lnTo>
                  <a:lnTo>
                    <a:pt x="3157" y="5874"/>
                  </a:lnTo>
                  <a:lnTo>
                    <a:pt x="3157" y="5874"/>
                  </a:lnTo>
                  <a:lnTo>
                    <a:pt x="3157" y="5874"/>
                  </a:lnTo>
                  <a:lnTo>
                    <a:pt x="3125" y="5843"/>
                  </a:lnTo>
                  <a:lnTo>
                    <a:pt x="3188" y="5874"/>
                  </a:lnTo>
                  <a:lnTo>
                    <a:pt x="3250" y="5874"/>
                  </a:lnTo>
                  <a:lnTo>
                    <a:pt x="3282" y="5905"/>
                  </a:lnTo>
                  <a:lnTo>
                    <a:pt x="3313" y="5905"/>
                  </a:lnTo>
                  <a:lnTo>
                    <a:pt x="3344" y="5905"/>
                  </a:lnTo>
                  <a:lnTo>
                    <a:pt x="3344" y="5905"/>
                  </a:lnTo>
                  <a:lnTo>
                    <a:pt x="3375" y="5905"/>
                  </a:lnTo>
                  <a:lnTo>
                    <a:pt x="3375" y="5905"/>
                  </a:lnTo>
                  <a:lnTo>
                    <a:pt x="3375" y="5905"/>
                  </a:lnTo>
                  <a:lnTo>
                    <a:pt x="3375" y="5905"/>
                  </a:lnTo>
                  <a:lnTo>
                    <a:pt x="3375" y="5905"/>
                  </a:lnTo>
                  <a:lnTo>
                    <a:pt x="3375" y="5905"/>
                  </a:lnTo>
                  <a:lnTo>
                    <a:pt x="3375" y="5905"/>
                  </a:lnTo>
                  <a:lnTo>
                    <a:pt x="3407" y="5905"/>
                  </a:lnTo>
                  <a:lnTo>
                    <a:pt x="3438" y="5905"/>
                  </a:lnTo>
                  <a:lnTo>
                    <a:pt x="3500" y="5937"/>
                  </a:lnTo>
                  <a:lnTo>
                    <a:pt x="3532" y="5937"/>
                  </a:lnTo>
                  <a:lnTo>
                    <a:pt x="3532" y="5937"/>
                  </a:lnTo>
                  <a:lnTo>
                    <a:pt x="3563" y="5937"/>
                  </a:lnTo>
                  <a:lnTo>
                    <a:pt x="3563" y="5937"/>
                  </a:lnTo>
                  <a:lnTo>
                    <a:pt x="3563" y="5905"/>
                  </a:lnTo>
                  <a:lnTo>
                    <a:pt x="3563" y="5905"/>
                  </a:lnTo>
                  <a:lnTo>
                    <a:pt x="3594" y="5905"/>
                  </a:lnTo>
                  <a:lnTo>
                    <a:pt x="3594" y="5937"/>
                  </a:lnTo>
                  <a:lnTo>
                    <a:pt x="3625" y="5905"/>
                  </a:lnTo>
                  <a:lnTo>
                    <a:pt x="3625" y="5905"/>
                  </a:lnTo>
                  <a:lnTo>
                    <a:pt x="3625" y="5874"/>
                  </a:lnTo>
                  <a:lnTo>
                    <a:pt x="3625" y="5843"/>
                  </a:lnTo>
                  <a:lnTo>
                    <a:pt x="3625" y="5843"/>
                  </a:lnTo>
                  <a:lnTo>
                    <a:pt x="3594" y="5812"/>
                  </a:lnTo>
                  <a:lnTo>
                    <a:pt x="3594" y="5812"/>
                  </a:lnTo>
                  <a:lnTo>
                    <a:pt x="3625" y="5812"/>
                  </a:lnTo>
                  <a:lnTo>
                    <a:pt x="3657" y="5812"/>
                  </a:lnTo>
                  <a:lnTo>
                    <a:pt x="3657" y="5812"/>
                  </a:lnTo>
                  <a:lnTo>
                    <a:pt x="3625" y="5780"/>
                  </a:lnTo>
                  <a:lnTo>
                    <a:pt x="3625" y="5780"/>
                  </a:lnTo>
                  <a:lnTo>
                    <a:pt x="3594" y="5780"/>
                  </a:lnTo>
                  <a:lnTo>
                    <a:pt x="3625" y="5780"/>
                  </a:lnTo>
                  <a:lnTo>
                    <a:pt x="3657" y="5750"/>
                  </a:lnTo>
                  <a:lnTo>
                    <a:pt x="3657" y="5750"/>
                  </a:lnTo>
                  <a:lnTo>
                    <a:pt x="3657" y="5780"/>
                  </a:lnTo>
                  <a:lnTo>
                    <a:pt x="3657" y="5780"/>
                  </a:lnTo>
                  <a:lnTo>
                    <a:pt x="3688" y="5780"/>
                  </a:lnTo>
                  <a:lnTo>
                    <a:pt x="3688" y="5780"/>
                  </a:lnTo>
                  <a:lnTo>
                    <a:pt x="3688" y="5780"/>
                  </a:lnTo>
                  <a:lnTo>
                    <a:pt x="3688" y="5780"/>
                  </a:lnTo>
                  <a:lnTo>
                    <a:pt x="3688" y="5780"/>
                  </a:lnTo>
                  <a:lnTo>
                    <a:pt x="3719" y="5780"/>
                  </a:lnTo>
                  <a:lnTo>
                    <a:pt x="3750" y="5780"/>
                  </a:lnTo>
                  <a:lnTo>
                    <a:pt x="3750" y="5780"/>
                  </a:lnTo>
                  <a:lnTo>
                    <a:pt x="3719" y="5750"/>
                  </a:lnTo>
                  <a:lnTo>
                    <a:pt x="3719" y="5750"/>
                  </a:lnTo>
                  <a:lnTo>
                    <a:pt x="3750" y="5780"/>
                  </a:lnTo>
                  <a:lnTo>
                    <a:pt x="3750" y="5780"/>
                  </a:lnTo>
                  <a:lnTo>
                    <a:pt x="3782" y="5780"/>
                  </a:lnTo>
                  <a:lnTo>
                    <a:pt x="3813" y="5780"/>
                  </a:lnTo>
                  <a:lnTo>
                    <a:pt x="3844" y="5750"/>
                  </a:lnTo>
                  <a:lnTo>
                    <a:pt x="3875" y="5719"/>
                  </a:lnTo>
                  <a:lnTo>
                    <a:pt x="3875" y="5688"/>
                  </a:lnTo>
                  <a:lnTo>
                    <a:pt x="3875" y="5656"/>
                  </a:lnTo>
                  <a:lnTo>
                    <a:pt x="3875" y="5625"/>
                  </a:lnTo>
                  <a:lnTo>
                    <a:pt x="3938" y="5500"/>
                  </a:lnTo>
                  <a:lnTo>
                    <a:pt x="3938" y="5469"/>
                  </a:lnTo>
                  <a:lnTo>
                    <a:pt x="3938" y="5438"/>
                  </a:lnTo>
                  <a:lnTo>
                    <a:pt x="3938" y="5406"/>
                  </a:lnTo>
                  <a:lnTo>
                    <a:pt x="3938" y="5406"/>
                  </a:lnTo>
                  <a:lnTo>
                    <a:pt x="3938" y="5375"/>
                  </a:lnTo>
                  <a:lnTo>
                    <a:pt x="3875" y="5375"/>
                  </a:lnTo>
                  <a:lnTo>
                    <a:pt x="3813" y="5406"/>
                  </a:lnTo>
                  <a:lnTo>
                    <a:pt x="3782" y="5406"/>
                  </a:lnTo>
                  <a:lnTo>
                    <a:pt x="3688" y="5406"/>
                  </a:lnTo>
                  <a:lnTo>
                    <a:pt x="3657" y="5406"/>
                  </a:lnTo>
                  <a:lnTo>
                    <a:pt x="3657" y="5375"/>
                  </a:lnTo>
                  <a:lnTo>
                    <a:pt x="3594" y="5344"/>
                  </a:lnTo>
                  <a:lnTo>
                    <a:pt x="3563" y="5313"/>
                  </a:lnTo>
                  <a:lnTo>
                    <a:pt x="3532" y="5313"/>
                  </a:lnTo>
                  <a:lnTo>
                    <a:pt x="3532" y="5281"/>
                  </a:lnTo>
                  <a:lnTo>
                    <a:pt x="3500" y="5281"/>
                  </a:lnTo>
                  <a:lnTo>
                    <a:pt x="3469" y="5281"/>
                  </a:lnTo>
                  <a:lnTo>
                    <a:pt x="3407" y="5281"/>
                  </a:lnTo>
                  <a:lnTo>
                    <a:pt x="3407" y="5281"/>
                  </a:lnTo>
                  <a:lnTo>
                    <a:pt x="3407" y="5281"/>
                  </a:lnTo>
                  <a:lnTo>
                    <a:pt x="3407" y="5313"/>
                  </a:lnTo>
                  <a:lnTo>
                    <a:pt x="3375" y="5281"/>
                  </a:lnTo>
                  <a:lnTo>
                    <a:pt x="3344" y="5281"/>
                  </a:lnTo>
                  <a:lnTo>
                    <a:pt x="3344" y="5281"/>
                  </a:lnTo>
                  <a:lnTo>
                    <a:pt x="3375" y="5281"/>
                  </a:lnTo>
                  <a:lnTo>
                    <a:pt x="3407" y="5281"/>
                  </a:lnTo>
                  <a:lnTo>
                    <a:pt x="3438" y="5281"/>
                  </a:lnTo>
                  <a:lnTo>
                    <a:pt x="3438" y="5281"/>
                  </a:lnTo>
                  <a:lnTo>
                    <a:pt x="3469" y="5281"/>
                  </a:lnTo>
                  <a:lnTo>
                    <a:pt x="3500" y="5281"/>
                  </a:lnTo>
                  <a:lnTo>
                    <a:pt x="3532" y="5281"/>
                  </a:lnTo>
                  <a:lnTo>
                    <a:pt x="3532" y="5281"/>
                  </a:lnTo>
                  <a:lnTo>
                    <a:pt x="3532" y="5281"/>
                  </a:lnTo>
                  <a:lnTo>
                    <a:pt x="3563" y="5281"/>
                  </a:lnTo>
                  <a:lnTo>
                    <a:pt x="3532" y="5250"/>
                  </a:lnTo>
                  <a:lnTo>
                    <a:pt x="3532" y="5250"/>
                  </a:lnTo>
                  <a:lnTo>
                    <a:pt x="3563" y="5250"/>
                  </a:lnTo>
                  <a:lnTo>
                    <a:pt x="3594" y="5250"/>
                  </a:lnTo>
                  <a:lnTo>
                    <a:pt x="3594" y="5281"/>
                  </a:lnTo>
                  <a:lnTo>
                    <a:pt x="3657" y="5281"/>
                  </a:lnTo>
                  <a:lnTo>
                    <a:pt x="3657" y="5313"/>
                  </a:lnTo>
                  <a:lnTo>
                    <a:pt x="3688" y="5313"/>
                  </a:lnTo>
                  <a:lnTo>
                    <a:pt x="3688" y="5313"/>
                  </a:lnTo>
                  <a:lnTo>
                    <a:pt x="3719" y="5313"/>
                  </a:lnTo>
                  <a:lnTo>
                    <a:pt x="3719" y="5313"/>
                  </a:lnTo>
                  <a:lnTo>
                    <a:pt x="3750" y="5344"/>
                  </a:lnTo>
                  <a:lnTo>
                    <a:pt x="3782" y="5375"/>
                  </a:lnTo>
                  <a:lnTo>
                    <a:pt x="3813" y="5375"/>
                  </a:lnTo>
                  <a:lnTo>
                    <a:pt x="3844" y="5375"/>
                  </a:lnTo>
                  <a:lnTo>
                    <a:pt x="3875" y="5375"/>
                  </a:lnTo>
                  <a:lnTo>
                    <a:pt x="3907" y="5344"/>
                  </a:lnTo>
                  <a:lnTo>
                    <a:pt x="3907" y="5344"/>
                  </a:lnTo>
                  <a:lnTo>
                    <a:pt x="3907" y="5313"/>
                  </a:lnTo>
                  <a:lnTo>
                    <a:pt x="3938" y="5281"/>
                  </a:lnTo>
                  <a:lnTo>
                    <a:pt x="3938" y="5250"/>
                  </a:lnTo>
                  <a:lnTo>
                    <a:pt x="3999" y="5125"/>
                  </a:lnTo>
                  <a:lnTo>
                    <a:pt x="3999" y="5125"/>
                  </a:lnTo>
                  <a:lnTo>
                    <a:pt x="3999" y="5094"/>
                  </a:lnTo>
                  <a:lnTo>
                    <a:pt x="3999" y="5094"/>
                  </a:lnTo>
                  <a:lnTo>
                    <a:pt x="3999" y="5094"/>
                  </a:lnTo>
                  <a:lnTo>
                    <a:pt x="3969" y="5063"/>
                  </a:lnTo>
                  <a:lnTo>
                    <a:pt x="3938" y="5063"/>
                  </a:lnTo>
                  <a:lnTo>
                    <a:pt x="3907" y="5063"/>
                  </a:lnTo>
                  <a:lnTo>
                    <a:pt x="3907" y="5063"/>
                  </a:lnTo>
                  <a:lnTo>
                    <a:pt x="3875" y="5031"/>
                  </a:lnTo>
                  <a:lnTo>
                    <a:pt x="3875" y="5031"/>
                  </a:lnTo>
                  <a:lnTo>
                    <a:pt x="3907" y="5031"/>
                  </a:lnTo>
                  <a:lnTo>
                    <a:pt x="3907" y="5031"/>
                  </a:lnTo>
                  <a:lnTo>
                    <a:pt x="3875" y="5000"/>
                  </a:lnTo>
                  <a:lnTo>
                    <a:pt x="3875" y="5000"/>
                  </a:lnTo>
                  <a:lnTo>
                    <a:pt x="3907" y="5000"/>
                  </a:lnTo>
                  <a:close/>
                  <a:moveTo>
                    <a:pt x="6906" y="5625"/>
                  </a:moveTo>
                  <a:lnTo>
                    <a:pt x="6906" y="5625"/>
                  </a:lnTo>
                  <a:lnTo>
                    <a:pt x="6906" y="5594"/>
                  </a:lnTo>
                  <a:lnTo>
                    <a:pt x="6874" y="5594"/>
                  </a:lnTo>
                  <a:lnTo>
                    <a:pt x="6874" y="5594"/>
                  </a:lnTo>
                  <a:lnTo>
                    <a:pt x="6843" y="5594"/>
                  </a:lnTo>
                  <a:lnTo>
                    <a:pt x="6843" y="5625"/>
                  </a:lnTo>
                  <a:lnTo>
                    <a:pt x="6843" y="5656"/>
                  </a:lnTo>
                  <a:lnTo>
                    <a:pt x="6843" y="5688"/>
                  </a:lnTo>
                  <a:lnTo>
                    <a:pt x="6843" y="5688"/>
                  </a:lnTo>
                  <a:lnTo>
                    <a:pt x="6874" y="5719"/>
                  </a:lnTo>
                  <a:lnTo>
                    <a:pt x="6874" y="5719"/>
                  </a:lnTo>
                  <a:lnTo>
                    <a:pt x="6874" y="5688"/>
                  </a:lnTo>
                  <a:lnTo>
                    <a:pt x="6906" y="5656"/>
                  </a:lnTo>
                  <a:lnTo>
                    <a:pt x="6906" y="5656"/>
                  </a:lnTo>
                  <a:lnTo>
                    <a:pt x="6906" y="5625"/>
                  </a:lnTo>
                  <a:close/>
                  <a:moveTo>
                    <a:pt x="5499" y="3375"/>
                  </a:moveTo>
                  <a:lnTo>
                    <a:pt x="5468" y="3375"/>
                  </a:lnTo>
                  <a:lnTo>
                    <a:pt x="5468" y="3375"/>
                  </a:lnTo>
                  <a:lnTo>
                    <a:pt x="5468" y="3375"/>
                  </a:lnTo>
                  <a:lnTo>
                    <a:pt x="5468" y="3406"/>
                  </a:lnTo>
                  <a:lnTo>
                    <a:pt x="5468" y="3406"/>
                  </a:lnTo>
                  <a:lnTo>
                    <a:pt x="5499" y="3406"/>
                  </a:lnTo>
                  <a:lnTo>
                    <a:pt x="5499" y="3406"/>
                  </a:lnTo>
                  <a:lnTo>
                    <a:pt x="5499" y="3375"/>
                  </a:lnTo>
                  <a:close/>
                  <a:moveTo>
                    <a:pt x="6874" y="5156"/>
                  </a:moveTo>
                  <a:lnTo>
                    <a:pt x="6874" y="5156"/>
                  </a:lnTo>
                  <a:lnTo>
                    <a:pt x="6906" y="5125"/>
                  </a:lnTo>
                  <a:lnTo>
                    <a:pt x="6906" y="5125"/>
                  </a:lnTo>
                  <a:lnTo>
                    <a:pt x="6874" y="5094"/>
                  </a:lnTo>
                  <a:lnTo>
                    <a:pt x="6874" y="5094"/>
                  </a:lnTo>
                  <a:lnTo>
                    <a:pt x="6843" y="5094"/>
                  </a:lnTo>
                  <a:lnTo>
                    <a:pt x="6874" y="5063"/>
                  </a:lnTo>
                  <a:lnTo>
                    <a:pt x="6874" y="5063"/>
                  </a:lnTo>
                  <a:lnTo>
                    <a:pt x="6843" y="5031"/>
                  </a:lnTo>
                  <a:lnTo>
                    <a:pt x="6843" y="5031"/>
                  </a:lnTo>
                  <a:lnTo>
                    <a:pt x="6843" y="5031"/>
                  </a:lnTo>
                  <a:lnTo>
                    <a:pt x="6812" y="5031"/>
                  </a:lnTo>
                  <a:lnTo>
                    <a:pt x="6781" y="5031"/>
                  </a:lnTo>
                  <a:lnTo>
                    <a:pt x="6749" y="5031"/>
                  </a:lnTo>
                  <a:lnTo>
                    <a:pt x="6749" y="5000"/>
                  </a:lnTo>
                  <a:lnTo>
                    <a:pt x="6718" y="5000"/>
                  </a:lnTo>
                  <a:lnTo>
                    <a:pt x="6718" y="5000"/>
                  </a:lnTo>
                  <a:lnTo>
                    <a:pt x="6687" y="5000"/>
                  </a:lnTo>
                  <a:lnTo>
                    <a:pt x="6656" y="5000"/>
                  </a:lnTo>
                  <a:lnTo>
                    <a:pt x="6624" y="5000"/>
                  </a:lnTo>
                  <a:lnTo>
                    <a:pt x="6593" y="5000"/>
                  </a:lnTo>
                  <a:lnTo>
                    <a:pt x="6593" y="4969"/>
                  </a:lnTo>
                  <a:lnTo>
                    <a:pt x="6562" y="4969"/>
                  </a:lnTo>
                  <a:lnTo>
                    <a:pt x="6531" y="5000"/>
                  </a:lnTo>
                  <a:lnTo>
                    <a:pt x="6531" y="4969"/>
                  </a:lnTo>
                  <a:lnTo>
                    <a:pt x="6531" y="4969"/>
                  </a:lnTo>
                  <a:lnTo>
                    <a:pt x="6531" y="4969"/>
                  </a:lnTo>
                  <a:lnTo>
                    <a:pt x="6499" y="4969"/>
                  </a:lnTo>
                  <a:lnTo>
                    <a:pt x="6499" y="4969"/>
                  </a:lnTo>
                  <a:lnTo>
                    <a:pt x="6468" y="4969"/>
                  </a:lnTo>
                  <a:lnTo>
                    <a:pt x="6437" y="4969"/>
                  </a:lnTo>
                  <a:lnTo>
                    <a:pt x="6406" y="4938"/>
                  </a:lnTo>
                  <a:lnTo>
                    <a:pt x="6374" y="4938"/>
                  </a:lnTo>
                  <a:lnTo>
                    <a:pt x="6343" y="4938"/>
                  </a:lnTo>
                  <a:lnTo>
                    <a:pt x="6312" y="4906"/>
                  </a:lnTo>
                  <a:lnTo>
                    <a:pt x="6281" y="4906"/>
                  </a:lnTo>
                  <a:lnTo>
                    <a:pt x="6281" y="4875"/>
                  </a:lnTo>
                  <a:lnTo>
                    <a:pt x="6312" y="4875"/>
                  </a:lnTo>
                  <a:lnTo>
                    <a:pt x="6343" y="4875"/>
                  </a:lnTo>
                  <a:lnTo>
                    <a:pt x="6374" y="4875"/>
                  </a:lnTo>
                  <a:lnTo>
                    <a:pt x="6437" y="4875"/>
                  </a:lnTo>
                  <a:lnTo>
                    <a:pt x="6468" y="4875"/>
                  </a:lnTo>
                  <a:lnTo>
                    <a:pt x="6468" y="4875"/>
                  </a:lnTo>
                  <a:lnTo>
                    <a:pt x="6437" y="4875"/>
                  </a:lnTo>
                  <a:lnTo>
                    <a:pt x="6406" y="4844"/>
                  </a:lnTo>
                  <a:lnTo>
                    <a:pt x="6406" y="4813"/>
                  </a:lnTo>
                  <a:lnTo>
                    <a:pt x="6406" y="4813"/>
                  </a:lnTo>
                  <a:lnTo>
                    <a:pt x="6437" y="4844"/>
                  </a:lnTo>
                  <a:lnTo>
                    <a:pt x="6468" y="4844"/>
                  </a:lnTo>
                  <a:lnTo>
                    <a:pt x="6531" y="4875"/>
                  </a:lnTo>
                  <a:lnTo>
                    <a:pt x="6531" y="4875"/>
                  </a:lnTo>
                  <a:lnTo>
                    <a:pt x="6562" y="4844"/>
                  </a:lnTo>
                  <a:lnTo>
                    <a:pt x="6562" y="4875"/>
                  </a:lnTo>
                  <a:lnTo>
                    <a:pt x="6562" y="4875"/>
                  </a:lnTo>
                  <a:lnTo>
                    <a:pt x="6593" y="4875"/>
                  </a:lnTo>
                  <a:lnTo>
                    <a:pt x="6593" y="4875"/>
                  </a:lnTo>
                  <a:lnTo>
                    <a:pt x="6624" y="4875"/>
                  </a:lnTo>
                  <a:lnTo>
                    <a:pt x="6624" y="4875"/>
                  </a:lnTo>
                  <a:lnTo>
                    <a:pt x="6624" y="4906"/>
                  </a:lnTo>
                  <a:lnTo>
                    <a:pt x="6624" y="4906"/>
                  </a:lnTo>
                  <a:lnTo>
                    <a:pt x="6656" y="4875"/>
                  </a:lnTo>
                  <a:lnTo>
                    <a:pt x="6624" y="4875"/>
                  </a:lnTo>
                  <a:lnTo>
                    <a:pt x="6624" y="4844"/>
                  </a:lnTo>
                  <a:lnTo>
                    <a:pt x="6624" y="4844"/>
                  </a:lnTo>
                  <a:lnTo>
                    <a:pt x="6624" y="4844"/>
                  </a:lnTo>
                  <a:lnTo>
                    <a:pt x="6656" y="4875"/>
                  </a:lnTo>
                  <a:lnTo>
                    <a:pt x="6687" y="4875"/>
                  </a:lnTo>
                  <a:lnTo>
                    <a:pt x="6687" y="4875"/>
                  </a:lnTo>
                  <a:lnTo>
                    <a:pt x="6718" y="4875"/>
                  </a:lnTo>
                  <a:lnTo>
                    <a:pt x="6718" y="4875"/>
                  </a:lnTo>
                  <a:lnTo>
                    <a:pt x="6687" y="4844"/>
                  </a:lnTo>
                  <a:lnTo>
                    <a:pt x="6687" y="4844"/>
                  </a:lnTo>
                  <a:lnTo>
                    <a:pt x="6687" y="4844"/>
                  </a:lnTo>
                  <a:lnTo>
                    <a:pt x="6718" y="4844"/>
                  </a:lnTo>
                  <a:lnTo>
                    <a:pt x="6749" y="4844"/>
                  </a:lnTo>
                  <a:lnTo>
                    <a:pt x="6749" y="4875"/>
                  </a:lnTo>
                  <a:lnTo>
                    <a:pt x="6749" y="4875"/>
                  </a:lnTo>
                  <a:lnTo>
                    <a:pt x="6749" y="4875"/>
                  </a:lnTo>
                  <a:lnTo>
                    <a:pt x="6749" y="4844"/>
                  </a:lnTo>
                  <a:lnTo>
                    <a:pt x="6781" y="4844"/>
                  </a:lnTo>
                  <a:lnTo>
                    <a:pt x="6812" y="4844"/>
                  </a:lnTo>
                  <a:lnTo>
                    <a:pt x="6843" y="4875"/>
                  </a:lnTo>
                  <a:lnTo>
                    <a:pt x="6843" y="4875"/>
                  </a:lnTo>
                  <a:lnTo>
                    <a:pt x="6874" y="4875"/>
                  </a:lnTo>
                  <a:lnTo>
                    <a:pt x="6906" y="4875"/>
                  </a:lnTo>
                  <a:lnTo>
                    <a:pt x="6906" y="4875"/>
                  </a:lnTo>
                  <a:lnTo>
                    <a:pt x="6874" y="4844"/>
                  </a:lnTo>
                  <a:lnTo>
                    <a:pt x="6843" y="4813"/>
                  </a:lnTo>
                  <a:lnTo>
                    <a:pt x="6843" y="4813"/>
                  </a:lnTo>
                  <a:lnTo>
                    <a:pt x="6874" y="4813"/>
                  </a:lnTo>
                  <a:lnTo>
                    <a:pt x="6874" y="4813"/>
                  </a:lnTo>
                  <a:lnTo>
                    <a:pt x="6874" y="4781"/>
                  </a:lnTo>
                  <a:lnTo>
                    <a:pt x="6906" y="4781"/>
                  </a:lnTo>
                  <a:lnTo>
                    <a:pt x="6906" y="4781"/>
                  </a:lnTo>
                  <a:lnTo>
                    <a:pt x="6874" y="4781"/>
                  </a:lnTo>
                  <a:lnTo>
                    <a:pt x="6874" y="4750"/>
                  </a:lnTo>
                  <a:lnTo>
                    <a:pt x="6843" y="4750"/>
                  </a:lnTo>
                  <a:lnTo>
                    <a:pt x="6843" y="4750"/>
                  </a:lnTo>
                  <a:lnTo>
                    <a:pt x="6812" y="4719"/>
                  </a:lnTo>
                  <a:lnTo>
                    <a:pt x="6781" y="4719"/>
                  </a:lnTo>
                  <a:lnTo>
                    <a:pt x="6781" y="4719"/>
                  </a:lnTo>
                  <a:lnTo>
                    <a:pt x="6781" y="4719"/>
                  </a:lnTo>
                  <a:lnTo>
                    <a:pt x="6781" y="4688"/>
                  </a:lnTo>
                  <a:lnTo>
                    <a:pt x="6781" y="4688"/>
                  </a:lnTo>
                  <a:lnTo>
                    <a:pt x="6718" y="4656"/>
                  </a:lnTo>
                  <a:lnTo>
                    <a:pt x="6718" y="4625"/>
                  </a:lnTo>
                  <a:lnTo>
                    <a:pt x="6687" y="4625"/>
                  </a:lnTo>
                  <a:lnTo>
                    <a:pt x="6687" y="4625"/>
                  </a:lnTo>
                  <a:lnTo>
                    <a:pt x="6749" y="4625"/>
                  </a:lnTo>
                  <a:lnTo>
                    <a:pt x="6749" y="4625"/>
                  </a:lnTo>
                  <a:lnTo>
                    <a:pt x="6749" y="4656"/>
                  </a:lnTo>
                  <a:lnTo>
                    <a:pt x="6843" y="4688"/>
                  </a:lnTo>
                  <a:lnTo>
                    <a:pt x="6843" y="4688"/>
                  </a:lnTo>
                  <a:lnTo>
                    <a:pt x="6843" y="4688"/>
                  </a:lnTo>
                  <a:lnTo>
                    <a:pt x="6843" y="4688"/>
                  </a:lnTo>
                  <a:lnTo>
                    <a:pt x="6843" y="4656"/>
                  </a:lnTo>
                  <a:lnTo>
                    <a:pt x="6812" y="4625"/>
                  </a:lnTo>
                  <a:lnTo>
                    <a:pt x="6812" y="4594"/>
                  </a:lnTo>
                  <a:lnTo>
                    <a:pt x="6781" y="4594"/>
                  </a:lnTo>
                  <a:lnTo>
                    <a:pt x="6781" y="4563"/>
                  </a:lnTo>
                  <a:lnTo>
                    <a:pt x="6781" y="4563"/>
                  </a:lnTo>
                  <a:lnTo>
                    <a:pt x="6781" y="4563"/>
                  </a:lnTo>
                  <a:lnTo>
                    <a:pt x="6749" y="4531"/>
                  </a:lnTo>
                  <a:lnTo>
                    <a:pt x="6718" y="4531"/>
                  </a:lnTo>
                  <a:lnTo>
                    <a:pt x="6718" y="4563"/>
                  </a:lnTo>
                  <a:lnTo>
                    <a:pt x="6718" y="4563"/>
                  </a:lnTo>
                  <a:lnTo>
                    <a:pt x="6718" y="4531"/>
                  </a:lnTo>
                  <a:lnTo>
                    <a:pt x="6718" y="4531"/>
                  </a:lnTo>
                  <a:lnTo>
                    <a:pt x="6718" y="4500"/>
                  </a:lnTo>
                  <a:lnTo>
                    <a:pt x="6687" y="4531"/>
                  </a:lnTo>
                  <a:lnTo>
                    <a:pt x="6687" y="4531"/>
                  </a:lnTo>
                  <a:lnTo>
                    <a:pt x="6687" y="4531"/>
                  </a:lnTo>
                  <a:lnTo>
                    <a:pt x="6656" y="4563"/>
                  </a:lnTo>
                  <a:lnTo>
                    <a:pt x="6656" y="4563"/>
                  </a:lnTo>
                  <a:lnTo>
                    <a:pt x="6656" y="4531"/>
                  </a:lnTo>
                  <a:lnTo>
                    <a:pt x="6656" y="4531"/>
                  </a:lnTo>
                  <a:lnTo>
                    <a:pt x="6624" y="4531"/>
                  </a:lnTo>
                  <a:lnTo>
                    <a:pt x="6624" y="4531"/>
                  </a:lnTo>
                  <a:lnTo>
                    <a:pt x="6593" y="4500"/>
                  </a:lnTo>
                  <a:lnTo>
                    <a:pt x="6562" y="4531"/>
                  </a:lnTo>
                  <a:lnTo>
                    <a:pt x="6562" y="4500"/>
                  </a:lnTo>
                  <a:lnTo>
                    <a:pt x="6562" y="4500"/>
                  </a:lnTo>
                  <a:lnTo>
                    <a:pt x="6593" y="4500"/>
                  </a:lnTo>
                  <a:lnTo>
                    <a:pt x="6593" y="4500"/>
                  </a:lnTo>
                  <a:lnTo>
                    <a:pt x="6593" y="4438"/>
                  </a:lnTo>
                  <a:lnTo>
                    <a:pt x="6593" y="4438"/>
                  </a:lnTo>
                  <a:lnTo>
                    <a:pt x="6562" y="4438"/>
                  </a:lnTo>
                  <a:lnTo>
                    <a:pt x="6531" y="4469"/>
                  </a:lnTo>
                  <a:lnTo>
                    <a:pt x="6531" y="4469"/>
                  </a:lnTo>
                  <a:lnTo>
                    <a:pt x="6531" y="4469"/>
                  </a:lnTo>
                  <a:lnTo>
                    <a:pt x="6531" y="4438"/>
                  </a:lnTo>
                  <a:lnTo>
                    <a:pt x="6531" y="4406"/>
                  </a:lnTo>
                  <a:lnTo>
                    <a:pt x="6499" y="4406"/>
                  </a:lnTo>
                  <a:lnTo>
                    <a:pt x="6499" y="4406"/>
                  </a:lnTo>
                  <a:lnTo>
                    <a:pt x="6499" y="4406"/>
                  </a:lnTo>
                  <a:lnTo>
                    <a:pt x="6468" y="4406"/>
                  </a:lnTo>
                  <a:lnTo>
                    <a:pt x="6468" y="4406"/>
                  </a:lnTo>
                  <a:lnTo>
                    <a:pt x="6437" y="4406"/>
                  </a:lnTo>
                  <a:lnTo>
                    <a:pt x="6437" y="4406"/>
                  </a:lnTo>
                  <a:lnTo>
                    <a:pt x="6437" y="4438"/>
                  </a:lnTo>
                  <a:lnTo>
                    <a:pt x="6437" y="4469"/>
                  </a:lnTo>
                  <a:lnTo>
                    <a:pt x="6437" y="4469"/>
                  </a:lnTo>
                  <a:lnTo>
                    <a:pt x="6406" y="4469"/>
                  </a:lnTo>
                  <a:lnTo>
                    <a:pt x="6406" y="4469"/>
                  </a:lnTo>
                  <a:lnTo>
                    <a:pt x="6406" y="4438"/>
                  </a:lnTo>
                  <a:lnTo>
                    <a:pt x="6406" y="4438"/>
                  </a:lnTo>
                  <a:lnTo>
                    <a:pt x="6374" y="4438"/>
                  </a:lnTo>
                  <a:lnTo>
                    <a:pt x="6343" y="4438"/>
                  </a:lnTo>
                  <a:lnTo>
                    <a:pt x="6343" y="4438"/>
                  </a:lnTo>
                  <a:lnTo>
                    <a:pt x="6343" y="4438"/>
                  </a:lnTo>
                  <a:lnTo>
                    <a:pt x="6374" y="4469"/>
                  </a:lnTo>
                  <a:lnTo>
                    <a:pt x="6374" y="4469"/>
                  </a:lnTo>
                  <a:lnTo>
                    <a:pt x="6343" y="4469"/>
                  </a:lnTo>
                  <a:lnTo>
                    <a:pt x="6312" y="4438"/>
                  </a:lnTo>
                  <a:lnTo>
                    <a:pt x="6312" y="4406"/>
                  </a:lnTo>
                  <a:lnTo>
                    <a:pt x="6312" y="4406"/>
                  </a:lnTo>
                  <a:lnTo>
                    <a:pt x="6281" y="4406"/>
                  </a:lnTo>
                  <a:lnTo>
                    <a:pt x="6281" y="4438"/>
                  </a:lnTo>
                  <a:lnTo>
                    <a:pt x="6281" y="4438"/>
                  </a:lnTo>
                  <a:lnTo>
                    <a:pt x="6281" y="4438"/>
                  </a:lnTo>
                  <a:lnTo>
                    <a:pt x="6281" y="4406"/>
                  </a:lnTo>
                  <a:lnTo>
                    <a:pt x="6281" y="4406"/>
                  </a:lnTo>
                  <a:lnTo>
                    <a:pt x="6249" y="4406"/>
                  </a:lnTo>
                  <a:lnTo>
                    <a:pt x="6218" y="4375"/>
                  </a:lnTo>
                  <a:lnTo>
                    <a:pt x="6218" y="4375"/>
                  </a:lnTo>
                  <a:lnTo>
                    <a:pt x="6218" y="4375"/>
                  </a:lnTo>
                  <a:lnTo>
                    <a:pt x="6218" y="4375"/>
                  </a:lnTo>
                  <a:lnTo>
                    <a:pt x="6218" y="4344"/>
                  </a:lnTo>
                  <a:lnTo>
                    <a:pt x="6218" y="4344"/>
                  </a:lnTo>
                  <a:lnTo>
                    <a:pt x="6187" y="4344"/>
                  </a:lnTo>
                  <a:lnTo>
                    <a:pt x="6187" y="4344"/>
                  </a:lnTo>
                  <a:lnTo>
                    <a:pt x="6187" y="4344"/>
                  </a:lnTo>
                  <a:lnTo>
                    <a:pt x="6156" y="4344"/>
                  </a:lnTo>
                  <a:lnTo>
                    <a:pt x="6156" y="4344"/>
                  </a:lnTo>
                  <a:lnTo>
                    <a:pt x="6124" y="4344"/>
                  </a:lnTo>
                  <a:lnTo>
                    <a:pt x="6124" y="4344"/>
                  </a:lnTo>
                  <a:lnTo>
                    <a:pt x="6124" y="4344"/>
                  </a:lnTo>
                  <a:lnTo>
                    <a:pt x="6124" y="4375"/>
                  </a:lnTo>
                  <a:lnTo>
                    <a:pt x="6124" y="4375"/>
                  </a:lnTo>
                  <a:lnTo>
                    <a:pt x="6093" y="4375"/>
                  </a:lnTo>
                  <a:lnTo>
                    <a:pt x="6093" y="4375"/>
                  </a:lnTo>
                  <a:lnTo>
                    <a:pt x="6093" y="4312"/>
                  </a:lnTo>
                  <a:lnTo>
                    <a:pt x="6093" y="4312"/>
                  </a:lnTo>
                  <a:lnTo>
                    <a:pt x="6062" y="4312"/>
                  </a:lnTo>
                  <a:lnTo>
                    <a:pt x="6062" y="4312"/>
                  </a:lnTo>
                  <a:lnTo>
                    <a:pt x="6031" y="4312"/>
                  </a:lnTo>
                  <a:lnTo>
                    <a:pt x="6031" y="4312"/>
                  </a:lnTo>
                  <a:lnTo>
                    <a:pt x="5999" y="4281"/>
                  </a:lnTo>
                  <a:lnTo>
                    <a:pt x="5999" y="4281"/>
                  </a:lnTo>
                  <a:lnTo>
                    <a:pt x="5999" y="4281"/>
                  </a:lnTo>
                  <a:lnTo>
                    <a:pt x="5968" y="4250"/>
                  </a:lnTo>
                  <a:lnTo>
                    <a:pt x="5937" y="4250"/>
                  </a:lnTo>
                  <a:lnTo>
                    <a:pt x="5937" y="4281"/>
                  </a:lnTo>
                  <a:lnTo>
                    <a:pt x="5937" y="4281"/>
                  </a:lnTo>
                  <a:lnTo>
                    <a:pt x="5937" y="4250"/>
                  </a:lnTo>
                  <a:lnTo>
                    <a:pt x="5937" y="4250"/>
                  </a:lnTo>
                  <a:lnTo>
                    <a:pt x="5999" y="4250"/>
                  </a:lnTo>
                  <a:lnTo>
                    <a:pt x="6031" y="4281"/>
                  </a:lnTo>
                  <a:lnTo>
                    <a:pt x="6062" y="4281"/>
                  </a:lnTo>
                  <a:lnTo>
                    <a:pt x="6093" y="4250"/>
                  </a:lnTo>
                  <a:lnTo>
                    <a:pt x="6124" y="4250"/>
                  </a:lnTo>
                  <a:lnTo>
                    <a:pt x="6124" y="4250"/>
                  </a:lnTo>
                  <a:lnTo>
                    <a:pt x="6124" y="4250"/>
                  </a:lnTo>
                  <a:lnTo>
                    <a:pt x="6124" y="4219"/>
                  </a:lnTo>
                  <a:lnTo>
                    <a:pt x="6093" y="4219"/>
                  </a:lnTo>
                  <a:lnTo>
                    <a:pt x="6062" y="4188"/>
                  </a:lnTo>
                  <a:lnTo>
                    <a:pt x="6031" y="4188"/>
                  </a:lnTo>
                  <a:lnTo>
                    <a:pt x="5999" y="4156"/>
                  </a:lnTo>
                  <a:lnTo>
                    <a:pt x="5968" y="4156"/>
                  </a:lnTo>
                  <a:lnTo>
                    <a:pt x="5968" y="4156"/>
                  </a:lnTo>
                  <a:lnTo>
                    <a:pt x="5999" y="4156"/>
                  </a:lnTo>
                  <a:lnTo>
                    <a:pt x="6031" y="4156"/>
                  </a:lnTo>
                  <a:lnTo>
                    <a:pt x="6062" y="4156"/>
                  </a:lnTo>
                  <a:lnTo>
                    <a:pt x="6062" y="4156"/>
                  </a:lnTo>
                  <a:lnTo>
                    <a:pt x="6062" y="4156"/>
                  </a:lnTo>
                  <a:lnTo>
                    <a:pt x="6062" y="4156"/>
                  </a:lnTo>
                  <a:lnTo>
                    <a:pt x="6062" y="4125"/>
                  </a:lnTo>
                  <a:lnTo>
                    <a:pt x="6031" y="4094"/>
                  </a:lnTo>
                  <a:lnTo>
                    <a:pt x="6031" y="4094"/>
                  </a:lnTo>
                  <a:lnTo>
                    <a:pt x="6031" y="4094"/>
                  </a:lnTo>
                  <a:lnTo>
                    <a:pt x="6062" y="4094"/>
                  </a:lnTo>
                  <a:lnTo>
                    <a:pt x="6062" y="4063"/>
                  </a:lnTo>
                  <a:lnTo>
                    <a:pt x="6062" y="4063"/>
                  </a:lnTo>
                  <a:lnTo>
                    <a:pt x="6031" y="4063"/>
                  </a:lnTo>
                  <a:lnTo>
                    <a:pt x="6031" y="4063"/>
                  </a:lnTo>
                  <a:lnTo>
                    <a:pt x="6062" y="4063"/>
                  </a:lnTo>
                  <a:lnTo>
                    <a:pt x="6062" y="4063"/>
                  </a:lnTo>
                  <a:lnTo>
                    <a:pt x="6093" y="4063"/>
                  </a:lnTo>
                  <a:lnTo>
                    <a:pt x="6093" y="4063"/>
                  </a:lnTo>
                  <a:lnTo>
                    <a:pt x="6156" y="4094"/>
                  </a:lnTo>
                  <a:lnTo>
                    <a:pt x="6156" y="4094"/>
                  </a:lnTo>
                  <a:lnTo>
                    <a:pt x="6187" y="4094"/>
                  </a:lnTo>
                  <a:lnTo>
                    <a:pt x="6187" y="4094"/>
                  </a:lnTo>
                  <a:lnTo>
                    <a:pt x="6218" y="4125"/>
                  </a:lnTo>
                  <a:lnTo>
                    <a:pt x="6218" y="4094"/>
                  </a:lnTo>
                  <a:lnTo>
                    <a:pt x="6249" y="4094"/>
                  </a:lnTo>
                  <a:lnTo>
                    <a:pt x="6249" y="4094"/>
                  </a:lnTo>
                  <a:lnTo>
                    <a:pt x="6249" y="4063"/>
                  </a:lnTo>
                  <a:lnTo>
                    <a:pt x="6249" y="4063"/>
                  </a:lnTo>
                  <a:lnTo>
                    <a:pt x="6249" y="4125"/>
                  </a:lnTo>
                  <a:lnTo>
                    <a:pt x="6249" y="4125"/>
                  </a:lnTo>
                  <a:lnTo>
                    <a:pt x="6249" y="4125"/>
                  </a:lnTo>
                  <a:lnTo>
                    <a:pt x="6281" y="4125"/>
                  </a:lnTo>
                  <a:lnTo>
                    <a:pt x="6312" y="4094"/>
                  </a:lnTo>
                  <a:lnTo>
                    <a:pt x="6312" y="4094"/>
                  </a:lnTo>
                  <a:lnTo>
                    <a:pt x="6343" y="4063"/>
                  </a:lnTo>
                  <a:lnTo>
                    <a:pt x="6343" y="4031"/>
                  </a:lnTo>
                  <a:lnTo>
                    <a:pt x="6343" y="4000"/>
                  </a:lnTo>
                  <a:lnTo>
                    <a:pt x="6343" y="3969"/>
                  </a:lnTo>
                  <a:lnTo>
                    <a:pt x="6343" y="3969"/>
                  </a:lnTo>
                  <a:lnTo>
                    <a:pt x="6343" y="3969"/>
                  </a:lnTo>
                  <a:lnTo>
                    <a:pt x="6343" y="3969"/>
                  </a:lnTo>
                  <a:lnTo>
                    <a:pt x="6343" y="4000"/>
                  </a:lnTo>
                  <a:lnTo>
                    <a:pt x="6343" y="4031"/>
                  </a:lnTo>
                  <a:lnTo>
                    <a:pt x="6343" y="4063"/>
                  </a:lnTo>
                  <a:lnTo>
                    <a:pt x="6343" y="4063"/>
                  </a:lnTo>
                  <a:lnTo>
                    <a:pt x="6343" y="4094"/>
                  </a:lnTo>
                  <a:lnTo>
                    <a:pt x="6343" y="4125"/>
                  </a:lnTo>
                  <a:lnTo>
                    <a:pt x="6343" y="4125"/>
                  </a:lnTo>
                  <a:lnTo>
                    <a:pt x="6343" y="4156"/>
                  </a:lnTo>
                  <a:lnTo>
                    <a:pt x="6374" y="4156"/>
                  </a:lnTo>
                  <a:lnTo>
                    <a:pt x="6374" y="4156"/>
                  </a:lnTo>
                  <a:lnTo>
                    <a:pt x="6374" y="4156"/>
                  </a:lnTo>
                  <a:lnTo>
                    <a:pt x="6406" y="4188"/>
                  </a:lnTo>
                  <a:lnTo>
                    <a:pt x="6406" y="4188"/>
                  </a:lnTo>
                  <a:lnTo>
                    <a:pt x="6437" y="4219"/>
                  </a:lnTo>
                  <a:lnTo>
                    <a:pt x="6437" y="4219"/>
                  </a:lnTo>
                  <a:lnTo>
                    <a:pt x="6468" y="4219"/>
                  </a:lnTo>
                  <a:lnTo>
                    <a:pt x="6499" y="4250"/>
                  </a:lnTo>
                  <a:lnTo>
                    <a:pt x="6531" y="4250"/>
                  </a:lnTo>
                  <a:lnTo>
                    <a:pt x="6531" y="4250"/>
                  </a:lnTo>
                  <a:lnTo>
                    <a:pt x="6531" y="4219"/>
                  </a:lnTo>
                  <a:lnTo>
                    <a:pt x="6531" y="4188"/>
                  </a:lnTo>
                  <a:lnTo>
                    <a:pt x="6531" y="4156"/>
                  </a:lnTo>
                  <a:lnTo>
                    <a:pt x="6531" y="4156"/>
                  </a:lnTo>
                  <a:lnTo>
                    <a:pt x="6531" y="4188"/>
                  </a:lnTo>
                  <a:lnTo>
                    <a:pt x="6562" y="4219"/>
                  </a:lnTo>
                  <a:lnTo>
                    <a:pt x="6562" y="4219"/>
                  </a:lnTo>
                  <a:lnTo>
                    <a:pt x="6593" y="4219"/>
                  </a:lnTo>
                  <a:lnTo>
                    <a:pt x="6593" y="4219"/>
                  </a:lnTo>
                  <a:lnTo>
                    <a:pt x="6593" y="4188"/>
                  </a:lnTo>
                  <a:lnTo>
                    <a:pt x="6593" y="4188"/>
                  </a:lnTo>
                  <a:lnTo>
                    <a:pt x="6624" y="4188"/>
                  </a:lnTo>
                  <a:lnTo>
                    <a:pt x="6624" y="4219"/>
                  </a:lnTo>
                  <a:lnTo>
                    <a:pt x="6656" y="4219"/>
                  </a:lnTo>
                  <a:lnTo>
                    <a:pt x="6656" y="4219"/>
                  </a:lnTo>
                  <a:lnTo>
                    <a:pt x="6656" y="4188"/>
                  </a:lnTo>
                  <a:lnTo>
                    <a:pt x="6656" y="4156"/>
                  </a:lnTo>
                  <a:lnTo>
                    <a:pt x="6656" y="4125"/>
                  </a:lnTo>
                  <a:lnTo>
                    <a:pt x="6593" y="4063"/>
                  </a:lnTo>
                  <a:lnTo>
                    <a:pt x="6593" y="4031"/>
                  </a:lnTo>
                  <a:lnTo>
                    <a:pt x="6562" y="4063"/>
                  </a:lnTo>
                  <a:lnTo>
                    <a:pt x="6531" y="4063"/>
                  </a:lnTo>
                  <a:lnTo>
                    <a:pt x="6531" y="4063"/>
                  </a:lnTo>
                  <a:lnTo>
                    <a:pt x="6562" y="4031"/>
                  </a:lnTo>
                  <a:lnTo>
                    <a:pt x="6562" y="4000"/>
                  </a:lnTo>
                  <a:lnTo>
                    <a:pt x="6531" y="4000"/>
                  </a:lnTo>
                  <a:lnTo>
                    <a:pt x="6531" y="4000"/>
                  </a:lnTo>
                  <a:lnTo>
                    <a:pt x="6562" y="4000"/>
                  </a:lnTo>
                  <a:lnTo>
                    <a:pt x="6593" y="4031"/>
                  </a:lnTo>
                  <a:lnTo>
                    <a:pt x="6624" y="4000"/>
                  </a:lnTo>
                  <a:lnTo>
                    <a:pt x="6624" y="4000"/>
                  </a:lnTo>
                  <a:lnTo>
                    <a:pt x="6624" y="4000"/>
                  </a:lnTo>
                  <a:lnTo>
                    <a:pt x="6656" y="3969"/>
                  </a:lnTo>
                  <a:lnTo>
                    <a:pt x="6624" y="3969"/>
                  </a:lnTo>
                  <a:lnTo>
                    <a:pt x="6624" y="3938"/>
                  </a:lnTo>
                  <a:lnTo>
                    <a:pt x="6624" y="3906"/>
                  </a:lnTo>
                  <a:lnTo>
                    <a:pt x="6624" y="3906"/>
                  </a:lnTo>
                  <a:lnTo>
                    <a:pt x="6624" y="3906"/>
                  </a:lnTo>
                  <a:lnTo>
                    <a:pt x="6593" y="3906"/>
                  </a:lnTo>
                  <a:lnTo>
                    <a:pt x="6593" y="3906"/>
                  </a:lnTo>
                  <a:lnTo>
                    <a:pt x="6593" y="3906"/>
                  </a:lnTo>
                  <a:lnTo>
                    <a:pt x="6593" y="3875"/>
                  </a:lnTo>
                  <a:lnTo>
                    <a:pt x="6593" y="3875"/>
                  </a:lnTo>
                  <a:lnTo>
                    <a:pt x="6624" y="3875"/>
                  </a:lnTo>
                  <a:lnTo>
                    <a:pt x="6624" y="3844"/>
                  </a:lnTo>
                  <a:lnTo>
                    <a:pt x="6624" y="3844"/>
                  </a:lnTo>
                  <a:lnTo>
                    <a:pt x="6624" y="3844"/>
                  </a:lnTo>
                  <a:lnTo>
                    <a:pt x="6593" y="3844"/>
                  </a:lnTo>
                  <a:lnTo>
                    <a:pt x="6562" y="3844"/>
                  </a:lnTo>
                  <a:lnTo>
                    <a:pt x="6562" y="3813"/>
                  </a:lnTo>
                  <a:lnTo>
                    <a:pt x="6562" y="3813"/>
                  </a:lnTo>
                  <a:lnTo>
                    <a:pt x="6562" y="3813"/>
                  </a:lnTo>
                  <a:lnTo>
                    <a:pt x="6531" y="3813"/>
                  </a:lnTo>
                  <a:lnTo>
                    <a:pt x="6531" y="3781"/>
                  </a:lnTo>
                  <a:lnTo>
                    <a:pt x="6531" y="3781"/>
                  </a:lnTo>
                  <a:lnTo>
                    <a:pt x="6531" y="3781"/>
                  </a:lnTo>
                  <a:lnTo>
                    <a:pt x="6562" y="3781"/>
                  </a:lnTo>
                  <a:lnTo>
                    <a:pt x="6593" y="3781"/>
                  </a:lnTo>
                  <a:lnTo>
                    <a:pt x="6593" y="3781"/>
                  </a:lnTo>
                  <a:lnTo>
                    <a:pt x="6624" y="3719"/>
                  </a:lnTo>
                  <a:lnTo>
                    <a:pt x="6624" y="3719"/>
                  </a:lnTo>
                  <a:lnTo>
                    <a:pt x="6593" y="3719"/>
                  </a:lnTo>
                  <a:lnTo>
                    <a:pt x="6531" y="3719"/>
                  </a:lnTo>
                  <a:lnTo>
                    <a:pt x="6531" y="3719"/>
                  </a:lnTo>
                  <a:lnTo>
                    <a:pt x="6531" y="3688"/>
                  </a:lnTo>
                  <a:lnTo>
                    <a:pt x="6531" y="3688"/>
                  </a:lnTo>
                  <a:lnTo>
                    <a:pt x="6562" y="3688"/>
                  </a:lnTo>
                  <a:lnTo>
                    <a:pt x="6593" y="3688"/>
                  </a:lnTo>
                  <a:lnTo>
                    <a:pt x="6593" y="3688"/>
                  </a:lnTo>
                  <a:lnTo>
                    <a:pt x="6593" y="3656"/>
                  </a:lnTo>
                  <a:lnTo>
                    <a:pt x="6593" y="3656"/>
                  </a:lnTo>
                  <a:lnTo>
                    <a:pt x="6593" y="3656"/>
                  </a:lnTo>
                  <a:lnTo>
                    <a:pt x="6562" y="3625"/>
                  </a:lnTo>
                  <a:lnTo>
                    <a:pt x="6499" y="3625"/>
                  </a:lnTo>
                  <a:lnTo>
                    <a:pt x="6468" y="3625"/>
                  </a:lnTo>
                  <a:lnTo>
                    <a:pt x="6437" y="3625"/>
                  </a:lnTo>
                  <a:lnTo>
                    <a:pt x="6437" y="3656"/>
                  </a:lnTo>
                  <a:lnTo>
                    <a:pt x="6406" y="3688"/>
                  </a:lnTo>
                  <a:lnTo>
                    <a:pt x="6406" y="3688"/>
                  </a:lnTo>
                  <a:lnTo>
                    <a:pt x="6406" y="3688"/>
                  </a:lnTo>
                  <a:lnTo>
                    <a:pt x="6406" y="3688"/>
                  </a:lnTo>
                  <a:lnTo>
                    <a:pt x="6374" y="3719"/>
                  </a:lnTo>
                  <a:lnTo>
                    <a:pt x="6374" y="3719"/>
                  </a:lnTo>
                  <a:lnTo>
                    <a:pt x="6343" y="3750"/>
                  </a:lnTo>
                  <a:lnTo>
                    <a:pt x="6343" y="3781"/>
                  </a:lnTo>
                  <a:lnTo>
                    <a:pt x="6343" y="3781"/>
                  </a:lnTo>
                  <a:lnTo>
                    <a:pt x="6343" y="3719"/>
                  </a:lnTo>
                  <a:lnTo>
                    <a:pt x="6343" y="3719"/>
                  </a:lnTo>
                  <a:lnTo>
                    <a:pt x="6343" y="3688"/>
                  </a:lnTo>
                  <a:lnTo>
                    <a:pt x="6343" y="3688"/>
                  </a:lnTo>
                  <a:lnTo>
                    <a:pt x="6312" y="3656"/>
                  </a:lnTo>
                  <a:lnTo>
                    <a:pt x="6312" y="3656"/>
                  </a:lnTo>
                  <a:lnTo>
                    <a:pt x="6281" y="3625"/>
                  </a:lnTo>
                  <a:lnTo>
                    <a:pt x="6249" y="3656"/>
                  </a:lnTo>
                  <a:lnTo>
                    <a:pt x="6249" y="3656"/>
                  </a:lnTo>
                  <a:lnTo>
                    <a:pt x="6249" y="3656"/>
                  </a:lnTo>
                  <a:lnTo>
                    <a:pt x="6249" y="3688"/>
                  </a:lnTo>
                  <a:lnTo>
                    <a:pt x="6249" y="3688"/>
                  </a:lnTo>
                  <a:lnTo>
                    <a:pt x="6218" y="3719"/>
                  </a:lnTo>
                  <a:lnTo>
                    <a:pt x="6218" y="3719"/>
                  </a:lnTo>
                  <a:lnTo>
                    <a:pt x="6187" y="3719"/>
                  </a:lnTo>
                  <a:lnTo>
                    <a:pt x="6187" y="3719"/>
                  </a:lnTo>
                  <a:lnTo>
                    <a:pt x="6156" y="3719"/>
                  </a:lnTo>
                  <a:lnTo>
                    <a:pt x="6156" y="3719"/>
                  </a:lnTo>
                  <a:lnTo>
                    <a:pt x="6156" y="3719"/>
                  </a:lnTo>
                  <a:lnTo>
                    <a:pt x="6187" y="3719"/>
                  </a:lnTo>
                  <a:lnTo>
                    <a:pt x="6187" y="3688"/>
                  </a:lnTo>
                  <a:lnTo>
                    <a:pt x="6218" y="3688"/>
                  </a:lnTo>
                  <a:lnTo>
                    <a:pt x="6187" y="3656"/>
                  </a:lnTo>
                  <a:lnTo>
                    <a:pt x="6187" y="3625"/>
                  </a:lnTo>
                  <a:lnTo>
                    <a:pt x="6156" y="3625"/>
                  </a:lnTo>
                  <a:lnTo>
                    <a:pt x="6156" y="3625"/>
                  </a:lnTo>
                  <a:lnTo>
                    <a:pt x="6124" y="3625"/>
                  </a:lnTo>
                  <a:lnTo>
                    <a:pt x="6093" y="3594"/>
                  </a:lnTo>
                  <a:lnTo>
                    <a:pt x="6062" y="3625"/>
                  </a:lnTo>
                  <a:lnTo>
                    <a:pt x="6062" y="3625"/>
                  </a:lnTo>
                  <a:lnTo>
                    <a:pt x="6062" y="3656"/>
                  </a:lnTo>
                  <a:lnTo>
                    <a:pt x="6031" y="3656"/>
                  </a:lnTo>
                  <a:lnTo>
                    <a:pt x="6031" y="3625"/>
                  </a:lnTo>
                  <a:lnTo>
                    <a:pt x="6031" y="3594"/>
                  </a:lnTo>
                  <a:lnTo>
                    <a:pt x="6031" y="3594"/>
                  </a:lnTo>
                  <a:lnTo>
                    <a:pt x="6031" y="3594"/>
                  </a:lnTo>
                  <a:lnTo>
                    <a:pt x="5999" y="3594"/>
                  </a:lnTo>
                  <a:lnTo>
                    <a:pt x="5999" y="3594"/>
                  </a:lnTo>
                  <a:lnTo>
                    <a:pt x="5999" y="3594"/>
                  </a:lnTo>
                  <a:lnTo>
                    <a:pt x="5999" y="3625"/>
                  </a:lnTo>
                  <a:lnTo>
                    <a:pt x="5999" y="3656"/>
                  </a:lnTo>
                  <a:lnTo>
                    <a:pt x="5999" y="3656"/>
                  </a:lnTo>
                  <a:lnTo>
                    <a:pt x="6031" y="3688"/>
                  </a:lnTo>
                  <a:lnTo>
                    <a:pt x="6031" y="3688"/>
                  </a:lnTo>
                  <a:lnTo>
                    <a:pt x="6031" y="3688"/>
                  </a:lnTo>
                  <a:lnTo>
                    <a:pt x="5999" y="3688"/>
                  </a:lnTo>
                  <a:lnTo>
                    <a:pt x="5999" y="3688"/>
                  </a:lnTo>
                  <a:lnTo>
                    <a:pt x="5968" y="3656"/>
                  </a:lnTo>
                  <a:lnTo>
                    <a:pt x="5968" y="3625"/>
                  </a:lnTo>
                  <a:lnTo>
                    <a:pt x="5968" y="3625"/>
                  </a:lnTo>
                  <a:lnTo>
                    <a:pt x="5937" y="3656"/>
                  </a:lnTo>
                  <a:lnTo>
                    <a:pt x="5937" y="3656"/>
                  </a:lnTo>
                  <a:lnTo>
                    <a:pt x="5937" y="3656"/>
                  </a:lnTo>
                  <a:lnTo>
                    <a:pt x="5937" y="3656"/>
                  </a:lnTo>
                  <a:lnTo>
                    <a:pt x="5906" y="3656"/>
                  </a:lnTo>
                  <a:lnTo>
                    <a:pt x="5906" y="3625"/>
                  </a:lnTo>
                  <a:lnTo>
                    <a:pt x="5906" y="3656"/>
                  </a:lnTo>
                  <a:lnTo>
                    <a:pt x="5906" y="3688"/>
                  </a:lnTo>
                  <a:lnTo>
                    <a:pt x="5906" y="3719"/>
                  </a:lnTo>
                  <a:lnTo>
                    <a:pt x="5906" y="3719"/>
                  </a:lnTo>
                  <a:lnTo>
                    <a:pt x="5906" y="3719"/>
                  </a:lnTo>
                  <a:lnTo>
                    <a:pt x="5906" y="3719"/>
                  </a:lnTo>
                  <a:lnTo>
                    <a:pt x="5906" y="3719"/>
                  </a:lnTo>
                  <a:lnTo>
                    <a:pt x="5906" y="3719"/>
                  </a:lnTo>
                  <a:lnTo>
                    <a:pt x="5874" y="3656"/>
                  </a:lnTo>
                  <a:lnTo>
                    <a:pt x="5874" y="3656"/>
                  </a:lnTo>
                  <a:lnTo>
                    <a:pt x="5843" y="3594"/>
                  </a:lnTo>
                  <a:lnTo>
                    <a:pt x="5843" y="3625"/>
                  </a:lnTo>
                  <a:lnTo>
                    <a:pt x="5812" y="3656"/>
                  </a:lnTo>
                  <a:lnTo>
                    <a:pt x="5843" y="3656"/>
                  </a:lnTo>
                  <a:lnTo>
                    <a:pt x="5843" y="3688"/>
                  </a:lnTo>
                  <a:lnTo>
                    <a:pt x="5843" y="3688"/>
                  </a:lnTo>
                  <a:lnTo>
                    <a:pt x="5843" y="3688"/>
                  </a:lnTo>
                  <a:lnTo>
                    <a:pt x="5843" y="3688"/>
                  </a:lnTo>
                  <a:lnTo>
                    <a:pt x="5812" y="3688"/>
                  </a:lnTo>
                  <a:lnTo>
                    <a:pt x="5812" y="3688"/>
                  </a:lnTo>
                  <a:lnTo>
                    <a:pt x="5812" y="3688"/>
                  </a:lnTo>
                  <a:lnTo>
                    <a:pt x="5812" y="3656"/>
                  </a:lnTo>
                  <a:lnTo>
                    <a:pt x="5812" y="3656"/>
                  </a:lnTo>
                  <a:lnTo>
                    <a:pt x="5781" y="3656"/>
                  </a:lnTo>
                  <a:lnTo>
                    <a:pt x="5781" y="3656"/>
                  </a:lnTo>
                  <a:lnTo>
                    <a:pt x="5781" y="3625"/>
                  </a:lnTo>
                  <a:lnTo>
                    <a:pt x="5781" y="3594"/>
                  </a:lnTo>
                  <a:lnTo>
                    <a:pt x="5781" y="3594"/>
                  </a:lnTo>
                  <a:lnTo>
                    <a:pt x="5781" y="3594"/>
                  </a:lnTo>
                  <a:lnTo>
                    <a:pt x="5749" y="3594"/>
                  </a:lnTo>
                  <a:lnTo>
                    <a:pt x="5749" y="3625"/>
                  </a:lnTo>
                  <a:lnTo>
                    <a:pt x="5718" y="3625"/>
                  </a:lnTo>
                  <a:lnTo>
                    <a:pt x="5718" y="3625"/>
                  </a:lnTo>
                  <a:lnTo>
                    <a:pt x="5718" y="3625"/>
                  </a:lnTo>
                  <a:lnTo>
                    <a:pt x="5687" y="3625"/>
                  </a:lnTo>
                  <a:lnTo>
                    <a:pt x="5687" y="3625"/>
                  </a:lnTo>
                  <a:lnTo>
                    <a:pt x="5656" y="3625"/>
                  </a:lnTo>
                  <a:lnTo>
                    <a:pt x="5656" y="3656"/>
                  </a:lnTo>
                  <a:lnTo>
                    <a:pt x="5656" y="3656"/>
                  </a:lnTo>
                  <a:lnTo>
                    <a:pt x="5656" y="3656"/>
                  </a:lnTo>
                  <a:lnTo>
                    <a:pt x="5624" y="3625"/>
                  </a:lnTo>
                  <a:lnTo>
                    <a:pt x="5624" y="3625"/>
                  </a:lnTo>
                  <a:lnTo>
                    <a:pt x="5593" y="3625"/>
                  </a:lnTo>
                  <a:lnTo>
                    <a:pt x="5593" y="3625"/>
                  </a:lnTo>
                  <a:lnTo>
                    <a:pt x="5562" y="3625"/>
                  </a:lnTo>
                  <a:lnTo>
                    <a:pt x="5531" y="3656"/>
                  </a:lnTo>
                  <a:lnTo>
                    <a:pt x="5468" y="3656"/>
                  </a:lnTo>
                  <a:lnTo>
                    <a:pt x="5468" y="3656"/>
                  </a:lnTo>
                  <a:lnTo>
                    <a:pt x="5468" y="3656"/>
                  </a:lnTo>
                  <a:lnTo>
                    <a:pt x="5468" y="3625"/>
                  </a:lnTo>
                  <a:lnTo>
                    <a:pt x="5531" y="3625"/>
                  </a:lnTo>
                  <a:lnTo>
                    <a:pt x="5531" y="3625"/>
                  </a:lnTo>
                  <a:lnTo>
                    <a:pt x="5562" y="3594"/>
                  </a:lnTo>
                  <a:lnTo>
                    <a:pt x="5562" y="3594"/>
                  </a:lnTo>
                  <a:lnTo>
                    <a:pt x="5562" y="3594"/>
                  </a:lnTo>
                  <a:lnTo>
                    <a:pt x="5593" y="3594"/>
                  </a:lnTo>
                  <a:lnTo>
                    <a:pt x="5624" y="3594"/>
                  </a:lnTo>
                  <a:lnTo>
                    <a:pt x="5624" y="3563"/>
                  </a:lnTo>
                  <a:lnTo>
                    <a:pt x="5624" y="3531"/>
                  </a:lnTo>
                  <a:lnTo>
                    <a:pt x="5593" y="3500"/>
                  </a:lnTo>
                  <a:lnTo>
                    <a:pt x="5593" y="3500"/>
                  </a:lnTo>
                  <a:lnTo>
                    <a:pt x="5531" y="3500"/>
                  </a:lnTo>
                  <a:lnTo>
                    <a:pt x="5531" y="3500"/>
                  </a:lnTo>
                  <a:lnTo>
                    <a:pt x="5499" y="3531"/>
                  </a:lnTo>
                  <a:lnTo>
                    <a:pt x="5468" y="3563"/>
                  </a:lnTo>
                  <a:lnTo>
                    <a:pt x="5468" y="3563"/>
                  </a:lnTo>
                  <a:lnTo>
                    <a:pt x="5499" y="3531"/>
                  </a:lnTo>
                  <a:lnTo>
                    <a:pt x="5499" y="3500"/>
                  </a:lnTo>
                  <a:lnTo>
                    <a:pt x="5531" y="3500"/>
                  </a:lnTo>
                  <a:lnTo>
                    <a:pt x="5531" y="3469"/>
                  </a:lnTo>
                  <a:lnTo>
                    <a:pt x="5562" y="3469"/>
                  </a:lnTo>
                  <a:lnTo>
                    <a:pt x="5593" y="3469"/>
                  </a:lnTo>
                  <a:lnTo>
                    <a:pt x="5593" y="3469"/>
                  </a:lnTo>
                  <a:lnTo>
                    <a:pt x="5593" y="3438"/>
                  </a:lnTo>
                  <a:lnTo>
                    <a:pt x="5624" y="3438"/>
                  </a:lnTo>
                  <a:lnTo>
                    <a:pt x="5656" y="3438"/>
                  </a:lnTo>
                  <a:lnTo>
                    <a:pt x="5656" y="3406"/>
                  </a:lnTo>
                  <a:lnTo>
                    <a:pt x="5656" y="3406"/>
                  </a:lnTo>
                  <a:lnTo>
                    <a:pt x="5656" y="3406"/>
                  </a:lnTo>
                  <a:lnTo>
                    <a:pt x="5656" y="3375"/>
                  </a:lnTo>
                  <a:lnTo>
                    <a:pt x="5656" y="3375"/>
                  </a:lnTo>
                  <a:lnTo>
                    <a:pt x="5624" y="3375"/>
                  </a:lnTo>
                  <a:lnTo>
                    <a:pt x="5593" y="3375"/>
                  </a:lnTo>
                  <a:lnTo>
                    <a:pt x="5562" y="3375"/>
                  </a:lnTo>
                  <a:lnTo>
                    <a:pt x="5562" y="3375"/>
                  </a:lnTo>
                  <a:lnTo>
                    <a:pt x="5531" y="3406"/>
                  </a:lnTo>
                  <a:lnTo>
                    <a:pt x="5531" y="3406"/>
                  </a:lnTo>
                  <a:lnTo>
                    <a:pt x="5499" y="3406"/>
                  </a:lnTo>
                  <a:lnTo>
                    <a:pt x="5499" y="3438"/>
                  </a:lnTo>
                  <a:lnTo>
                    <a:pt x="5437" y="3438"/>
                  </a:lnTo>
                  <a:lnTo>
                    <a:pt x="5406" y="3438"/>
                  </a:lnTo>
                  <a:lnTo>
                    <a:pt x="5406" y="3469"/>
                  </a:lnTo>
                  <a:lnTo>
                    <a:pt x="5374" y="3469"/>
                  </a:lnTo>
                  <a:lnTo>
                    <a:pt x="5374" y="3469"/>
                  </a:lnTo>
                  <a:lnTo>
                    <a:pt x="5374" y="3469"/>
                  </a:lnTo>
                  <a:lnTo>
                    <a:pt x="5406" y="3438"/>
                  </a:lnTo>
                  <a:lnTo>
                    <a:pt x="5406" y="3406"/>
                  </a:lnTo>
                  <a:lnTo>
                    <a:pt x="5437" y="3406"/>
                  </a:lnTo>
                  <a:lnTo>
                    <a:pt x="5437" y="3375"/>
                  </a:lnTo>
                  <a:lnTo>
                    <a:pt x="5437" y="3375"/>
                  </a:lnTo>
                  <a:lnTo>
                    <a:pt x="5437" y="3375"/>
                  </a:lnTo>
                  <a:lnTo>
                    <a:pt x="5437" y="3344"/>
                  </a:lnTo>
                  <a:lnTo>
                    <a:pt x="5468" y="3344"/>
                  </a:lnTo>
                  <a:lnTo>
                    <a:pt x="5468" y="3344"/>
                  </a:lnTo>
                  <a:lnTo>
                    <a:pt x="5531" y="3313"/>
                  </a:lnTo>
                  <a:lnTo>
                    <a:pt x="5531" y="3313"/>
                  </a:lnTo>
                  <a:lnTo>
                    <a:pt x="5531" y="3313"/>
                  </a:lnTo>
                  <a:lnTo>
                    <a:pt x="5531" y="3313"/>
                  </a:lnTo>
                  <a:lnTo>
                    <a:pt x="5531" y="3281"/>
                  </a:lnTo>
                  <a:lnTo>
                    <a:pt x="5499" y="3281"/>
                  </a:lnTo>
                  <a:lnTo>
                    <a:pt x="5468" y="3250"/>
                  </a:lnTo>
                  <a:lnTo>
                    <a:pt x="5468" y="3250"/>
                  </a:lnTo>
                  <a:lnTo>
                    <a:pt x="5406" y="3219"/>
                  </a:lnTo>
                  <a:lnTo>
                    <a:pt x="5406" y="3219"/>
                  </a:lnTo>
                  <a:lnTo>
                    <a:pt x="5374" y="3219"/>
                  </a:lnTo>
                  <a:lnTo>
                    <a:pt x="5374" y="3219"/>
                  </a:lnTo>
                  <a:lnTo>
                    <a:pt x="5374" y="3219"/>
                  </a:lnTo>
                  <a:lnTo>
                    <a:pt x="5374" y="3250"/>
                  </a:lnTo>
                  <a:lnTo>
                    <a:pt x="5374" y="3250"/>
                  </a:lnTo>
                  <a:lnTo>
                    <a:pt x="5374" y="3281"/>
                  </a:lnTo>
                  <a:lnTo>
                    <a:pt x="5374" y="3281"/>
                  </a:lnTo>
                  <a:lnTo>
                    <a:pt x="5374" y="3281"/>
                  </a:lnTo>
                  <a:lnTo>
                    <a:pt x="5374" y="3281"/>
                  </a:lnTo>
                  <a:lnTo>
                    <a:pt x="5374" y="3281"/>
                  </a:lnTo>
                  <a:lnTo>
                    <a:pt x="5374" y="3313"/>
                  </a:lnTo>
                  <a:lnTo>
                    <a:pt x="5374" y="3313"/>
                  </a:lnTo>
                  <a:lnTo>
                    <a:pt x="5374" y="3344"/>
                  </a:lnTo>
                  <a:lnTo>
                    <a:pt x="5374" y="3344"/>
                  </a:lnTo>
                  <a:lnTo>
                    <a:pt x="5343" y="3344"/>
                  </a:lnTo>
                  <a:lnTo>
                    <a:pt x="5343" y="3344"/>
                  </a:lnTo>
                  <a:lnTo>
                    <a:pt x="5343" y="3313"/>
                  </a:lnTo>
                  <a:lnTo>
                    <a:pt x="5343" y="3313"/>
                  </a:lnTo>
                  <a:lnTo>
                    <a:pt x="5343" y="3281"/>
                  </a:lnTo>
                  <a:lnTo>
                    <a:pt x="5343" y="3281"/>
                  </a:lnTo>
                  <a:lnTo>
                    <a:pt x="5312" y="3281"/>
                  </a:lnTo>
                  <a:lnTo>
                    <a:pt x="5312" y="3281"/>
                  </a:lnTo>
                  <a:lnTo>
                    <a:pt x="5312" y="3281"/>
                  </a:lnTo>
                  <a:lnTo>
                    <a:pt x="5281" y="3313"/>
                  </a:lnTo>
                  <a:lnTo>
                    <a:pt x="5281" y="3344"/>
                  </a:lnTo>
                  <a:lnTo>
                    <a:pt x="5249" y="3344"/>
                  </a:lnTo>
                  <a:lnTo>
                    <a:pt x="5249" y="3375"/>
                  </a:lnTo>
                  <a:lnTo>
                    <a:pt x="5249" y="3375"/>
                  </a:lnTo>
                  <a:lnTo>
                    <a:pt x="5249" y="3375"/>
                  </a:lnTo>
                  <a:lnTo>
                    <a:pt x="5218" y="3375"/>
                  </a:lnTo>
                  <a:lnTo>
                    <a:pt x="5249" y="3344"/>
                  </a:lnTo>
                  <a:lnTo>
                    <a:pt x="5249" y="3313"/>
                  </a:lnTo>
                  <a:lnTo>
                    <a:pt x="5281" y="3281"/>
                  </a:lnTo>
                  <a:lnTo>
                    <a:pt x="5281" y="3281"/>
                  </a:lnTo>
                  <a:lnTo>
                    <a:pt x="5312" y="3250"/>
                  </a:lnTo>
                  <a:lnTo>
                    <a:pt x="5312" y="3250"/>
                  </a:lnTo>
                  <a:lnTo>
                    <a:pt x="5312" y="3219"/>
                  </a:lnTo>
                  <a:lnTo>
                    <a:pt x="5312" y="3219"/>
                  </a:lnTo>
                  <a:lnTo>
                    <a:pt x="5312" y="3219"/>
                  </a:lnTo>
                  <a:lnTo>
                    <a:pt x="5312" y="3187"/>
                  </a:lnTo>
                  <a:lnTo>
                    <a:pt x="5312" y="3187"/>
                  </a:lnTo>
                  <a:lnTo>
                    <a:pt x="5312" y="3187"/>
                  </a:lnTo>
                  <a:lnTo>
                    <a:pt x="5312" y="3156"/>
                  </a:lnTo>
                  <a:lnTo>
                    <a:pt x="5281" y="3156"/>
                  </a:lnTo>
                  <a:lnTo>
                    <a:pt x="5281" y="3156"/>
                  </a:lnTo>
                  <a:lnTo>
                    <a:pt x="5249" y="3156"/>
                  </a:lnTo>
                  <a:lnTo>
                    <a:pt x="5218" y="3156"/>
                  </a:lnTo>
                  <a:lnTo>
                    <a:pt x="5218" y="3156"/>
                  </a:lnTo>
                  <a:lnTo>
                    <a:pt x="5187" y="3156"/>
                  </a:lnTo>
                  <a:lnTo>
                    <a:pt x="5187" y="3156"/>
                  </a:lnTo>
                  <a:lnTo>
                    <a:pt x="5156" y="3187"/>
                  </a:lnTo>
                  <a:lnTo>
                    <a:pt x="5156" y="3187"/>
                  </a:lnTo>
                  <a:lnTo>
                    <a:pt x="5156" y="3187"/>
                  </a:lnTo>
                  <a:lnTo>
                    <a:pt x="5124" y="3187"/>
                  </a:lnTo>
                  <a:lnTo>
                    <a:pt x="5124" y="3187"/>
                  </a:lnTo>
                  <a:lnTo>
                    <a:pt x="5093" y="3219"/>
                  </a:lnTo>
                  <a:lnTo>
                    <a:pt x="5093" y="3250"/>
                  </a:lnTo>
                  <a:lnTo>
                    <a:pt x="5093" y="3281"/>
                  </a:lnTo>
                  <a:lnTo>
                    <a:pt x="5062" y="3281"/>
                  </a:lnTo>
                  <a:lnTo>
                    <a:pt x="5093" y="3313"/>
                  </a:lnTo>
                  <a:lnTo>
                    <a:pt x="5093" y="3406"/>
                  </a:lnTo>
                  <a:lnTo>
                    <a:pt x="5093" y="3438"/>
                  </a:lnTo>
                  <a:lnTo>
                    <a:pt x="5093" y="3438"/>
                  </a:lnTo>
                  <a:lnTo>
                    <a:pt x="5062" y="3344"/>
                  </a:lnTo>
                  <a:lnTo>
                    <a:pt x="5062" y="3344"/>
                  </a:lnTo>
                  <a:lnTo>
                    <a:pt x="5062" y="3313"/>
                  </a:lnTo>
                  <a:lnTo>
                    <a:pt x="5031" y="3313"/>
                  </a:lnTo>
                  <a:lnTo>
                    <a:pt x="5031" y="3313"/>
                  </a:lnTo>
                  <a:lnTo>
                    <a:pt x="5031" y="3344"/>
                  </a:lnTo>
                  <a:lnTo>
                    <a:pt x="5031" y="3344"/>
                  </a:lnTo>
                  <a:lnTo>
                    <a:pt x="5031" y="3375"/>
                  </a:lnTo>
                  <a:lnTo>
                    <a:pt x="5031" y="3375"/>
                  </a:lnTo>
                  <a:lnTo>
                    <a:pt x="5031" y="3375"/>
                  </a:lnTo>
                  <a:lnTo>
                    <a:pt x="5031" y="3375"/>
                  </a:lnTo>
                  <a:lnTo>
                    <a:pt x="5031" y="3375"/>
                  </a:lnTo>
                  <a:lnTo>
                    <a:pt x="5031" y="3344"/>
                  </a:lnTo>
                  <a:lnTo>
                    <a:pt x="5031" y="3344"/>
                  </a:lnTo>
                  <a:lnTo>
                    <a:pt x="5031" y="3344"/>
                  </a:lnTo>
                  <a:lnTo>
                    <a:pt x="5031" y="3313"/>
                  </a:lnTo>
                  <a:lnTo>
                    <a:pt x="5062" y="3281"/>
                  </a:lnTo>
                  <a:lnTo>
                    <a:pt x="5062" y="3281"/>
                  </a:lnTo>
                  <a:lnTo>
                    <a:pt x="5062" y="3219"/>
                  </a:lnTo>
                  <a:lnTo>
                    <a:pt x="5062" y="3219"/>
                  </a:lnTo>
                  <a:lnTo>
                    <a:pt x="5062" y="3187"/>
                  </a:lnTo>
                  <a:lnTo>
                    <a:pt x="5031" y="3156"/>
                  </a:lnTo>
                  <a:lnTo>
                    <a:pt x="5031" y="3156"/>
                  </a:lnTo>
                  <a:lnTo>
                    <a:pt x="5031" y="3156"/>
                  </a:lnTo>
                  <a:lnTo>
                    <a:pt x="4999" y="3156"/>
                  </a:lnTo>
                  <a:lnTo>
                    <a:pt x="4999" y="3156"/>
                  </a:lnTo>
                  <a:lnTo>
                    <a:pt x="4999" y="3187"/>
                  </a:lnTo>
                  <a:lnTo>
                    <a:pt x="4999" y="3219"/>
                  </a:lnTo>
                  <a:lnTo>
                    <a:pt x="4999" y="3219"/>
                  </a:lnTo>
                  <a:lnTo>
                    <a:pt x="4937" y="3219"/>
                  </a:lnTo>
                  <a:lnTo>
                    <a:pt x="4937" y="3219"/>
                  </a:lnTo>
                  <a:lnTo>
                    <a:pt x="4937" y="3250"/>
                  </a:lnTo>
                  <a:lnTo>
                    <a:pt x="4937" y="3281"/>
                  </a:lnTo>
                  <a:lnTo>
                    <a:pt x="4937" y="3281"/>
                  </a:lnTo>
                  <a:lnTo>
                    <a:pt x="4906" y="3313"/>
                  </a:lnTo>
                  <a:lnTo>
                    <a:pt x="4906" y="3313"/>
                  </a:lnTo>
                  <a:lnTo>
                    <a:pt x="4906" y="3281"/>
                  </a:lnTo>
                  <a:lnTo>
                    <a:pt x="4906" y="3281"/>
                  </a:lnTo>
                  <a:lnTo>
                    <a:pt x="4906" y="3219"/>
                  </a:lnTo>
                  <a:lnTo>
                    <a:pt x="4937" y="3219"/>
                  </a:lnTo>
                  <a:lnTo>
                    <a:pt x="4937" y="3219"/>
                  </a:lnTo>
                  <a:lnTo>
                    <a:pt x="4937" y="3187"/>
                  </a:lnTo>
                  <a:lnTo>
                    <a:pt x="4968" y="3187"/>
                  </a:lnTo>
                  <a:lnTo>
                    <a:pt x="4968" y="3156"/>
                  </a:lnTo>
                  <a:lnTo>
                    <a:pt x="4968" y="3125"/>
                  </a:lnTo>
                  <a:lnTo>
                    <a:pt x="4968" y="3125"/>
                  </a:lnTo>
                  <a:lnTo>
                    <a:pt x="4937" y="3125"/>
                  </a:lnTo>
                  <a:lnTo>
                    <a:pt x="4937" y="3125"/>
                  </a:lnTo>
                  <a:lnTo>
                    <a:pt x="4937" y="3094"/>
                  </a:lnTo>
                  <a:lnTo>
                    <a:pt x="4906" y="3094"/>
                  </a:lnTo>
                  <a:lnTo>
                    <a:pt x="4874" y="3094"/>
                  </a:lnTo>
                  <a:lnTo>
                    <a:pt x="4874" y="3094"/>
                  </a:lnTo>
                  <a:lnTo>
                    <a:pt x="4843" y="3094"/>
                  </a:lnTo>
                  <a:lnTo>
                    <a:pt x="4812" y="3094"/>
                  </a:lnTo>
                  <a:lnTo>
                    <a:pt x="4812" y="3094"/>
                  </a:lnTo>
                  <a:lnTo>
                    <a:pt x="4812" y="3094"/>
                  </a:lnTo>
                  <a:lnTo>
                    <a:pt x="4781" y="3094"/>
                  </a:lnTo>
                  <a:lnTo>
                    <a:pt x="4749" y="3094"/>
                  </a:lnTo>
                  <a:lnTo>
                    <a:pt x="4749" y="3156"/>
                  </a:lnTo>
                  <a:lnTo>
                    <a:pt x="4749" y="3156"/>
                  </a:lnTo>
                  <a:lnTo>
                    <a:pt x="4749" y="3156"/>
                  </a:lnTo>
                  <a:lnTo>
                    <a:pt x="4781" y="3187"/>
                  </a:lnTo>
                  <a:lnTo>
                    <a:pt x="4781" y="3219"/>
                  </a:lnTo>
                  <a:lnTo>
                    <a:pt x="4781" y="3219"/>
                  </a:lnTo>
                  <a:lnTo>
                    <a:pt x="4749" y="3187"/>
                  </a:lnTo>
                  <a:lnTo>
                    <a:pt x="4749" y="3187"/>
                  </a:lnTo>
                  <a:lnTo>
                    <a:pt x="4718" y="3187"/>
                  </a:lnTo>
                  <a:lnTo>
                    <a:pt x="4718" y="3156"/>
                  </a:lnTo>
                  <a:lnTo>
                    <a:pt x="4687" y="3187"/>
                  </a:lnTo>
                  <a:lnTo>
                    <a:pt x="4687" y="3187"/>
                  </a:lnTo>
                  <a:lnTo>
                    <a:pt x="4687" y="3219"/>
                  </a:lnTo>
                  <a:lnTo>
                    <a:pt x="4687" y="3219"/>
                  </a:lnTo>
                  <a:lnTo>
                    <a:pt x="4687" y="3156"/>
                  </a:lnTo>
                  <a:lnTo>
                    <a:pt x="4687" y="3125"/>
                  </a:lnTo>
                  <a:lnTo>
                    <a:pt x="4687" y="3125"/>
                  </a:lnTo>
                  <a:lnTo>
                    <a:pt x="4687" y="3125"/>
                  </a:lnTo>
                  <a:lnTo>
                    <a:pt x="4656" y="3125"/>
                  </a:lnTo>
                  <a:lnTo>
                    <a:pt x="4656" y="3125"/>
                  </a:lnTo>
                  <a:lnTo>
                    <a:pt x="4656" y="3156"/>
                  </a:lnTo>
                  <a:lnTo>
                    <a:pt x="4624" y="3156"/>
                  </a:lnTo>
                  <a:lnTo>
                    <a:pt x="4624" y="3187"/>
                  </a:lnTo>
                  <a:lnTo>
                    <a:pt x="4624" y="3187"/>
                  </a:lnTo>
                  <a:lnTo>
                    <a:pt x="4624" y="3219"/>
                  </a:lnTo>
                  <a:lnTo>
                    <a:pt x="4656" y="3281"/>
                  </a:lnTo>
                  <a:lnTo>
                    <a:pt x="4656" y="3313"/>
                  </a:lnTo>
                  <a:lnTo>
                    <a:pt x="4624" y="3313"/>
                  </a:lnTo>
                  <a:lnTo>
                    <a:pt x="4624" y="3281"/>
                  </a:lnTo>
                  <a:lnTo>
                    <a:pt x="4624" y="3250"/>
                  </a:lnTo>
                  <a:lnTo>
                    <a:pt x="4624" y="3250"/>
                  </a:lnTo>
                  <a:lnTo>
                    <a:pt x="4624" y="3219"/>
                  </a:lnTo>
                  <a:lnTo>
                    <a:pt x="4624" y="3219"/>
                  </a:lnTo>
                  <a:lnTo>
                    <a:pt x="4624" y="3187"/>
                  </a:lnTo>
                  <a:lnTo>
                    <a:pt x="4624" y="3187"/>
                  </a:lnTo>
                  <a:lnTo>
                    <a:pt x="4593" y="3187"/>
                  </a:lnTo>
                  <a:lnTo>
                    <a:pt x="4562" y="3187"/>
                  </a:lnTo>
                  <a:lnTo>
                    <a:pt x="4562" y="3187"/>
                  </a:lnTo>
                  <a:lnTo>
                    <a:pt x="4593" y="3187"/>
                  </a:lnTo>
                  <a:lnTo>
                    <a:pt x="4593" y="3156"/>
                  </a:lnTo>
                  <a:lnTo>
                    <a:pt x="4593" y="3156"/>
                  </a:lnTo>
                  <a:lnTo>
                    <a:pt x="4624" y="3125"/>
                  </a:lnTo>
                  <a:lnTo>
                    <a:pt x="4624" y="3094"/>
                  </a:lnTo>
                  <a:lnTo>
                    <a:pt x="4624" y="3094"/>
                  </a:lnTo>
                  <a:lnTo>
                    <a:pt x="4624" y="3063"/>
                  </a:lnTo>
                  <a:lnTo>
                    <a:pt x="4593" y="3063"/>
                  </a:lnTo>
                  <a:lnTo>
                    <a:pt x="4593" y="3063"/>
                  </a:lnTo>
                  <a:lnTo>
                    <a:pt x="4593" y="3063"/>
                  </a:lnTo>
                  <a:lnTo>
                    <a:pt x="4562" y="3063"/>
                  </a:lnTo>
                  <a:lnTo>
                    <a:pt x="4562" y="3063"/>
                  </a:lnTo>
                  <a:lnTo>
                    <a:pt x="4531" y="3063"/>
                  </a:lnTo>
                  <a:lnTo>
                    <a:pt x="4531" y="3094"/>
                  </a:lnTo>
                  <a:lnTo>
                    <a:pt x="4499" y="3125"/>
                  </a:lnTo>
                  <a:lnTo>
                    <a:pt x="4499" y="3156"/>
                  </a:lnTo>
                  <a:lnTo>
                    <a:pt x="4499" y="3187"/>
                  </a:lnTo>
                  <a:lnTo>
                    <a:pt x="4499" y="3187"/>
                  </a:lnTo>
                  <a:lnTo>
                    <a:pt x="4499" y="3219"/>
                  </a:lnTo>
                  <a:lnTo>
                    <a:pt x="4499" y="3219"/>
                  </a:lnTo>
                  <a:lnTo>
                    <a:pt x="4499" y="3219"/>
                  </a:lnTo>
                  <a:lnTo>
                    <a:pt x="4499" y="3187"/>
                  </a:lnTo>
                  <a:lnTo>
                    <a:pt x="4499" y="3156"/>
                  </a:lnTo>
                  <a:lnTo>
                    <a:pt x="4499" y="3125"/>
                  </a:lnTo>
                  <a:lnTo>
                    <a:pt x="4499" y="3094"/>
                  </a:lnTo>
                  <a:lnTo>
                    <a:pt x="4499" y="3031"/>
                  </a:lnTo>
                  <a:lnTo>
                    <a:pt x="4499" y="3031"/>
                  </a:lnTo>
                  <a:lnTo>
                    <a:pt x="4499" y="3031"/>
                  </a:lnTo>
                  <a:lnTo>
                    <a:pt x="4499" y="3000"/>
                  </a:lnTo>
                  <a:lnTo>
                    <a:pt x="4468" y="3000"/>
                  </a:lnTo>
                  <a:lnTo>
                    <a:pt x="4468" y="3000"/>
                  </a:lnTo>
                  <a:lnTo>
                    <a:pt x="4406" y="2969"/>
                  </a:lnTo>
                  <a:lnTo>
                    <a:pt x="4406" y="2969"/>
                  </a:lnTo>
                  <a:lnTo>
                    <a:pt x="4406" y="3000"/>
                  </a:lnTo>
                  <a:lnTo>
                    <a:pt x="4374" y="3000"/>
                  </a:lnTo>
                  <a:lnTo>
                    <a:pt x="4374" y="3000"/>
                  </a:lnTo>
                  <a:lnTo>
                    <a:pt x="4343" y="3000"/>
                  </a:lnTo>
                  <a:lnTo>
                    <a:pt x="4312" y="2969"/>
                  </a:lnTo>
                  <a:lnTo>
                    <a:pt x="4312" y="2969"/>
                  </a:lnTo>
                  <a:lnTo>
                    <a:pt x="4281" y="3000"/>
                  </a:lnTo>
                  <a:lnTo>
                    <a:pt x="4249" y="3000"/>
                  </a:lnTo>
                  <a:lnTo>
                    <a:pt x="4218" y="3000"/>
                  </a:lnTo>
                  <a:lnTo>
                    <a:pt x="4218" y="3031"/>
                  </a:lnTo>
                  <a:lnTo>
                    <a:pt x="4187" y="3063"/>
                  </a:lnTo>
                  <a:lnTo>
                    <a:pt x="4187" y="3063"/>
                  </a:lnTo>
                  <a:lnTo>
                    <a:pt x="4187" y="3094"/>
                  </a:lnTo>
                  <a:lnTo>
                    <a:pt x="4187" y="3094"/>
                  </a:lnTo>
                  <a:lnTo>
                    <a:pt x="4187" y="3094"/>
                  </a:lnTo>
                  <a:lnTo>
                    <a:pt x="4218" y="3125"/>
                  </a:lnTo>
                  <a:lnTo>
                    <a:pt x="4218" y="3125"/>
                  </a:lnTo>
                  <a:lnTo>
                    <a:pt x="4249" y="3125"/>
                  </a:lnTo>
                  <a:lnTo>
                    <a:pt x="4281" y="3125"/>
                  </a:lnTo>
                  <a:lnTo>
                    <a:pt x="4312" y="3125"/>
                  </a:lnTo>
                  <a:lnTo>
                    <a:pt x="4312" y="3156"/>
                  </a:lnTo>
                  <a:lnTo>
                    <a:pt x="4281" y="3156"/>
                  </a:lnTo>
                  <a:lnTo>
                    <a:pt x="4249" y="3156"/>
                  </a:lnTo>
                  <a:lnTo>
                    <a:pt x="4218" y="3156"/>
                  </a:lnTo>
                  <a:lnTo>
                    <a:pt x="4218" y="3156"/>
                  </a:lnTo>
                  <a:lnTo>
                    <a:pt x="4218" y="3156"/>
                  </a:lnTo>
                  <a:lnTo>
                    <a:pt x="4187" y="3156"/>
                  </a:lnTo>
                  <a:lnTo>
                    <a:pt x="4187" y="3156"/>
                  </a:lnTo>
                  <a:lnTo>
                    <a:pt x="4218" y="3219"/>
                  </a:lnTo>
                  <a:lnTo>
                    <a:pt x="4218" y="3219"/>
                  </a:lnTo>
                  <a:lnTo>
                    <a:pt x="4218" y="3250"/>
                  </a:lnTo>
                  <a:lnTo>
                    <a:pt x="4249" y="3250"/>
                  </a:lnTo>
                  <a:lnTo>
                    <a:pt x="4249" y="3250"/>
                  </a:lnTo>
                  <a:lnTo>
                    <a:pt x="4249" y="3281"/>
                  </a:lnTo>
                  <a:lnTo>
                    <a:pt x="4249" y="3281"/>
                  </a:lnTo>
                  <a:lnTo>
                    <a:pt x="4218" y="3250"/>
                  </a:lnTo>
                  <a:lnTo>
                    <a:pt x="4187" y="3250"/>
                  </a:lnTo>
                  <a:lnTo>
                    <a:pt x="4187" y="3219"/>
                  </a:lnTo>
                  <a:lnTo>
                    <a:pt x="4187" y="3187"/>
                  </a:lnTo>
                  <a:lnTo>
                    <a:pt x="4187" y="3187"/>
                  </a:lnTo>
                  <a:lnTo>
                    <a:pt x="4156" y="3156"/>
                  </a:lnTo>
                  <a:lnTo>
                    <a:pt x="4124" y="3156"/>
                  </a:lnTo>
                  <a:lnTo>
                    <a:pt x="4124" y="3156"/>
                  </a:lnTo>
                  <a:lnTo>
                    <a:pt x="4124" y="3187"/>
                  </a:lnTo>
                  <a:lnTo>
                    <a:pt x="4124" y="3187"/>
                  </a:lnTo>
                  <a:lnTo>
                    <a:pt x="4093" y="3156"/>
                  </a:lnTo>
                  <a:lnTo>
                    <a:pt x="4093" y="3156"/>
                  </a:lnTo>
                  <a:lnTo>
                    <a:pt x="4093" y="3156"/>
                  </a:lnTo>
                  <a:lnTo>
                    <a:pt x="4093" y="3156"/>
                  </a:lnTo>
                  <a:lnTo>
                    <a:pt x="4062" y="3187"/>
                  </a:lnTo>
                  <a:lnTo>
                    <a:pt x="4062" y="3187"/>
                  </a:lnTo>
                  <a:lnTo>
                    <a:pt x="4062" y="3187"/>
                  </a:lnTo>
                  <a:lnTo>
                    <a:pt x="4062" y="3187"/>
                  </a:lnTo>
                  <a:lnTo>
                    <a:pt x="4093" y="3219"/>
                  </a:lnTo>
                  <a:lnTo>
                    <a:pt x="4093" y="3219"/>
                  </a:lnTo>
                  <a:lnTo>
                    <a:pt x="4093" y="3219"/>
                  </a:lnTo>
                  <a:lnTo>
                    <a:pt x="4093" y="3219"/>
                  </a:lnTo>
                  <a:lnTo>
                    <a:pt x="4062" y="3250"/>
                  </a:lnTo>
                  <a:lnTo>
                    <a:pt x="4062" y="3313"/>
                  </a:lnTo>
                  <a:lnTo>
                    <a:pt x="4062" y="3313"/>
                  </a:lnTo>
                  <a:lnTo>
                    <a:pt x="4062" y="3344"/>
                  </a:lnTo>
                  <a:lnTo>
                    <a:pt x="4031" y="3344"/>
                  </a:lnTo>
                  <a:lnTo>
                    <a:pt x="4031" y="3344"/>
                  </a:lnTo>
                  <a:lnTo>
                    <a:pt x="4031" y="3313"/>
                  </a:lnTo>
                  <a:lnTo>
                    <a:pt x="4031" y="3313"/>
                  </a:lnTo>
                  <a:lnTo>
                    <a:pt x="4031" y="3313"/>
                  </a:lnTo>
                  <a:lnTo>
                    <a:pt x="4031" y="3281"/>
                  </a:lnTo>
                  <a:lnTo>
                    <a:pt x="4031" y="3281"/>
                  </a:lnTo>
                  <a:lnTo>
                    <a:pt x="4031" y="3281"/>
                  </a:lnTo>
                  <a:lnTo>
                    <a:pt x="4031" y="3281"/>
                  </a:lnTo>
                  <a:lnTo>
                    <a:pt x="4031" y="3281"/>
                  </a:lnTo>
                  <a:lnTo>
                    <a:pt x="4031" y="3281"/>
                  </a:lnTo>
                  <a:lnTo>
                    <a:pt x="4031" y="3250"/>
                  </a:lnTo>
                  <a:lnTo>
                    <a:pt x="3999" y="3250"/>
                  </a:lnTo>
                  <a:lnTo>
                    <a:pt x="4031" y="3250"/>
                  </a:lnTo>
                  <a:lnTo>
                    <a:pt x="4031" y="3219"/>
                  </a:lnTo>
                  <a:lnTo>
                    <a:pt x="4031" y="3187"/>
                  </a:lnTo>
                  <a:lnTo>
                    <a:pt x="4031" y="3187"/>
                  </a:lnTo>
                  <a:lnTo>
                    <a:pt x="3999" y="3187"/>
                  </a:lnTo>
                  <a:lnTo>
                    <a:pt x="3969" y="3250"/>
                  </a:lnTo>
                  <a:lnTo>
                    <a:pt x="3969" y="3219"/>
                  </a:lnTo>
                  <a:lnTo>
                    <a:pt x="3999" y="3187"/>
                  </a:lnTo>
                  <a:lnTo>
                    <a:pt x="3999" y="3156"/>
                  </a:lnTo>
                  <a:lnTo>
                    <a:pt x="3999" y="3094"/>
                  </a:lnTo>
                  <a:lnTo>
                    <a:pt x="4031" y="3094"/>
                  </a:lnTo>
                  <a:lnTo>
                    <a:pt x="4031" y="3094"/>
                  </a:lnTo>
                  <a:lnTo>
                    <a:pt x="4031" y="3063"/>
                  </a:lnTo>
                  <a:lnTo>
                    <a:pt x="3999" y="3063"/>
                  </a:lnTo>
                  <a:lnTo>
                    <a:pt x="3999" y="3063"/>
                  </a:lnTo>
                  <a:lnTo>
                    <a:pt x="3969" y="3031"/>
                  </a:lnTo>
                  <a:lnTo>
                    <a:pt x="3969" y="3031"/>
                  </a:lnTo>
                  <a:lnTo>
                    <a:pt x="3969" y="3000"/>
                  </a:lnTo>
                  <a:lnTo>
                    <a:pt x="3969" y="3000"/>
                  </a:lnTo>
                  <a:lnTo>
                    <a:pt x="3938" y="2969"/>
                  </a:lnTo>
                  <a:lnTo>
                    <a:pt x="3938" y="2969"/>
                  </a:lnTo>
                  <a:lnTo>
                    <a:pt x="3907" y="2969"/>
                  </a:lnTo>
                  <a:lnTo>
                    <a:pt x="3907" y="2938"/>
                  </a:lnTo>
                  <a:lnTo>
                    <a:pt x="3875" y="2906"/>
                  </a:lnTo>
                  <a:lnTo>
                    <a:pt x="3844" y="2875"/>
                  </a:lnTo>
                  <a:lnTo>
                    <a:pt x="3844" y="2875"/>
                  </a:lnTo>
                  <a:lnTo>
                    <a:pt x="3813" y="2844"/>
                  </a:lnTo>
                  <a:lnTo>
                    <a:pt x="3782" y="2844"/>
                  </a:lnTo>
                  <a:lnTo>
                    <a:pt x="3782" y="2875"/>
                  </a:lnTo>
                  <a:lnTo>
                    <a:pt x="3719" y="2875"/>
                  </a:lnTo>
                  <a:lnTo>
                    <a:pt x="3719" y="2875"/>
                  </a:lnTo>
                  <a:lnTo>
                    <a:pt x="3719" y="2906"/>
                  </a:lnTo>
                  <a:lnTo>
                    <a:pt x="3719" y="2906"/>
                  </a:lnTo>
                  <a:lnTo>
                    <a:pt x="3688" y="2938"/>
                  </a:lnTo>
                  <a:lnTo>
                    <a:pt x="3657" y="2938"/>
                  </a:lnTo>
                  <a:lnTo>
                    <a:pt x="3657" y="2969"/>
                  </a:lnTo>
                  <a:lnTo>
                    <a:pt x="3657" y="2969"/>
                  </a:lnTo>
                  <a:lnTo>
                    <a:pt x="3657" y="3000"/>
                  </a:lnTo>
                  <a:lnTo>
                    <a:pt x="3657" y="3000"/>
                  </a:lnTo>
                  <a:lnTo>
                    <a:pt x="3625" y="3000"/>
                  </a:lnTo>
                  <a:lnTo>
                    <a:pt x="3625" y="3000"/>
                  </a:lnTo>
                  <a:lnTo>
                    <a:pt x="3594" y="3031"/>
                  </a:lnTo>
                  <a:lnTo>
                    <a:pt x="3563" y="3031"/>
                  </a:lnTo>
                  <a:lnTo>
                    <a:pt x="3563" y="3125"/>
                  </a:lnTo>
                  <a:lnTo>
                    <a:pt x="3563" y="3125"/>
                  </a:lnTo>
                  <a:lnTo>
                    <a:pt x="3594" y="3125"/>
                  </a:lnTo>
                  <a:lnTo>
                    <a:pt x="3688" y="3156"/>
                  </a:lnTo>
                  <a:lnTo>
                    <a:pt x="3688" y="3187"/>
                  </a:lnTo>
                  <a:lnTo>
                    <a:pt x="3594" y="3156"/>
                  </a:lnTo>
                  <a:lnTo>
                    <a:pt x="3594" y="3156"/>
                  </a:lnTo>
                  <a:lnTo>
                    <a:pt x="3563" y="3156"/>
                  </a:lnTo>
                  <a:lnTo>
                    <a:pt x="3563" y="3156"/>
                  </a:lnTo>
                  <a:lnTo>
                    <a:pt x="3563" y="3187"/>
                  </a:lnTo>
                  <a:lnTo>
                    <a:pt x="3563" y="3187"/>
                  </a:lnTo>
                  <a:lnTo>
                    <a:pt x="3563" y="3219"/>
                  </a:lnTo>
                  <a:lnTo>
                    <a:pt x="3563" y="3219"/>
                  </a:lnTo>
                  <a:lnTo>
                    <a:pt x="3563" y="3250"/>
                  </a:lnTo>
                  <a:lnTo>
                    <a:pt x="3563" y="3250"/>
                  </a:lnTo>
                  <a:lnTo>
                    <a:pt x="3594" y="3281"/>
                  </a:lnTo>
                  <a:lnTo>
                    <a:pt x="3594" y="3281"/>
                  </a:lnTo>
                  <a:lnTo>
                    <a:pt x="3594" y="3313"/>
                  </a:lnTo>
                  <a:lnTo>
                    <a:pt x="3625" y="3313"/>
                  </a:lnTo>
                  <a:lnTo>
                    <a:pt x="3625" y="3313"/>
                  </a:lnTo>
                  <a:lnTo>
                    <a:pt x="3625" y="3313"/>
                  </a:lnTo>
                  <a:lnTo>
                    <a:pt x="3657" y="3313"/>
                  </a:lnTo>
                  <a:lnTo>
                    <a:pt x="3657" y="3313"/>
                  </a:lnTo>
                  <a:lnTo>
                    <a:pt x="3688" y="3313"/>
                  </a:lnTo>
                  <a:lnTo>
                    <a:pt x="3688" y="3313"/>
                  </a:lnTo>
                  <a:lnTo>
                    <a:pt x="3657" y="3313"/>
                  </a:lnTo>
                  <a:lnTo>
                    <a:pt x="3657" y="3344"/>
                  </a:lnTo>
                  <a:lnTo>
                    <a:pt x="3688" y="3344"/>
                  </a:lnTo>
                  <a:lnTo>
                    <a:pt x="3688" y="3344"/>
                  </a:lnTo>
                  <a:lnTo>
                    <a:pt x="3719" y="3375"/>
                  </a:lnTo>
                  <a:lnTo>
                    <a:pt x="3719" y="3375"/>
                  </a:lnTo>
                  <a:lnTo>
                    <a:pt x="3750" y="3375"/>
                  </a:lnTo>
                  <a:lnTo>
                    <a:pt x="3719" y="3375"/>
                  </a:lnTo>
                  <a:lnTo>
                    <a:pt x="3688" y="3375"/>
                  </a:lnTo>
                  <a:lnTo>
                    <a:pt x="3657" y="3344"/>
                  </a:lnTo>
                  <a:lnTo>
                    <a:pt x="3625" y="3375"/>
                  </a:lnTo>
                  <a:lnTo>
                    <a:pt x="3625" y="3375"/>
                  </a:lnTo>
                  <a:lnTo>
                    <a:pt x="3625" y="3406"/>
                  </a:lnTo>
                  <a:lnTo>
                    <a:pt x="3625" y="3406"/>
                  </a:lnTo>
                  <a:lnTo>
                    <a:pt x="3594" y="3438"/>
                  </a:lnTo>
                  <a:lnTo>
                    <a:pt x="3594" y="3438"/>
                  </a:lnTo>
                  <a:lnTo>
                    <a:pt x="3594" y="3438"/>
                  </a:lnTo>
                  <a:lnTo>
                    <a:pt x="3625" y="3469"/>
                  </a:lnTo>
                  <a:lnTo>
                    <a:pt x="3657" y="3469"/>
                  </a:lnTo>
                  <a:lnTo>
                    <a:pt x="3657" y="3500"/>
                  </a:lnTo>
                  <a:lnTo>
                    <a:pt x="3657" y="3500"/>
                  </a:lnTo>
                  <a:lnTo>
                    <a:pt x="3688" y="3531"/>
                  </a:lnTo>
                  <a:lnTo>
                    <a:pt x="3688" y="3531"/>
                  </a:lnTo>
                  <a:lnTo>
                    <a:pt x="3688" y="3531"/>
                  </a:lnTo>
                  <a:lnTo>
                    <a:pt x="3719" y="3500"/>
                  </a:lnTo>
                  <a:lnTo>
                    <a:pt x="3719" y="3531"/>
                  </a:lnTo>
                  <a:lnTo>
                    <a:pt x="3750" y="3531"/>
                  </a:lnTo>
                  <a:lnTo>
                    <a:pt x="3750" y="3563"/>
                  </a:lnTo>
                  <a:lnTo>
                    <a:pt x="3750" y="3563"/>
                  </a:lnTo>
                  <a:lnTo>
                    <a:pt x="3750" y="3594"/>
                  </a:lnTo>
                  <a:lnTo>
                    <a:pt x="3750" y="3656"/>
                  </a:lnTo>
                  <a:lnTo>
                    <a:pt x="3750" y="3688"/>
                  </a:lnTo>
                  <a:lnTo>
                    <a:pt x="3750" y="3688"/>
                  </a:lnTo>
                  <a:lnTo>
                    <a:pt x="3750" y="3688"/>
                  </a:lnTo>
                  <a:lnTo>
                    <a:pt x="3750" y="3688"/>
                  </a:lnTo>
                  <a:lnTo>
                    <a:pt x="3750" y="3688"/>
                  </a:lnTo>
                  <a:lnTo>
                    <a:pt x="3750" y="3688"/>
                  </a:lnTo>
                  <a:lnTo>
                    <a:pt x="3750" y="3656"/>
                  </a:lnTo>
                  <a:lnTo>
                    <a:pt x="3719" y="3656"/>
                  </a:lnTo>
                  <a:lnTo>
                    <a:pt x="3688" y="3688"/>
                  </a:lnTo>
                  <a:lnTo>
                    <a:pt x="3657" y="3688"/>
                  </a:lnTo>
                  <a:lnTo>
                    <a:pt x="3625" y="3719"/>
                  </a:lnTo>
                  <a:lnTo>
                    <a:pt x="3625" y="3719"/>
                  </a:lnTo>
                  <a:lnTo>
                    <a:pt x="3594" y="3750"/>
                  </a:lnTo>
                  <a:lnTo>
                    <a:pt x="3594" y="3750"/>
                  </a:lnTo>
                  <a:lnTo>
                    <a:pt x="3594" y="3719"/>
                  </a:lnTo>
                  <a:lnTo>
                    <a:pt x="3625" y="3719"/>
                  </a:lnTo>
                  <a:lnTo>
                    <a:pt x="3657" y="3688"/>
                  </a:lnTo>
                  <a:lnTo>
                    <a:pt x="3657" y="3656"/>
                  </a:lnTo>
                  <a:lnTo>
                    <a:pt x="3688" y="3656"/>
                  </a:lnTo>
                  <a:lnTo>
                    <a:pt x="3719" y="3625"/>
                  </a:lnTo>
                  <a:lnTo>
                    <a:pt x="3719" y="3594"/>
                  </a:lnTo>
                  <a:lnTo>
                    <a:pt x="3719" y="3594"/>
                  </a:lnTo>
                  <a:lnTo>
                    <a:pt x="3688" y="3563"/>
                  </a:lnTo>
                  <a:lnTo>
                    <a:pt x="3657" y="3563"/>
                  </a:lnTo>
                  <a:lnTo>
                    <a:pt x="3625" y="3531"/>
                  </a:lnTo>
                  <a:lnTo>
                    <a:pt x="3594" y="3500"/>
                  </a:lnTo>
                  <a:lnTo>
                    <a:pt x="3563" y="3469"/>
                  </a:lnTo>
                  <a:lnTo>
                    <a:pt x="3563" y="3438"/>
                  </a:lnTo>
                  <a:lnTo>
                    <a:pt x="3532" y="3406"/>
                  </a:lnTo>
                  <a:lnTo>
                    <a:pt x="3532" y="3406"/>
                  </a:lnTo>
                  <a:lnTo>
                    <a:pt x="3532" y="3375"/>
                  </a:lnTo>
                  <a:lnTo>
                    <a:pt x="3532" y="3344"/>
                  </a:lnTo>
                  <a:lnTo>
                    <a:pt x="3532" y="3313"/>
                  </a:lnTo>
                  <a:lnTo>
                    <a:pt x="3500" y="3313"/>
                  </a:lnTo>
                  <a:lnTo>
                    <a:pt x="3500" y="3281"/>
                  </a:lnTo>
                  <a:lnTo>
                    <a:pt x="3469" y="3250"/>
                  </a:lnTo>
                  <a:lnTo>
                    <a:pt x="3469" y="3250"/>
                  </a:lnTo>
                  <a:lnTo>
                    <a:pt x="3469" y="3219"/>
                  </a:lnTo>
                  <a:lnTo>
                    <a:pt x="3469" y="3187"/>
                  </a:lnTo>
                  <a:lnTo>
                    <a:pt x="3469" y="3187"/>
                  </a:lnTo>
                  <a:lnTo>
                    <a:pt x="3500" y="3094"/>
                  </a:lnTo>
                  <a:lnTo>
                    <a:pt x="3500" y="3063"/>
                  </a:lnTo>
                  <a:lnTo>
                    <a:pt x="3500" y="3031"/>
                  </a:lnTo>
                  <a:lnTo>
                    <a:pt x="3532" y="3000"/>
                  </a:lnTo>
                  <a:lnTo>
                    <a:pt x="3532" y="2969"/>
                  </a:lnTo>
                  <a:lnTo>
                    <a:pt x="3563" y="2938"/>
                  </a:lnTo>
                  <a:lnTo>
                    <a:pt x="3563" y="2938"/>
                  </a:lnTo>
                  <a:lnTo>
                    <a:pt x="3532" y="2906"/>
                  </a:lnTo>
                  <a:lnTo>
                    <a:pt x="3532" y="2906"/>
                  </a:lnTo>
                  <a:lnTo>
                    <a:pt x="3532" y="2906"/>
                  </a:lnTo>
                  <a:lnTo>
                    <a:pt x="3469" y="2906"/>
                  </a:lnTo>
                  <a:lnTo>
                    <a:pt x="3407" y="2938"/>
                  </a:lnTo>
                  <a:lnTo>
                    <a:pt x="3407" y="2938"/>
                  </a:lnTo>
                  <a:lnTo>
                    <a:pt x="3344" y="2969"/>
                  </a:lnTo>
                  <a:lnTo>
                    <a:pt x="3313" y="3000"/>
                  </a:lnTo>
                  <a:lnTo>
                    <a:pt x="3313" y="3000"/>
                  </a:lnTo>
                  <a:lnTo>
                    <a:pt x="3282" y="3031"/>
                  </a:lnTo>
                  <a:lnTo>
                    <a:pt x="3250" y="3094"/>
                  </a:lnTo>
                  <a:lnTo>
                    <a:pt x="3250" y="3094"/>
                  </a:lnTo>
                  <a:lnTo>
                    <a:pt x="3250" y="3094"/>
                  </a:lnTo>
                  <a:lnTo>
                    <a:pt x="3250" y="3125"/>
                  </a:lnTo>
                  <a:lnTo>
                    <a:pt x="3250" y="3125"/>
                  </a:lnTo>
                  <a:lnTo>
                    <a:pt x="3250" y="3156"/>
                  </a:lnTo>
                  <a:lnTo>
                    <a:pt x="3250" y="3156"/>
                  </a:lnTo>
                  <a:lnTo>
                    <a:pt x="3219" y="3187"/>
                  </a:lnTo>
                  <a:lnTo>
                    <a:pt x="3219" y="3187"/>
                  </a:lnTo>
                  <a:lnTo>
                    <a:pt x="3219" y="3219"/>
                  </a:lnTo>
                  <a:lnTo>
                    <a:pt x="3219" y="3250"/>
                  </a:lnTo>
                  <a:lnTo>
                    <a:pt x="3250" y="3281"/>
                  </a:lnTo>
                  <a:lnTo>
                    <a:pt x="3250" y="3281"/>
                  </a:lnTo>
                  <a:lnTo>
                    <a:pt x="3219" y="3313"/>
                  </a:lnTo>
                  <a:lnTo>
                    <a:pt x="3219" y="3344"/>
                  </a:lnTo>
                  <a:lnTo>
                    <a:pt x="3219" y="3375"/>
                  </a:lnTo>
                  <a:lnTo>
                    <a:pt x="3219" y="3406"/>
                  </a:lnTo>
                  <a:lnTo>
                    <a:pt x="3219" y="3406"/>
                  </a:lnTo>
                  <a:lnTo>
                    <a:pt x="3219" y="3438"/>
                  </a:lnTo>
                  <a:lnTo>
                    <a:pt x="3219" y="3438"/>
                  </a:lnTo>
                  <a:lnTo>
                    <a:pt x="3219" y="3469"/>
                  </a:lnTo>
                  <a:lnTo>
                    <a:pt x="3250" y="3469"/>
                  </a:lnTo>
                  <a:lnTo>
                    <a:pt x="3250" y="3469"/>
                  </a:lnTo>
                  <a:lnTo>
                    <a:pt x="3250" y="3469"/>
                  </a:lnTo>
                  <a:lnTo>
                    <a:pt x="3219" y="3500"/>
                  </a:lnTo>
                  <a:lnTo>
                    <a:pt x="3219" y="3531"/>
                  </a:lnTo>
                  <a:lnTo>
                    <a:pt x="3219" y="3563"/>
                  </a:lnTo>
                  <a:lnTo>
                    <a:pt x="3219" y="3563"/>
                  </a:lnTo>
                  <a:lnTo>
                    <a:pt x="3250" y="3594"/>
                  </a:lnTo>
                  <a:lnTo>
                    <a:pt x="3250" y="3625"/>
                  </a:lnTo>
                  <a:lnTo>
                    <a:pt x="3250" y="3656"/>
                  </a:lnTo>
                  <a:lnTo>
                    <a:pt x="3282" y="3656"/>
                  </a:lnTo>
                  <a:lnTo>
                    <a:pt x="3282" y="3688"/>
                  </a:lnTo>
                  <a:lnTo>
                    <a:pt x="3313" y="3688"/>
                  </a:lnTo>
                  <a:lnTo>
                    <a:pt x="3344" y="3719"/>
                  </a:lnTo>
                  <a:lnTo>
                    <a:pt x="3407" y="3719"/>
                  </a:lnTo>
                  <a:lnTo>
                    <a:pt x="3438" y="3719"/>
                  </a:lnTo>
                  <a:lnTo>
                    <a:pt x="3469" y="3719"/>
                  </a:lnTo>
                  <a:lnTo>
                    <a:pt x="3469" y="3719"/>
                  </a:lnTo>
                  <a:lnTo>
                    <a:pt x="3500" y="3719"/>
                  </a:lnTo>
                  <a:lnTo>
                    <a:pt x="3532" y="3750"/>
                  </a:lnTo>
                  <a:lnTo>
                    <a:pt x="3532" y="3750"/>
                  </a:lnTo>
                  <a:lnTo>
                    <a:pt x="3532" y="3750"/>
                  </a:lnTo>
                  <a:lnTo>
                    <a:pt x="3500" y="3781"/>
                  </a:lnTo>
                  <a:lnTo>
                    <a:pt x="3469" y="3781"/>
                  </a:lnTo>
                  <a:lnTo>
                    <a:pt x="3469" y="3781"/>
                  </a:lnTo>
                  <a:lnTo>
                    <a:pt x="3438" y="3781"/>
                  </a:lnTo>
                  <a:lnTo>
                    <a:pt x="3407" y="3781"/>
                  </a:lnTo>
                  <a:lnTo>
                    <a:pt x="3407" y="3781"/>
                  </a:lnTo>
                  <a:lnTo>
                    <a:pt x="3375" y="3781"/>
                  </a:lnTo>
                  <a:lnTo>
                    <a:pt x="3344" y="3781"/>
                  </a:lnTo>
                  <a:lnTo>
                    <a:pt x="3313" y="3781"/>
                  </a:lnTo>
                  <a:lnTo>
                    <a:pt x="3313" y="3781"/>
                  </a:lnTo>
                  <a:lnTo>
                    <a:pt x="3344" y="3813"/>
                  </a:lnTo>
                  <a:lnTo>
                    <a:pt x="3344" y="3844"/>
                  </a:lnTo>
                  <a:lnTo>
                    <a:pt x="3375" y="3875"/>
                  </a:lnTo>
                  <a:lnTo>
                    <a:pt x="3407" y="3938"/>
                  </a:lnTo>
                  <a:lnTo>
                    <a:pt x="3407" y="3938"/>
                  </a:lnTo>
                  <a:lnTo>
                    <a:pt x="3438" y="3938"/>
                  </a:lnTo>
                  <a:lnTo>
                    <a:pt x="3469" y="3938"/>
                  </a:lnTo>
                  <a:lnTo>
                    <a:pt x="3500" y="3969"/>
                  </a:lnTo>
                  <a:lnTo>
                    <a:pt x="3532" y="3969"/>
                  </a:lnTo>
                  <a:lnTo>
                    <a:pt x="3532" y="3969"/>
                  </a:lnTo>
                  <a:lnTo>
                    <a:pt x="3532" y="3969"/>
                  </a:lnTo>
                  <a:lnTo>
                    <a:pt x="3532" y="3969"/>
                  </a:lnTo>
                  <a:lnTo>
                    <a:pt x="3532" y="3969"/>
                  </a:lnTo>
                  <a:lnTo>
                    <a:pt x="3563" y="3938"/>
                  </a:lnTo>
                  <a:lnTo>
                    <a:pt x="3594" y="3938"/>
                  </a:lnTo>
                  <a:lnTo>
                    <a:pt x="3594" y="3938"/>
                  </a:lnTo>
                  <a:lnTo>
                    <a:pt x="3594" y="3938"/>
                  </a:lnTo>
                  <a:lnTo>
                    <a:pt x="3594" y="3938"/>
                  </a:lnTo>
                  <a:lnTo>
                    <a:pt x="3594" y="3938"/>
                  </a:lnTo>
                  <a:lnTo>
                    <a:pt x="3594" y="3906"/>
                  </a:lnTo>
                  <a:lnTo>
                    <a:pt x="3625" y="3906"/>
                  </a:lnTo>
                  <a:lnTo>
                    <a:pt x="3625" y="3906"/>
                  </a:lnTo>
                  <a:lnTo>
                    <a:pt x="3625" y="3906"/>
                  </a:lnTo>
                  <a:lnTo>
                    <a:pt x="3657" y="3875"/>
                  </a:lnTo>
                  <a:lnTo>
                    <a:pt x="3657" y="3906"/>
                  </a:lnTo>
                  <a:lnTo>
                    <a:pt x="3657" y="3906"/>
                  </a:lnTo>
                  <a:lnTo>
                    <a:pt x="3657" y="3938"/>
                  </a:lnTo>
                  <a:lnTo>
                    <a:pt x="3657" y="3938"/>
                  </a:lnTo>
                  <a:lnTo>
                    <a:pt x="3688" y="3969"/>
                  </a:lnTo>
                  <a:lnTo>
                    <a:pt x="3688" y="3969"/>
                  </a:lnTo>
                  <a:lnTo>
                    <a:pt x="3688" y="4000"/>
                  </a:lnTo>
                  <a:lnTo>
                    <a:pt x="3750" y="4000"/>
                  </a:lnTo>
                  <a:lnTo>
                    <a:pt x="3782" y="3969"/>
                  </a:lnTo>
                  <a:lnTo>
                    <a:pt x="3813" y="3969"/>
                  </a:lnTo>
                  <a:lnTo>
                    <a:pt x="3844" y="3969"/>
                  </a:lnTo>
                  <a:lnTo>
                    <a:pt x="3844" y="3969"/>
                  </a:lnTo>
                  <a:lnTo>
                    <a:pt x="3844" y="3969"/>
                  </a:lnTo>
                  <a:lnTo>
                    <a:pt x="3875" y="3969"/>
                  </a:lnTo>
                  <a:lnTo>
                    <a:pt x="3938" y="3969"/>
                  </a:lnTo>
                  <a:lnTo>
                    <a:pt x="3969" y="3938"/>
                  </a:lnTo>
                  <a:lnTo>
                    <a:pt x="3999" y="3938"/>
                  </a:lnTo>
                  <a:lnTo>
                    <a:pt x="3999" y="3938"/>
                  </a:lnTo>
                  <a:lnTo>
                    <a:pt x="4031" y="3938"/>
                  </a:lnTo>
                  <a:lnTo>
                    <a:pt x="4093" y="3938"/>
                  </a:lnTo>
                  <a:lnTo>
                    <a:pt x="4093" y="3938"/>
                  </a:lnTo>
                  <a:lnTo>
                    <a:pt x="4124" y="3938"/>
                  </a:lnTo>
                  <a:lnTo>
                    <a:pt x="4124" y="3938"/>
                  </a:lnTo>
                  <a:lnTo>
                    <a:pt x="4156" y="3906"/>
                  </a:lnTo>
                  <a:lnTo>
                    <a:pt x="4249" y="3938"/>
                  </a:lnTo>
                  <a:lnTo>
                    <a:pt x="4249" y="3906"/>
                  </a:lnTo>
                  <a:lnTo>
                    <a:pt x="4249" y="3906"/>
                  </a:lnTo>
                  <a:lnTo>
                    <a:pt x="4249" y="3906"/>
                  </a:lnTo>
                  <a:lnTo>
                    <a:pt x="4218" y="3906"/>
                  </a:lnTo>
                  <a:lnTo>
                    <a:pt x="4187" y="3875"/>
                  </a:lnTo>
                  <a:lnTo>
                    <a:pt x="4187" y="3875"/>
                  </a:lnTo>
                  <a:lnTo>
                    <a:pt x="4187" y="3875"/>
                  </a:lnTo>
                  <a:lnTo>
                    <a:pt x="4156" y="3875"/>
                  </a:lnTo>
                  <a:lnTo>
                    <a:pt x="4156" y="3844"/>
                  </a:lnTo>
                  <a:lnTo>
                    <a:pt x="4156" y="3844"/>
                  </a:lnTo>
                  <a:lnTo>
                    <a:pt x="4187" y="3844"/>
                  </a:lnTo>
                  <a:lnTo>
                    <a:pt x="4218" y="3844"/>
                  </a:lnTo>
                  <a:lnTo>
                    <a:pt x="4249" y="3844"/>
                  </a:lnTo>
                  <a:lnTo>
                    <a:pt x="4281" y="3844"/>
                  </a:lnTo>
                  <a:lnTo>
                    <a:pt x="4281" y="3844"/>
                  </a:lnTo>
                  <a:lnTo>
                    <a:pt x="4312" y="3844"/>
                  </a:lnTo>
                  <a:lnTo>
                    <a:pt x="4374" y="3844"/>
                  </a:lnTo>
                  <a:lnTo>
                    <a:pt x="4374" y="3844"/>
                  </a:lnTo>
                  <a:lnTo>
                    <a:pt x="4406" y="3844"/>
                  </a:lnTo>
                  <a:lnTo>
                    <a:pt x="4406" y="3813"/>
                  </a:lnTo>
                  <a:lnTo>
                    <a:pt x="4437" y="3781"/>
                  </a:lnTo>
                  <a:lnTo>
                    <a:pt x="4437" y="3781"/>
                  </a:lnTo>
                  <a:lnTo>
                    <a:pt x="4437" y="3781"/>
                  </a:lnTo>
                  <a:lnTo>
                    <a:pt x="4437" y="3750"/>
                  </a:lnTo>
                  <a:lnTo>
                    <a:pt x="4406" y="3750"/>
                  </a:lnTo>
                  <a:lnTo>
                    <a:pt x="4406" y="3719"/>
                  </a:lnTo>
                  <a:lnTo>
                    <a:pt x="4374" y="3719"/>
                  </a:lnTo>
                  <a:lnTo>
                    <a:pt x="4374" y="3719"/>
                  </a:lnTo>
                  <a:lnTo>
                    <a:pt x="4343" y="3719"/>
                  </a:lnTo>
                  <a:lnTo>
                    <a:pt x="4343" y="3688"/>
                  </a:lnTo>
                  <a:lnTo>
                    <a:pt x="4343" y="3688"/>
                  </a:lnTo>
                  <a:lnTo>
                    <a:pt x="4343" y="3688"/>
                  </a:lnTo>
                  <a:lnTo>
                    <a:pt x="4343" y="3656"/>
                  </a:lnTo>
                  <a:lnTo>
                    <a:pt x="4343" y="3656"/>
                  </a:lnTo>
                  <a:lnTo>
                    <a:pt x="4343" y="3625"/>
                  </a:lnTo>
                  <a:lnTo>
                    <a:pt x="4343" y="3625"/>
                  </a:lnTo>
                  <a:lnTo>
                    <a:pt x="4374" y="3656"/>
                  </a:lnTo>
                  <a:lnTo>
                    <a:pt x="4374" y="3656"/>
                  </a:lnTo>
                  <a:lnTo>
                    <a:pt x="4374" y="3656"/>
                  </a:lnTo>
                  <a:lnTo>
                    <a:pt x="4406" y="3688"/>
                  </a:lnTo>
                  <a:lnTo>
                    <a:pt x="4406" y="3688"/>
                  </a:lnTo>
                  <a:lnTo>
                    <a:pt x="4437" y="3688"/>
                  </a:lnTo>
                  <a:lnTo>
                    <a:pt x="4468" y="3719"/>
                  </a:lnTo>
                  <a:lnTo>
                    <a:pt x="4468" y="3719"/>
                  </a:lnTo>
                  <a:lnTo>
                    <a:pt x="4468" y="3688"/>
                  </a:lnTo>
                  <a:lnTo>
                    <a:pt x="4499" y="3688"/>
                  </a:lnTo>
                  <a:lnTo>
                    <a:pt x="4499" y="3688"/>
                  </a:lnTo>
                  <a:lnTo>
                    <a:pt x="4499" y="3688"/>
                  </a:lnTo>
                  <a:lnTo>
                    <a:pt x="4531" y="3719"/>
                  </a:lnTo>
                  <a:lnTo>
                    <a:pt x="4531" y="3750"/>
                  </a:lnTo>
                  <a:lnTo>
                    <a:pt x="4562" y="3781"/>
                  </a:lnTo>
                  <a:lnTo>
                    <a:pt x="4562" y="3781"/>
                  </a:lnTo>
                  <a:lnTo>
                    <a:pt x="4562" y="3781"/>
                  </a:lnTo>
                  <a:lnTo>
                    <a:pt x="4593" y="3750"/>
                  </a:lnTo>
                  <a:lnTo>
                    <a:pt x="4624" y="3750"/>
                  </a:lnTo>
                  <a:lnTo>
                    <a:pt x="4624" y="3750"/>
                  </a:lnTo>
                  <a:lnTo>
                    <a:pt x="4656" y="3781"/>
                  </a:lnTo>
                  <a:lnTo>
                    <a:pt x="4656" y="3781"/>
                  </a:lnTo>
                  <a:lnTo>
                    <a:pt x="4624" y="3813"/>
                  </a:lnTo>
                  <a:lnTo>
                    <a:pt x="4624" y="3813"/>
                  </a:lnTo>
                  <a:lnTo>
                    <a:pt x="4624" y="3813"/>
                  </a:lnTo>
                  <a:lnTo>
                    <a:pt x="4624" y="3813"/>
                  </a:lnTo>
                  <a:lnTo>
                    <a:pt x="4656" y="3813"/>
                  </a:lnTo>
                  <a:lnTo>
                    <a:pt x="4656" y="3813"/>
                  </a:lnTo>
                  <a:lnTo>
                    <a:pt x="4687" y="3813"/>
                  </a:lnTo>
                  <a:lnTo>
                    <a:pt x="4687" y="3813"/>
                  </a:lnTo>
                  <a:lnTo>
                    <a:pt x="4687" y="3781"/>
                  </a:lnTo>
                  <a:lnTo>
                    <a:pt x="4687" y="3781"/>
                  </a:lnTo>
                  <a:lnTo>
                    <a:pt x="4687" y="3781"/>
                  </a:lnTo>
                  <a:lnTo>
                    <a:pt x="4718" y="3781"/>
                  </a:lnTo>
                  <a:lnTo>
                    <a:pt x="4718" y="3781"/>
                  </a:lnTo>
                  <a:lnTo>
                    <a:pt x="4687" y="3781"/>
                  </a:lnTo>
                  <a:lnTo>
                    <a:pt x="4687" y="3813"/>
                  </a:lnTo>
                  <a:lnTo>
                    <a:pt x="4687" y="3813"/>
                  </a:lnTo>
                  <a:lnTo>
                    <a:pt x="4718" y="3813"/>
                  </a:lnTo>
                  <a:lnTo>
                    <a:pt x="4718" y="3844"/>
                  </a:lnTo>
                  <a:lnTo>
                    <a:pt x="4718" y="3844"/>
                  </a:lnTo>
                  <a:lnTo>
                    <a:pt x="4749" y="3844"/>
                  </a:lnTo>
                  <a:lnTo>
                    <a:pt x="4749" y="3844"/>
                  </a:lnTo>
                  <a:lnTo>
                    <a:pt x="4749" y="3844"/>
                  </a:lnTo>
                  <a:lnTo>
                    <a:pt x="4812" y="3844"/>
                  </a:lnTo>
                  <a:lnTo>
                    <a:pt x="4812" y="3844"/>
                  </a:lnTo>
                  <a:lnTo>
                    <a:pt x="4812" y="3875"/>
                  </a:lnTo>
                  <a:lnTo>
                    <a:pt x="4843" y="3875"/>
                  </a:lnTo>
                  <a:lnTo>
                    <a:pt x="4812" y="3906"/>
                  </a:lnTo>
                  <a:lnTo>
                    <a:pt x="4812" y="3906"/>
                  </a:lnTo>
                  <a:lnTo>
                    <a:pt x="4812" y="3938"/>
                  </a:lnTo>
                  <a:lnTo>
                    <a:pt x="4812" y="3938"/>
                  </a:lnTo>
                  <a:lnTo>
                    <a:pt x="4781" y="3938"/>
                  </a:lnTo>
                  <a:lnTo>
                    <a:pt x="4749" y="3969"/>
                  </a:lnTo>
                  <a:lnTo>
                    <a:pt x="4749" y="3969"/>
                  </a:lnTo>
                  <a:lnTo>
                    <a:pt x="4749" y="3969"/>
                  </a:lnTo>
                  <a:lnTo>
                    <a:pt x="4781" y="4000"/>
                  </a:lnTo>
                  <a:lnTo>
                    <a:pt x="4781" y="4000"/>
                  </a:lnTo>
                  <a:lnTo>
                    <a:pt x="4781" y="4031"/>
                  </a:lnTo>
                  <a:lnTo>
                    <a:pt x="4781" y="4031"/>
                  </a:lnTo>
                  <a:lnTo>
                    <a:pt x="4781" y="4031"/>
                  </a:lnTo>
                  <a:lnTo>
                    <a:pt x="4781" y="4063"/>
                  </a:lnTo>
                  <a:lnTo>
                    <a:pt x="4812" y="4031"/>
                  </a:lnTo>
                  <a:lnTo>
                    <a:pt x="4812" y="4031"/>
                  </a:lnTo>
                  <a:lnTo>
                    <a:pt x="4843" y="3969"/>
                  </a:lnTo>
                  <a:lnTo>
                    <a:pt x="4874" y="3969"/>
                  </a:lnTo>
                  <a:lnTo>
                    <a:pt x="4874" y="3938"/>
                  </a:lnTo>
                  <a:lnTo>
                    <a:pt x="4874" y="3938"/>
                  </a:lnTo>
                  <a:lnTo>
                    <a:pt x="4874" y="3938"/>
                  </a:lnTo>
                  <a:lnTo>
                    <a:pt x="4906" y="3938"/>
                  </a:lnTo>
                  <a:lnTo>
                    <a:pt x="4906" y="3906"/>
                  </a:lnTo>
                  <a:lnTo>
                    <a:pt x="4906" y="3875"/>
                  </a:lnTo>
                  <a:lnTo>
                    <a:pt x="4906" y="3875"/>
                  </a:lnTo>
                  <a:lnTo>
                    <a:pt x="4937" y="3875"/>
                  </a:lnTo>
                  <a:lnTo>
                    <a:pt x="4937" y="3875"/>
                  </a:lnTo>
                  <a:lnTo>
                    <a:pt x="4937" y="3875"/>
                  </a:lnTo>
                  <a:lnTo>
                    <a:pt x="4937" y="3906"/>
                  </a:lnTo>
                  <a:lnTo>
                    <a:pt x="4937" y="3906"/>
                  </a:lnTo>
                  <a:lnTo>
                    <a:pt x="4937" y="3906"/>
                  </a:lnTo>
                  <a:lnTo>
                    <a:pt x="4937" y="3906"/>
                  </a:lnTo>
                  <a:lnTo>
                    <a:pt x="4937" y="3906"/>
                  </a:lnTo>
                  <a:lnTo>
                    <a:pt x="4937" y="3906"/>
                  </a:lnTo>
                  <a:lnTo>
                    <a:pt x="4937" y="3938"/>
                  </a:lnTo>
                  <a:lnTo>
                    <a:pt x="4937" y="3938"/>
                  </a:lnTo>
                  <a:lnTo>
                    <a:pt x="4968" y="3938"/>
                  </a:lnTo>
                  <a:lnTo>
                    <a:pt x="4968" y="3938"/>
                  </a:lnTo>
                  <a:lnTo>
                    <a:pt x="4968" y="3938"/>
                  </a:lnTo>
                  <a:lnTo>
                    <a:pt x="4968" y="3938"/>
                  </a:lnTo>
                  <a:lnTo>
                    <a:pt x="4968" y="3938"/>
                  </a:lnTo>
                  <a:lnTo>
                    <a:pt x="4968" y="3969"/>
                  </a:lnTo>
                  <a:lnTo>
                    <a:pt x="5031" y="3969"/>
                  </a:lnTo>
                  <a:lnTo>
                    <a:pt x="5031" y="3969"/>
                  </a:lnTo>
                  <a:lnTo>
                    <a:pt x="5031" y="3969"/>
                  </a:lnTo>
                  <a:lnTo>
                    <a:pt x="5062" y="3969"/>
                  </a:lnTo>
                  <a:lnTo>
                    <a:pt x="5062" y="3969"/>
                  </a:lnTo>
                  <a:lnTo>
                    <a:pt x="5062" y="3969"/>
                  </a:lnTo>
                  <a:lnTo>
                    <a:pt x="5031" y="3938"/>
                  </a:lnTo>
                  <a:lnTo>
                    <a:pt x="5031" y="3938"/>
                  </a:lnTo>
                  <a:lnTo>
                    <a:pt x="5062" y="3938"/>
                  </a:lnTo>
                  <a:lnTo>
                    <a:pt x="5062" y="3906"/>
                  </a:lnTo>
                  <a:lnTo>
                    <a:pt x="5062" y="3938"/>
                  </a:lnTo>
                  <a:lnTo>
                    <a:pt x="5062" y="3938"/>
                  </a:lnTo>
                  <a:lnTo>
                    <a:pt x="5093" y="3938"/>
                  </a:lnTo>
                  <a:lnTo>
                    <a:pt x="5093" y="3938"/>
                  </a:lnTo>
                  <a:lnTo>
                    <a:pt x="5093" y="3969"/>
                  </a:lnTo>
                  <a:lnTo>
                    <a:pt x="5093" y="3969"/>
                  </a:lnTo>
                  <a:lnTo>
                    <a:pt x="5093" y="4000"/>
                  </a:lnTo>
                  <a:lnTo>
                    <a:pt x="5124" y="4000"/>
                  </a:lnTo>
                  <a:lnTo>
                    <a:pt x="5124" y="4000"/>
                  </a:lnTo>
                  <a:lnTo>
                    <a:pt x="5124" y="4031"/>
                  </a:lnTo>
                  <a:lnTo>
                    <a:pt x="5156" y="4000"/>
                  </a:lnTo>
                  <a:lnTo>
                    <a:pt x="5156" y="3969"/>
                  </a:lnTo>
                  <a:lnTo>
                    <a:pt x="5156" y="3969"/>
                  </a:lnTo>
                  <a:lnTo>
                    <a:pt x="5156" y="4000"/>
                  </a:lnTo>
                  <a:lnTo>
                    <a:pt x="5156" y="4000"/>
                  </a:lnTo>
                  <a:lnTo>
                    <a:pt x="5218" y="4031"/>
                  </a:lnTo>
                  <a:lnTo>
                    <a:pt x="5249" y="4063"/>
                  </a:lnTo>
                  <a:lnTo>
                    <a:pt x="5281" y="4094"/>
                  </a:lnTo>
                  <a:lnTo>
                    <a:pt x="5312" y="4125"/>
                  </a:lnTo>
                  <a:lnTo>
                    <a:pt x="5406" y="4188"/>
                  </a:lnTo>
                  <a:lnTo>
                    <a:pt x="5406" y="4188"/>
                  </a:lnTo>
                  <a:lnTo>
                    <a:pt x="5406" y="4219"/>
                  </a:lnTo>
                  <a:lnTo>
                    <a:pt x="5406" y="4219"/>
                  </a:lnTo>
                  <a:lnTo>
                    <a:pt x="5406" y="4250"/>
                  </a:lnTo>
                  <a:lnTo>
                    <a:pt x="5406" y="4281"/>
                  </a:lnTo>
                  <a:lnTo>
                    <a:pt x="5406" y="4281"/>
                  </a:lnTo>
                  <a:lnTo>
                    <a:pt x="5374" y="4312"/>
                  </a:lnTo>
                  <a:lnTo>
                    <a:pt x="5406" y="4344"/>
                  </a:lnTo>
                  <a:lnTo>
                    <a:pt x="5406" y="4375"/>
                  </a:lnTo>
                  <a:lnTo>
                    <a:pt x="5406" y="4375"/>
                  </a:lnTo>
                  <a:lnTo>
                    <a:pt x="5406" y="4406"/>
                  </a:lnTo>
                  <a:lnTo>
                    <a:pt x="5374" y="4406"/>
                  </a:lnTo>
                  <a:lnTo>
                    <a:pt x="5374" y="4406"/>
                  </a:lnTo>
                  <a:lnTo>
                    <a:pt x="5374" y="4438"/>
                  </a:lnTo>
                  <a:lnTo>
                    <a:pt x="5374" y="4438"/>
                  </a:lnTo>
                  <a:lnTo>
                    <a:pt x="5374" y="4469"/>
                  </a:lnTo>
                  <a:lnTo>
                    <a:pt x="5343" y="4531"/>
                  </a:lnTo>
                  <a:lnTo>
                    <a:pt x="5312" y="4594"/>
                  </a:lnTo>
                  <a:lnTo>
                    <a:pt x="5312" y="4625"/>
                  </a:lnTo>
                  <a:lnTo>
                    <a:pt x="5312" y="4625"/>
                  </a:lnTo>
                  <a:lnTo>
                    <a:pt x="5343" y="4625"/>
                  </a:lnTo>
                  <a:lnTo>
                    <a:pt x="5374" y="4656"/>
                  </a:lnTo>
                  <a:lnTo>
                    <a:pt x="5406" y="4656"/>
                  </a:lnTo>
                  <a:lnTo>
                    <a:pt x="5437" y="4688"/>
                  </a:lnTo>
                  <a:lnTo>
                    <a:pt x="5437" y="4688"/>
                  </a:lnTo>
                  <a:lnTo>
                    <a:pt x="5468" y="4688"/>
                  </a:lnTo>
                  <a:lnTo>
                    <a:pt x="5499" y="4719"/>
                  </a:lnTo>
                  <a:lnTo>
                    <a:pt x="5499" y="4750"/>
                  </a:lnTo>
                  <a:lnTo>
                    <a:pt x="5499" y="4750"/>
                  </a:lnTo>
                  <a:lnTo>
                    <a:pt x="5468" y="4750"/>
                  </a:lnTo>
                  <a:lnTo>
                    <a:pt x="5468" y="4750"/>
                  </a:lnTo>
                  <a:lnTo>
                    <a:pt x="5437" y="4781"/>
                  </a:lnTo>
                  <a:lnTo>
                    <a:pt x="5437" y="4781"/>
                  </a:lnTo>
                  <a:lnTo>
                    <a:pt x="5437" y="4813"/>
                  </a:lnTo>
                  <a:lnTo>
                    <a:pt x="5406" y="4813"/>
                  </a:lnTo>
                  <a:lnTo>
                    <a:pt x="5406" y="4844"/>
                  </a:lnTo>
                  <a:lnTo>
                    <a:pt x="5406" y="4844"/>
                  </a:lnTo>
                  <a:lnTo>
                    <a:pt x="5374" y="4844"/>
                  </a:lnTo>
                  <a:lnTo>
                    <a:pt x="5343" y="4844"/>
                  </a:lnTo>
                  <a:lnTo>
                    <a:pt x="5343" y="4844"/>
                  </a:lnTo>
                  <a:lnTo>
                    <a:pt x="5343" y="4875"/>
                  </a:lnTo>
                  <a:lnTo>
                    <a:pt x="5343" y="4875"/>
                  </a:lnTo>
                  <a:lnTo>
                    <a:pt x="5343" y="4906"/>
                  </a:lnTo>
                  <a:lnTo>
                    <a:pt x="5281" y="4906"/>
                  </a:lnTo>
                  <a:lnTo>
                    <a:pt x="5281" y="4906"/>
                  </a:lnTo>
                  <a:lnTo>
                    <a:pt x="5281" y="4906"/>
                  </a:lnTo>
                  <a:lnTo>
                    <a:pt x="5343" y="4938"/>
                  </a:lnTo>
                  <a:lnTo>
                    <a:pt x="5343" y="4938"/>
                  </a:lnTo>
                  <a:lnTo>
                    <a:pt x="5343" y="4969"/>
                  </a:lnTo>
                  <a:lnTo>
                    <a:pt x="5374" y="4969"/>
                  </a:lnTo>
                  <a:lnTo>
                    <a:pt x="5374" y="4969"/>
                  </a:lnTo>
                  <a:lnTo>
                    <a:pt x="5374" y="5000"/>
                  </a:lnTo>
                  <a:lnTo>
                    <a:pt x="5374" y="5000"/>
                  </a:lnTo>
                  <a:lnTo>
                    <a:pt x="5374" y="5000"/>
                  </a:lnTo>
                  <a:lnTo>
                    <a:pt x="5374" y="5000"/>
                  </a:lnTo>
                  <a:lnTo>
                    <a:pt x="5343" y="5000"/>
                  </a:lnTo>
                  <a:lnTo>
                    <a:pt x="5343" y="5000"/>
                  </a:lnTo>
                  <a:lnTo>
                    <a:pt x="5343" y="5000"/>
                  </a:lnTo>
                  <a:lnTo>
                    <a:pt x="5343" y="5000"/>
                  </a:lnTo>
                  <a:lnTo>
                    <a:pt x="5343" y="4969"/>
                  </a:lnTo>
                  <a:lnTo>
                    <a:pt x="5343" y="4969"/>
                  </a:lnTo>
                  <a:lnTo>
                    <a:pt x="5312" y="4938"/>
                  </a:lnTo>
                  <a:lnTo>
                    <a:pt x="5281" y="4938"/>
                  </a:lnTo>
                  <a:lnTo>
                    <a:pt x="5249" y="4938"/>
                  </a:lnTo>
                  <a:lnTo>
                    <a:pt x="5187" y="4938"/>
                  </a:lnTo>
                  <a:lnTo>
                    <a:pt x="5156" y="4938"/>
                  </a:lnTo>
                  <a:lnTo>
                    <a:pt x="5124" y="4938"/>
                  </a:lnTo>
                  <a:lnTo>
                    <a:pt x="5124" y="4938"/>
                  </a:lnTo>
                  <a:lnTo>
                    <a:pt x="5093" y="4938"/>
                  </a:lnTo>
                  <a:lnTo>
                    <a:pt x="5093" y="4938"/>
                  </a:lnTo>
                  <a:lnTo>
                    <a:pt x="5093" y="4938"/>
                  </a:lnTo>
                  <a:lnTo>
                    <a:pt x="5062" y="4969"/>
                  </a:lnTo>
                  <a:lnTo>
                    <a:pt x="5062" y="4969"/>
                  </a:lnTo>
                  <a:lnTo>
                    <a:pt x="5093" y="5000"/>
                  </a:lnTo>
                  <a:lnTo>
                    <a:pt x="5093" y="5000"/>
                  </a:lnTo>
                  <a:lnTo>
                    <a:pt x="5093" y="5031"/>
                  </a:lnTo>
                  <a:lnTo>
                    <a:pt x="5093" y="5031"/>
                  </a:lnTo>
                  <a:lnTo>
                    <a:pt x="5062" y="5063"/>
                  </a:lnTo>
                  <a:lnTo>
                    <a:pt x="5062" y="5094"/>
                  </a:lnTo>
                  <a:lnTo>
                    <a:pt x="5031" y="5094"/>
                  </a:lnTo>
                  <a:lnTo>
                    <a:pt x="5031" y="5125"/>
                  </a:lnTo>
                  <a:lnTo>
                    <a:pt x="5062" y="5156"/>
                  </a:lnTo>
                  <a:lnTo>
                    <a:pt x="5062" y="5188"/>
                  </a:lnTo>
                  <a:lnTo>
                    <a:pt x="5062" y="5188"/>
                  </a:lnTo>
                  <a:lnTo>
                    <a:pt x="5062" y="5188"/>
                  </a:lnTo>
                  <a:lnTo>
                    <a:pt x="5062" y="5219"/>
                  </a:lnTo>
                  <a:lnTo>
                    <a:pt x="5093" y="5250"/>
                  </a:lnTo>
                  <a:lnTo>
                    <a:pt x="5124" y="5250"/>
                  </a:lnTo>
                  <a:lnTo>
                    <a:pt x="5156" y="5250"/>
                  </a:lnTo>
                  <a:lnTo>
                    <a:pt x="5156" y="5250"/>
                  </a:lnTo>
                  <a:lnTo>
                    <a:pt x="5156" y="5250"/>
                  </a:lnTo>
                  <a:lnTo>
                    <a:pt x="5187" y="5250"/>
                  </a:lnTo>
                  <a:lnTo>
                    <a:pt x="5187" y="5250"/>
                  </a:lnTo>
                  <a:lnTo>
                    <a:pt x="5218" y="5250"/>
                  </a:lnTo>
                  <a:lnTo>
                    <a:pt x="5218" y="5250"/>
                  </a:lnTo>
                  <a:lnTo>
                    <a:pt x="5249" y="5250"/>
                  </a:lnTo>
                  <a:lnTo>
                    <a:pt x="5281" y="5250"/>
                  </a:lnTo>
                  <a:lnTo>
                    <a:pt x="5281" y="5250"/>
                  </a:lnTo>
                  <a:lnTo>
                    <a:pt x="5281" y="5219"/>
                  </a:lnTo>
                  <a:lnTo>
                    <a:pt x="5312" y="5219"/>
                  </a:lnTo>
                  <a:lnTo>
                    <a:pt x="5312" y="5219"/>
                  </a:lnTo>
                  <a:lnTo>
                    <a:pt x="5312" y="5219"/>
                  </a:lnTo>
                  <a:lnTo>
                    <a:pt x="5343" y="5156"/>
                  </a:lnTo>
                  <a:lnTo>
                    <a:pt x="5343" y="5156"/>
                  </a:lnTo>
                  <a:lnTo>
                    <a:pt x="5374" y="5156"/>
                  </a:lnTo>
                  <a:lnTo>
                    <a:pt x="5374" y="5156"/>
                  </a:lnTo>
                  <a:lnTo>
                    <a:pt x="5374" y="5125"/>
                  </a:lnTo>
                  <a:lnTo>
                    <a:pt x="5406" y="5094"/>
                  </a:lnTo>
                  <a:lnTo>
                    <a:pt x="5437" y="5094"/>
                  </a:lnTo>
                  <a:lnTo>
                    <a:pt x="5437" y="5094"/>
                  </a:lnTo>
                  <a:lnTo>
                    <a:pt x="5468" y="5094"/>
                  </a:lnTo>
                  <a:lnTo>
                    <a:pt x="5468" y="5094"/>
                  </a:lnTo>
                  <a:lnTo>
                    <a:pt x="5499" y="5063"/>
                  </a:lnTo>
                  <a:lnTo>
                    <a:pt x="5499" y="5031"/>
                  </a:lnTo>
                  <a:lnTo>
                    <a:pt x="5468" y="5031"/>
                  </a:lnTo>
                  <a:lnTo>
                    <a:pt x="5468" y="5000"/>
                  </a:lnTo>
                  <a:lnTo>
                    <a:pt x="5437" y="5000"/>
                  </a:lnTo>
                  <a:lnTo>
                    <a:pt x="5437" y="5000"/>
                  </a:lnTo>
                  <a:lnTo>
                    <a:pt x="5437" y="5000"/>
                  </a:lnTo>
                  <a:lnTo>
                    <a:pt x="5468" y="4969"/>
                  </a:lnTo>
                  <a:lnTo>
                    <a:pt x="5468" y="4969"/>
                  </a:lnTo>
                  <a:lnTo>
                    <a:pt x="5468" y="4969"/>
                  </a:lnTo>
                  <a:lnTo>
                    <a:pt x="5468" y="4969"/>
                  </a:lnTo>
                  <a:lnTo>
                    <a:pt x="5468" y="4969"/>
                  </a:lnTo>
                  <a:lnTo>
                    <a:pt x="5499" y="5000"/>
                  </a:lnTo>
                  <a:lnTo>
                    <a:pt x="5499" y="5000"/>
                  </a:lnTo>
                  <a:lnTo>
                    <a:pt x="5499" y="5000"/>
                  </a:lnTo>
                  <a:lnTo>
                    <a:pt x="5531" y="5000"/>
                  </a:lnTo>
                  <a:lnTo>
                    <a:pt x="5531" y="5000"/>
                  </a:lnTo>
                  <a:lnTo>
                    <a:pt x="5562" y="5000"/>
                  </a:lnTo>
                  <a:lnTo>
                    <a:pt x="5562" y="5031"/>
                  </a:lnTo>
                  <a:lnTo>
                    <a:pt x="5562" y="5031"/>
                  </a:lnTo>
                  <a:lnTo>
                    <a:pt x="5593" y="5031"/>
                  </a:lnTo>
                  <a:lnTo>
                    <a:pt x="5593" y="5031"/>
                  </a:lnTo>
                  <a:lnTo>
                    <a:pt x="5593" y="5031"/>
                  </a:lnTo>
                  <a:lnTo>
                    <a:pt x="5593" y="5031"/>
                  </a:lnTo>
                  <a:lnTo>
                    <a:pt x="5593" y="5000"/>
                  </a:lnTo>
                  <a:lnTo>
                    <a:pt x="5593" y="5000"/>
                  </a:lnTo>
                  <a:lnTo>
                    <a:pt x="5593" y="5000"/>
                  </a:lnTo>
                  <a:lnTo>
                    <a:pt x="5593" y="5000"/>
                  </a:lnTo>
                  <a:lnTo>
                    <a:pt x="5624" y="4969"/>
                  </a:lnTo>
                  <a:lnTo>
                    <a:pt x="5656" y="4969"/>
                  </a:lnTo>
                  <a:lnTo>
                    <a:pt x="5656" y="4969"/>
                  </a:lnTo>
                  <a:lnTo>
                    <a:pt x="5656" y="4969"/>
                  </a:lnTo>
                  <a:lnTo>
                    <a:pt x="5656" y="5000"/>
                  </a:lnTo>
                  <a:lnTo>
                    <a:pt x="5656" y="5031"/>
                  </a:lnTo>
                  <a:lnTo>
                    <a:pt x="5656" y="5031"/>
                  </a:lnTo>
                  <a:lnTo>
                    <a:pt x="5687" y="5031"/>
                  </a:lnTo>
                  <a:lnTo>
                    <a:pt x="5718" y="5031"/>
                  </a:lnTo>
                  <a:lnTo>
                    <a:pt x="5749" y="5063"/>
                  </a:lnTo>
                  <a:lnTo>
                    <a:pt x="5781" y="5063"/>
                  </a:lnTo>
                  <a:lnTo>
                    <a:pt x="5812" y="5063"/>
                  </a:lnTo>
                  <a:lnTo>
                    <a:pt x="5812" y="5063"/>
                  </a:lnTo>
                  <a:lnTo>
                    <a:pt x="5812" y="5094"/>
                  </a:lnTo>
                  <a:lnTo>
                    <a:pt x="5843" y="5094"/>
                  </a:lnTo>
                  <a:lnTo>
                    <a:pt x="5843" y="5094"/>
                  </a:lnTo>
                  <a:lnTo>
                    <a:pt x="5874" y="5063"/>
                  </a:lnTo>
                  <a:lnTo>
                    <a:pt x="5874" y="5063"/>
                  </a:lnTo>
                  <a:lnTo>
                    <a:pt x="5874" y="5063"/>
                  </a:lnTo>
                  <a:lnTo>
                    <a:pt x="5874" y="5063"/>
                  </a:lnTo>
                  <a:lnTo>
                    <a:pt x="5874" y="5094"/>
                  </a:lnTo>
                  <a:lnTo>
                    <a:pt x="5874" y="5125"/>
                  </a:lnTo>
                  <a:lnTo>
                    <a:pt x="5874" y="5125"/>
                  </a:lnTo>
                  <a:lnTo>
                    <a:pt x="5906" y="5125"/>
                  </a:lnTo>
                  <a:lnTo>
                    <a:pt x="5937" y="5094"/>
                  </a:lnTo>
                  <a:lnTo>
                    <a:pt x="5968" y="5094"/>
                  </a:lnTo>
                  <a:lnTo>
                    <a:pt x="5968" y="5094"/>
                  </a:lnTo>
                  <a:lnTo>
                    <a:pt x="5999" y="5094"/>
                  </a:lnTo>
                  <a:lnTo>
                    <a:pt x="5999" y="5094"/>
                  </a:lnTo>
                  <a:lnTo>
                    <a:pt x="5999" y="5094"/>
                  </a:lnTo>
                  <a:lnTo>
                    <a:pt x="5999" y="5094"/>
                  </a:lnTo>
                  <a:lnTo>
                    <a:pt x="6031" y="5094"/>
                  </a:lnTo>
                  <a:lnTo>
                    <a:pt x="5999" y="5125"/>
                  </a:lnTo>
                  <a:lnTo>
                    <a:pt x="5999" y="5156"/>
                  </a:lnTo>
                  <a:lnTo>
                    <a:pt x="5999" y="5156"/>
                  </a:lnTo>
                  <a:lnTo>
                    <a:pt x="5968" y="5156"/>
                  </a:lnTo>
                  <a:lnTo>
                    <a:pt x="5968" y="5188"/>
                  </a:lnTo>
                  <a:lnTo>
                    <a:pt x="5968" y="5188"/>
                  </a:lnTo>
                  <a:lnTo>
                    <a:pt x="5999" y="5188"/>
                  </a:lnTo>
                  <a:lnTo>
                    <a:pt x="6031" y="5219"/>
                  </a:lnTo>
                  <a:lnTo>
                    <a:pt x="6062" y="5219"/>
                  </a:lnTo>
                  <a:lnTo>
                    <a:pt x="6093" y="5219"/>
                  </a:lnTo>
                  <a:lnTo>
                    <a:pt x="6093" y="5219"/>
                  </a:lnTo>
                  <a:lnTo>
                    <a:pt x="6124" y="5188"/>
                  </a:lnTo>
                  <a:lnTo>
                    <a:pt x="6124" y="5188"/>
                  </a:lnTo>
                  <a:lnTo>
                    <a:pt x="6124" y="5219"/>
                  </a:lnTo>
                  <a:lnTo>
                    <a:pt x="6124" y="5219"/>
                  </a:lnTo>
                  <a:lnTo>
                    <a:pt x="6156" y="5219"/>
                  </a:lnTo>
                  <a:lnTo>
                    <a:pt x="6187" y="5219"/>
                  </a:lnTo>
                  <a:lnTo>
                    <a:pt x="6218" y="5219"/>
                  </a:lnTo>
                  <a:lnTo>
                    <a:pt x="6249" y="5219"/>
                  </a:lnTo>
                  <a:lnTo>
                    <a:pt x="6249" y="5219"/>
                  </a:lnTo>
                  <a:lnTo>
                    <a:pt x="6281" y="5219"/>
                  </a:lnTo>
                  <a:lnTo>
                    <a:pt x="6281" y="5219"/>
                  </a:lnTo>
                  <a:lnTo>
                    <a:pt x="6312" y="5188"/>
                  </a:lnTo>
                  <a:lnTo>
                    <a:pt x="6343" y="5188"/>
                  </a:lnTo>
                  <a:lnTo>
                    <a:pt x="6343" y="5188"/>
                  </a:lnTo>
                  <a:lnTo>
                    <a:pt x="6406" y="5219"/>
                  </a:lnTo>
                  <a:lnTo>
                    <a:pt x="6437" y="5219"/>
                  </a:lnTo>
                  <a:lnTo>
                    <a:pt x="6468" y="5219"/>
                  </a:lnTo>
                  <a:lnTo>
                    <a:pt x="6499" y="5219"/>
                  </a:lnTo>
                  <a:lnTo>
                    <a:pt x="6531" y="5219"/>
                  </a:lnTo>
                  <a:lnTo>
                    <a:pt x="6531" y="5219"/>
                  </a:lnTo>
                  <a:lnTo>
                    <a:pt x="6562" y="5219"/>
                  </a:lnTo>
                  <a:lnTo>
                    <a:pt x="6687" y="5188"/>
                  </a:lnTo>
                  <a:lnTo>
                    <a:pt x="6718" y="5156"/>
                  </a:lnTo>
                  <a:lnTo>
                    <a:pt x="6718" y="5188"/>
                  </a:lnTo>
                  <a:lnTo>
                    <a:pt x="6749" y="5156"/>
                  </a:lnTo>
                  <a:lnTo>
                    <a:pt x="6781" y="5156"/>
                  </a:lnTo>
                  <a:lnTo>
                    <a:pt x="6843" y="5156"/>
                  </a:lnTo>
                  <a:lnTo>
                    <a:pt x="6843" y="5156"/>
                  </a:lnTo>
                  <a:lnTo>
                    <a:pt x="6874" y="5156"/>
                  </a:lnTo>
                  <a:close/>
                  <a:moveTo>
                    <a:pt x="4312" y="5156"/>
                  </a:moveTo>
                  <a:lnTo>
                    <a:pt x="4312" y="5156"/>
                  </a:lnTo>
                  <a:lnTo>
                    <a:pt x="4343" y="5156"/>
                  </a:lnTo>
                  <a:lnTo>
                    <a:pt x="4343" y="5156"/>
                  </a:lnTo>
                  <a:lnTo>
                    <a:pt x="4343" y="5156"/>
                  </a:lnTo>
                  <a:lnTo>
                    <a:pt x="4343" y="5125"/>
                  </a:lnTo>
                  <a:lnTo>
                    <a:pt x="4374" y="5125"/>
                  </a:lnTo>
                  <a:lnTo>
                    <a:pt x="4343" y="5125"/>
                  </a:lnTo>
                  <a:lnTo>
                    <a:pt x="4343" y="5125"/>
                  </a:lnTo>
                  <a:lnTo>
                    <a:pt x="4343" y="5125"/>
                  </a:lnTo>
                  <a:lnTo>
                    <a:pt x="4312" y="5125"/>
                  </a:lnTo>
                  <a:lnTo>
                    <a:pt x="4281" y="5125"/>
                  </a:lnTo>
                  <a:lnTo>
                    <a:pt x="4281" y="5125"/>
                  </a:lnTo>
                  <a:lnTo>
                    <a:pt x="4281" y="5094"/>
                  </a:lnTo>
                  <a:lnTo>
                    <a:pt x="4281" y="5094"/>
                  </a:lnTo>
                  <a:lnTo>
                    <a:pt x="4281" y="5094"/>
                  </a:lnTo>
                  <a:lnTo>
                    <a:pt x="4281" y="5063"/>
                  </a:lnTo>
                  <a:lnTo>
                    <a:pt x="4249" y="5063"/>
                  </a:lnTo>
                  <a:lnTo>
                    <a:pt x="4218" y="5063"/>
                  </a:lnTo>
                  <a:lnTo>
                    <a:pt x="4187" y="5063"/>
                  </a:lnTo>
                  <a:lnTo>
                    <a:pt x="4187" y="5063"/>
                  </a:lnTo>
                  <a:lnTo>
                    <a:pt x="4187" y="5063"/>
                  </a:lnTo>
                  <a:lnTo>
                    <a:pt x="4187" y="5063"/>
                  </a:lnTo>
                  <a:lnTo>
                    <a:pt x="4187" y="5094"/>
                  </a:lnTo>
                  <a:lnTo>
                    <a:pt x="4218" y="5094"/>
                  </a:lnTo>
                  <a:lnTo>
                    <a:pt x="4218" y="5094"/>
                  </a:lnTo>
                  <a:lnTo>
                    <a:pt x="4218" y="5094"/>
                  </a:lnTo>
                  <a:lnTo>
                    <a:pt x="4218" y="5094"/>
                  </a:lnTo>
                  <a:lnTo>
                    <a:pt x="4249" y="5125"/>
                  </a:lnTo>
                  <a:lnTo>
                    <a:pt x="4249" y="5125"/>
                  </a:lnTo>
                  <a:lnTo>
                    <a:pt x="4249" y="5156"/>
                  </a:lnTo>
                  <a:lnTo>
                    <a:pt x="4281" y="5125"/>
                  </a:lnTo>
                  <a:lnTo>
                    <a:pt x="4281" y="5125"/>
                  </a:lnTo>
                  <a:lnTo>
                    <a:pt x="4281" y="5125"/>
                  </a:lnTo>
                  <a:lnTo>
                    <a:pt x="4312" y="5125"/>
                  </a:lnTo>
                  <a:lnTo>
                    <a:pt x="4281" y="5156"/>
                  </a:lnTo>
                  <a:lnTo>
                    <a:pt x="4281" y="5156"/>
                  </a:lnTo>
                  <a:lnTo>
                    <a:pt x="4281" y="5156"/>
                  </a:lnTo>
                  <a:lnTo>
                    <a:pt x="4312" y="5156"/>
                  </a:lnTo>
                  <a:close/>
                  <a:moveTo>
                    <a:pt x="3750" y="4563"/>
                  </a:moveTo>
                  <a:lnTo>
                    <a:pt x="3750" y="4594"/>
                  </a:lnTo>
                  <a:lnTo>
                    <a:pt x="3782" y="4594"/>
                  </a:lnTo>
                  <a:lnTo>
                    <a:pt x="3782" y="4625"/>
                  </a:lnTo>
                  <a:lnTo>
                    <a:pt x="3782" y="4625"/>
                  </a:lnTo>
                  <a:lnTo>
                    <a:pt x="3782" y="4625"/>
                  </a:lnTo>
                  <a:lnTo>
                    <a:pt x="3782" y="4656"/>
                  </a:lnTo>
                  <a:lnTo>
                    <a:pt x="3782" y="4656"/>
                  </a:lnTo>
                  <a:lnTo>
                    <a:pt x="3813" y="4656"/>
                  </a:lnTo>
                  <a:lnTo>
                    <a:pt x="3813" y="4656"/>
                  </a:lnTo>
                  <a:lnTo>
                    <a:pt x="3813" y="4656"/>
                  </a:lnTo>
                  <a:lnTo>
                    <a:pt x="3813" y="4656"/>
                  </a:lnTo>
                  <a:lnTo>
                    <a:pt x="3813" y="4656"/>
                  </a:lnTo>
                  <a:lnTo>
                    <a:pt x="3844" y="4625"/>
                  </a:lnTo>
                  <a:lnTo>
                    <a:pt x="3844" y="4625"/>
                  </a:lnTo>
                  <a:lnTo>
                    <a:pt x="3844" y="4594"/>
                  </a:lnTo>
                  <a:lnTo>
                    <a:pt x="3813" y="4594"/>
                  </a:lnTo>
                  <a:lnTo>
                    <a:pt x="3813" y="4563"/>
                  </a:lnTo>
                  <a:lnTo>
                    <a:pt x="3813" y="4531"/>
                  </a:lnTo>
                  <a:lnTo>
                    <a:pt x="3813" y="4531"/>
                  </a:lnTo>
                  <a:lnTo>
                    <a:pt x="3813" y="4531"/>
                  </a:lnTo>
                  <a:lnTo>
                    <a:pt x="3782" y="4500"/>
                  </a:lnTo>
                  <a:lnTo>
                    <a:pt x="3782" y="4500"/>
                  </a:lnTo>
                  <a:lnTo>
                    <a:pt x="3750" y="4531"/>
                  </a:lnTo>
                  <a:lnTo>
                    <a:pt x="3750" y="4531"/>
                  </a:lnTo>
                  <a:lnTo>
                    <a:pt x="3750" y="4563"/>
                  </a:lnTo>
                  <a:close/>
                  <a:moveTo>
                    <a:pt x="4281" y="3906"/>
                  </a:moveTo>
                  <a:lnTo>
                    <a:pt x="4281" y="3938"/>
                  </a:lnTo>
                  <a:lnTo>
                    <a:pt x="4281" y="3938"/>
                  </a:lnTo>
                  <a:lnTo>
                    <a:pt x="4281" y="3938"/>
                  </a:lnTo>
                  <a:lnTo>
                    <a:pt x="4281" y="3938"/>
                  </a:lnTo>
                  <a:lnTo>
                    <a:pt x="4312" y="3938"/>
                  </a:lnTo>
                  <a:lnTo>
                    <a:pt x="4312" y="3938"/>
                  </a:lnTo>
                  <a:lnTo>
                    <a:pt x="4312" y="3969"/>
                  </a:lnTo>
                  <a:lnTo>
                    <a:pt x="4312" y="3969"/>
                  </a:lnTo>
                  <a:lnTo>
                    <a:pt x="4343" y="3938"/>
                  </a:lnTo>
                  <a:lnTo>
                    <a:pt x="4343" y="3938"/>
                  </a:lnTo>
                  <a:lnTo>
                    <a:pt x="4343" y="3969"/>
                  </a:lnTo>
                  <a:lnTo>
                    <a:pt x="4343" y="3969"/>
                  </a:lnTo>
                  <a:lnTo>
                    <a:pt x="4374" y="3969"/>
                  </a:lnTo>
                  <a:lnTo>
                    <a:pt x="4374" y="3969"/>
                  </a:lnTo>
                  <a:lnTo>
                    <a:pt x="4374" y="3969"/>
                  </a:lnTo>
                  <a:lnTo>
                    <a:pt x="4374" y="3938"/>
                  </a:lnTo>
                  <a:lnTo>
                    <a:pt x="4343" y="3938"/>
                  </a:lnTo>
                  <a:lnTo>
                    <a:pt x="4374" y="3938"/>
                  </a:lnTo>
                  <a:lnTo>
                    <a:pt x="4406" y="3906"/>
                  </a:lnTo>
                  <a:lnTo>
                    <a:pt x="4406" y="3906"/>
                  </a:lnTo>
                  <a:lnTo>
                    <a:pt x="4406" y="3875"/>
                  </a:lnTo>
                  <a:lnTo>
                    <a:pt x="4406" y="3875"/>
                  </a:lnTo>
                  <a:lnTo>
                    <a:pt x="4406" y="3875"/>
                  </a:lnTo>
                  <a:lnTo>
                    <a:pt x="4374" y="3875"/>
                  </a:lnTo>
                  <a:lnTo>
                    <a:pt x="4374" y="3875"/>
                  </a:lnTo>
                  <a:lnTo>
                    <a:pt x="4343" y="3906"/>
                  </a:lnTo>
                  <a:lnTo>
                    <a:pt x="4343" y="3906"/>
                  </a:lnTo>
                  <a:lnTo>
                    <a:pt x="4343" y="3906"/>
                  </a:lnTo>
                  <a:lnTo>
                    <a:pt x="4343" y="3906"/>
                  </a:lnTo>
                  <a:lnTo>
                    <a:pt x="4312" y="3906"/>
                  </a:lnTo>
                  <a:lnTo>
                    <a:pt x="4312" y="3906"/>
                  </a:lnTo>
                  <a:lnTo>
                    <a:pt x="4312" y="3906"/>
                  </a:lnTo>
                  <a:lnTo>
                    <a:pt x="4281" y="3906"/>
                  </a:lnTo>
                  <a:close/>
                  <a:moveTo>
                    <a:pt x="4187" y="5156"/>
                  </a:moveTo>
                  <a:lnTo>
                    <a:pt x="4156" y="5125"/>
                  </a:lnTo>
                  <a:lnTo>
                    <a:pt x="4156" y="5125"/>
                  </a:lnTo>
                  <a:lnTo>
                    <a:pt x="4156" y="5125"/>
                  </a:lnTo>
                  <a:lnTo>
                    <a:pt x="4124" y="5094"/>
                  </a:lnTo>
                  <a:lnTo>
                    <a:pt x="4124" y="5094"/>
                  </a:lnTo>
                  <a:lnTo>
                    <a:pt x="4124" y="5094"/>
                  </a:lnTo>
                  <a:lnTo>
                    <a:pt x="4093" y="5094"/>
                  </a:lnTo>
                  <a:lnTo>
                    <a:pt x="4093" y="5125"/>
                  </a:lnTo>
                  <a:lnTo>
                    <a:pt x="4124" y="5125"/>
                  </a:lnTo>
                  <a:lnTo>
                    <a:pt x="4124" y="5156"/>
                  </a:lnTo>
                  <a:lnTo>
                    <a:pt x="4124" y="5156"/>
                  </a:lnTo>
                  <a:lnTo>
                    <a:pt x="4124" y="5188"/>
                  </a:lnTo>
                  <a:lnTo>
                    <a:pt x="4124" y="5188"/>
                  </a:lnTo>
                  <a:lnTo>
                    <a:pt x="4156" y="5188"/>
                  </a:lnTo>
                  <a:lnTo>
                    <a:pt x="4156" y="5188"/>
                  </a:lnTo>
                  <a:lnTo>
                    <a:pt x="4187" y="5219"/>
                  </a:lnTo>
                  <a:lnTo>
                    <a:pt x="4187" y="5219"/>
                  </a:lnTo>
                  <a:lnTo>
                    <a:pt x="4187" y="5219"/>
                  </a:lnTo>
                  <a:lnTo>
                    <a:pt x="4187" y="5219"/>
                  </a:lnTo>
                  <a:lnTo>
                    <a:pt x="4187" y="5219"/>
                  </a:lnTo>
                  <a:lnTo>
                    <a:pt x="4187" y="5188"/>
                  </a:lnTo>
                  <a:lnTo>
                    <a:pt x="4187" y="5188"/>
                  </a:lnTo>
                  <a:lnTo>
                    <a:pt x="4187" y="5156"/>
                  </a:lnTo>
                  <a:close/>
                  <a:moveTo>
                    <a:pt x="4312" y="4969"/>
                  </a:moveTo>
                  <a:lnTo>
                    <a:pt x="4343" y="5000"/>
                  </a:lnTo>
                  <a:lnTo>
                    <a:pt x="4343" y="4969"/>
                  </a:lnTo>
                  <a:lnTo>
                    <a:pt x="4343" y="4969"/>
                  </a:lnTo>
                  <a:lnTo>
                    <a:pt x="4343" y="4969"/>
                  </a:lnTo>
                  <a:lnTo>
                    <a:pt x="4343" y="4969"/>
                  </a:lnTo>
                  <a:lnTo>
                    <a:pt x="4312" y="4969"/>
                  </a:lnTo>
                  <a:lnTo>
                    <a:pt x="4312" y="4938"/>
                  </a:lnTo>
                  <a:lnTo>
                    <a:pt x="4312" y="4969"/>
                  </a:lnTo>
                  <a:close/>
                  <a:moveTo>
                    <a:pt x="3594" y="4031"/>
                  </a:moveTo>
                  <a:lnTo>
                    <a:pt x="3625" y="4031"/>
                  </a:lnTo>
                  <a:lnTo>
                    <a:pt x="3625" y="4031"/>
                  </a:lnTo>
                  <a:lnTo>
                    <a:pt x="3657" y="4031"/>
                  </a:lnTo>
                  <a:lnTo>
                    <a:pt x="3657" y="4031"/>
                  </a:lnTo>
                  <a:lnTo>
                    <a:pt x="3657" y="4031"/>
                  </a:lnTo>
                  <a:lnTo>
                    <a:pt x="3688" y="4031"/>
                  </a:lnTo>
                  <a:lnTo>
                    <a:pt x="3657" y="4000"/>
                  </a:lnTo>
                  <a:lnTo>
                    <a:pt x="3657" y="4000"/>
                  </a:lnTo>
                  <a:lnTo>
                    <a:pt x="3657" y="4000"/>
                  </a:lnTo>
                  <a:lnTo>
                    <a:pt x="3657" y="4000"/>
                  </a:lnTo>
                  <a:lnTo>
                    <a:pt x="3625" y="4000"/>
                  </a:lnTo>
                  <a:lnTo>
                    <a:pt x="3625" y="4000"/>
                  </a:lnTo>
                  <a:lnTo>
                    <a:pt x="3594" y="4000"/>
                  </a:lnTo>
                  <a:lnTo>
                    <a:pt x="3594" y="4000"/>
                  </a:lnTo>
                  <a:lnTo>
                    <a:pt x="3594" y="4000"/>
                  </a:lnTo>
                  <a:lnTo>
                    <a:pt x="3594" y="4031"/>
                  </a:lnTo>
                  <a:close/>
                  <a:moveTo>
                    <a:pt x="4749" y="5843"/>
                  </a:moveTo>
                  <a:lnTo>
                    <a:pt x="4749" y="5843"/>
                  </a:lnTo>
                  <a:lnTo>
                    <a:pt x="4749" y="5843"/>
                  </a:lnTo>
                  <a:lnTo>
                    <a:pt x="4749" y="5843"/>
                  </a:lnTo>
                  <a:lnTo>
                    <a:pt x="4718" y="5843"/>
                  </a:lnTo>
                  <a:lnTo>
                    <a:pt x="4718" y="5843"/>
                  </a:lnTo>
                  <a:lnTo>
                    <a:pt x="4687" y="5874"/>
                  </a:lnTo>
                  <a:lnTo>
                    <a:pt x="4656" y="5874"/>
                  </a:lnTo>
                  <a:lnTo>
                    <a:pt x="4624" y="5905"/>
                  </a:lnTo>
                  <a:lnTo>
                    <a:pt x="4624" y="5905"/>
                  </a:lnTo>
                  <a:lnTo>
                    <a:pt x="4624" y="5905"/>
                  </a:lnTo>
                  <a:lnTo>
                    <a:pt x="4593" y="5905"/>
                  </a:lnTo>
                  <a:lnTo>
                    <a:pt x="4562" y="5905"/>
                  </a:lnTo>
                  <a:lnTo>
                    <a:pt x="4562" y="5999"/>
                  </a:lnTo>
                  <a:lnTo>
                    <a:pt x="4531" y="6030"/>
                  </a:lnTo>
                  <a:lnTo>
                    <a:pt x="4531" y="6062"/>
                  </a:lnTo>
                  <a:lnTo>
                    <a:pt x="4531" y="6062"/>
                  </a:lnTo>
                  <a:lnTo>
                    <a:pt x="4531" y="6062"/>
                  </a:lnTo>
                  <a:lnTo>
                    <a:pt x="4562" y="6093"/>
                  </a:lnTo>
                  <a:lnTo>
                    <a:pt x="4593" y="6093"/>
                  </a:lnTo>
                  <a:lnTo>
                    <a:pt x="4593" y="6124"/>
                  </a:lnTo>
                  <a:lnTo>
                    <a:pt x="4593" y="6124"/>
                  </a:lnTo>
                  <a:lnTo>
                    <a:pt x="4624" y="6093"/>
                  </a:lnTo>
                  <a:lnTo>
                    <a:pt x="4656" y="6093"/>
                  </a:lnTo>
                  <a:lnTo>
                    <a:pt x="4656" y="6093"/>
                  </a:lnTo>
                  <a:lnTo>
                    <a:pt x="4687" y="6093"/>
                  </a:lnTo>
                  <a:lnTo>
                    <a:pt x="4687" y="6093"/>
                  </a:lnTo>
                  <a:lnTo>
                    <a:pt x="4718" y="5999"/>
                  </a:lnTo>
                  <a:lnTo>
                    <a:pt x="4718" y="5999"/>
                  </a:lnTo>
                  <a:lnTo>
                    <a:pt x="4749" y="5968"/>
                  </a:lnTo>
                  <a:lnTo>
                    <a:pt x="4749" y="5937"/>
                  </a:lnTo>
                  <a:lnTo>
                    <a:pt x="4781" y="5905"/>
                  </a:lnTo>
                  <a:lnTo>
                    <a:pt x="4781" y="5874"/>
                  </a:lnTo>
                  <a:lnTo>
                    <a:pt x="4781" y="5874"/>
                  </a:lnTo>
                  <a:lnTo>
                    <a:pt x="4749" y="5843"/>
                  </a:lnTo>
                  <a:close/>
                  <a:moveTo>
                    <a:pt x="1375" y="4813"/>
                  </a:moveTo>
                  <a:lnTo>
                    <a:pt x="1375" y="4813"/>
                  </a:lnTo>
                  <a:lnTo>
                    <a:pt x="1375" y="4813"/>
                  </a:lnTo>
                  <a:lnTo>
                    <a:pt x="1375" y="4813"/>
                  </a:lnTo>
                  <a:lnTo>
                    <a:pt x="1375" y="4844"/>
                  </a:lnTo>
                  <a:lnTo>
                    <a:pt x="1344" y="4875"/>
                  </a:lnTo>
                  <a:lnTo>
                    <a:pt x="1375" y="4875"/>
                  </a:lnTo>
                  <a:lnTo>
                    <a:pt x="1375" y="4875"/>
                  </a:lnTo>
                  <a:lnTo>
                    <a:pt x="1375" y="4906"/>
                  </a:lnTo>
                  <a:lnTo>
                    <a:pt x="1375" y="4906"/>
                  </a:lnTo>
                  <a:lnTo>
                    <a:pt x="1375" y="4875"/>
                  </a:lnTo>
                  <a:lnTo>
                    <a:pt x="1375" y="4875"/>
                  </a:lnTo>
                  <a:lnTo>
                    <a:pt x="1375" y="4844"/>
                  </a:lnTo>
                  <a:lnTo>
                    <a:pt x="1375" y="4844"/>
                  </a:lnTo>
                  <a:lnTo>
                    <a:pt x="1375" y="4844"/>
                  </a:lnTo>
                  <a:lnTo>
                    <a:pt x="1375" y="4844"/>
                  </a:lnTo>
                  <a:lnTo>
                    <a:pt x="1375" y="4813"/>
                  </a:lnTo>
                  <a:close/>
                  <a:moveTo>
                    <a:pt x="1344" y="5000"/>
                  </a:moveTo>
                  <a:lnTo>
                    <a:pt x="1344" y="5000"/>
                  </a:lnTo>
                  <a:lnTo>
                    <a:pt x="1344" y="5031"/>
                  </a:lnTo>
                  <a:lnTo>
                    <a:pt x="1375" y="5031"/>
                  </a:lnTo>
                  <a:lnTo>
                    <a:pt x="1375" y="5031"/>
                  </a:lnTo>
                  <a:lnTo>
                    <a:pt x="1375" y="5031"/>
                  </a:lnTo>
                  <a:lnTo>
                    <a:pt x="1375" y="5000"/>
                  </a:lnTo>
                  <a:lnTo>
                    <a:pt x="1375" y="5000"/>
                  </a:lnTo>
                  <a:lnTo>
                    <a:pt x="1344" y="5000"/>
                  </a:lnTo>
                  <a:close/>
                  <a:moveTo>
                    <a:pt x="3313" y="4312"/>
                  </a:moveTo>
                  <a:lnTo>
                    <a:pt x="3344" y="4312"/>
                  </a:lnTo>
                  <a:lnTo>
                    <a:pt x="3344" y="4312"/>
                  </a:lnTo>
                  <a:lnTo>
                    <a:pt x="3344" y="4281"/>
                  </a:lnTo>
                  <a:lnTo>
                    <a:pt x="3344" y="4250"/>
                  </a:lnTo>
                  <a:lnTo>
                    <a:pt x="3344" y="4250"/>
                  </a:lnTo>
                  <a:lnTo>
                    <a:pt x="3313" y="4281"/>
                  </a:lnTo>
                  <a:lnTo>
                    <a:pt x="3313" y="4250"/>
                  </a:lnTo>
                  <a:lnTo>
                    <a:pt x="3313" y="4281"/>
                  </a:lnTo>
                  <a:lnTo>
                    <a:pt x="3313" y="4281"/>
                  </a:lnTo>
                  <a:lnTo>
                    <a:pt x="3313" y="4281"/>
                  </a:lnTo>
                  <a:lnTo>
                    <a:pt x="3313" y="4281"/>
                  </a:lnTo>
                  <a:lnTo>
                    <a:pt x="3313" y="4312"/>
                  </a:lnTo>
                  <a:close/>
                  <a:moveTo>
                    <a:pt x="3313" y="4312"/>
                  </a:moveTo>
                  <a:lnTo>
                    <a:pt x="3282" y="4281"/>
                  </a:lnTo>
                  <a:lnTo>
                    <a:pt x="3282" y="4281"/>
                  </a:lnTo>
                  <a:lnTo>
                    <a:pt x="3282" y="4281"/>
                  </a:lnTo>
                  <a:lnTo>
                    <a:pt x="3282" y="4312"/>
                  </a:lnTo>
                  <a:lnTo>
                    <a:pt x="3282" y="4312"/>
                  </a:lnTo>
                  <a:lnTo>
                    <a:pt x="3282" y="4312"/>
                  </a:lnTo>
                  <a:lnTo>
                    <a:pt x="3282" y="4312"/>
                  </a:lnTo>
                  <a:lnTo>
                    <a:pt x="3282" y="4312"/>
                  </a:lnTo>
                  <a:lnTo>
                    <a:pt x="3313" y="4344"/>
                  </a:lnTo>
                  <a:lnTo>
                    <a:pt x="3313" y="4312"/>
                  </a:lnTo>
                  <a:close/>
                  <a:moveTo>
                    <a:pt x="4593" y="4281"/>
                  </a:moveTo>
                  <a:lnTo>
                    <a:pt x="4593" y="4281"/>
                  </a:lnTo>
                  <a:lnTo>
                    <a:pt x="4624" y="4250"/>
                  </a:lnTo>
                  <a:lnTo>
                    <a:pt x="4593" y="4250"/>
                  </a:lnTo>
                  <a:lnTo>
                    <a:pt x="4593" y="4250"/>
                  </a:lnTo>
                  <a:lnTo>
                    <a:pt x="4562" y="4250"/>
                  </a:lnTo>
                  <a:lnTo>
                    <a:pt x="4562" y="4281"/>
                  </a:lnTo>
                  <a:lnTo>
                    <a:pt x="4562" y="4281"/>
                  </a:lnTo>
                  <a:lnTo>
                    <a:pt x="4593" y="4281"/>
                  </a:lnTo>
                  <a:close/>
                  <a:moveTo>
                    <a:pt x="5062" y="4156"/>
                  </a:moveTo>
                  <a:lnTo>
                    <a:pt x="5093" y="4156"/>
                  </a:lnTo>
                  <a:lnTo>
                    <a:pt x="5093" y="4188"/>
                  </a:lnTo>
                  <a:lnTo>
                    <a:pt x="5124" y="4188"/>
                  </a:lnTo>
                  <a:lnTo>
                    <a:pt x="5124" y="4188"/>
                  </a:lnTo>
                  <a:lnTo>
                    <a:pt x="5156" y="4188"/>
                  </a:lnTo>
                  <a:lnTo>
                    <a:pt x="5218" y="4156"/>
                  </a:lnTo>
                  <a:lnTo>
                    <a:pt x="5218" y="4125"/>
                  </a:lnTo>
                  <a:lnTo>
                    <a:pt x="5218" y="4125"/>
                  </a:lnTo>
                  <a:lnTo>
                    <a:pt x="5218" y="4125"/>
                  </a:lnTo>
                  <a:lnTo>
                    <a:pt x="5187" y="4094"/>
                  </a:lnTo>
                  <a:lnTo>
                    <a:pt x="5187" y="4094"/>
                  </a:lnTo>
                  <a:lnTo>
                    <a:pt x="5187" y="4094"/>
                  </a:lnTo>
                  <a:lnTo>
                    <a:pt x="5187" y="4094"/>
                  </a:lnTo>
                  <a:lnTo>
                    <a:pt x="5156" y="4094"/>
                  </a:lnTo>
                  <a:lnTo>
                    <a:pt x="5124" y="4094"/>
                  </a:lnTo>
                  <a:lnTo>
                    <a:pt x="5093" y="4094"/>
                  </a:lnTo>
                  <a:lnTo>
                    <a:pt x="5062" y="4125"/>
                  </a:lnTo>
                  <a:lnTo>
                    <a:pt x="5062" y="4125"/>
                  </a:lnTo>
                  <a:lnTo>
                    <a:pt x="5062" y="4156"/>
                  </a:lnTo>
                  <a:close/>
                  <a:moveTo>
                    <a:pt x="4999" y="4031"/>
                  </a:moveTo>
                  <a:lnTo>
                    <a:pt x="4968" y="4000"/>
                  </a:lnTo>
                  <a:lnTo>
                    <a:pt x="4968" y="4000"/>
                  </a:lnTo>
                  <a:lnTo>
                    <a:pt x="4937" y="3969"/>
                  </a:lnTo>
                  <a:lnTo>
                    <a:pt x="4937" y="4000"/>
                  </a:lnTo>
                  <a:lnTo>
                    <a:pt x="4937" y="4000"/>
                  </a:lnTo>
                  <a:lnTo>
                    <a:pt x="4906" y="4000"/>
                  </a:lnTo>
                  <a:lnTo>
                    <a:pt x="4937" y="4031"/>
                  </a:lnTo>
                  <a:lnTo>
                    <a:pt x="4937" y="4031"/>
                  </a:lnTo>
                  <a:lnTo>
                    <a:pt x="4937" y="4031"/>
                  </a:lnTo>
                  <a:lnTo>
                    <a:pt x="4937" y="4063"/>
                  </a:lnTo>
                  <a:lnTo>
                    <a:pt x="4968" y="4063"/>
                  </a:lnTo>
                  <a:lnTo>
                    <a:pt x="4999" y="4063"/>
                  </a:lnTo>
                  <a:lnTo>
                    <a:pt x="4999" y="4063"/>
                  </a:lnTo>
                  <a:lnTo>
                    <a:pt x="4999" y="4063"/>
                  </a:lnTo>
                  <a:lnTo>
                    <a:pt x="4999" y="4063"/>
                  </a:lnTo>
                  <a:lnTo>
                    <a:pt x="4999" y="4031"/>
                  </a:lnTo>
                  <a:close/>
                  <a:moveTo>
                    <a:pt x="5312" y="5563"/>
                  </a:moveTo>
                  <a:lnTo>
                    <a:pt x="5312" y="5563"/>
                  </a:lnTo>
                  <a:lnTo>
                    <a:pt x="5312" y="5531"/>
                  </a:lnTo>
                  <a:lnTo>
                    <a:pt x="5281" y="5531"/>
                  </a:lnTo>
                  <a:lnTo>
                    <a:pt x="5281" y="5500"/>
                  </a:lnTo>
                  <a:lnTo>
                    <a:pt x="5249" y="5500"/>
                  </a:lnTo>
                  <a:lnTo>
                    <a:pt x="5249" y="5500"/>
                  </a:lnTo>
                  <a:lnTo>
                    <a:pt x="5218" y="5500"/>
                  </a:lnTo>
                  <a:lnTo>
                    <a:pt x="5218" y="5500"/>
                  </a:lnTo>
                  <a:lnTo>
                    <a:pt x="5187" y="5531"/>
                  </a:lnTo>
                  <a:lnTo>
                    <a:pt x="5156" y="5531"/>
                  </a:lnTo>
                  <a:lnTo>
                    <a:pt x="5156" y="5531"/>
                  </a:lnTo>
                  <a:lnTo>
                    <a:pt x="5156" y="5563"/>
                  </a:lnTo>
                  <a:lnTo>
                    <a:pt x="5156" y="5563"/>
                  </a:lnTo>
                  <a:lnTo>
                    <a:pt x="5218" y="5594"/>
                  </a:lnTo>
                  <a:lnTo>
                    <a:pt x="5249" y="5594"/>
                  </a:lnTo>
                  <a:lnTo>
                    <a:pt x="5249" y="5594"/>
                  </a:lnTo>
                  <a:lnTo>
                    <a:pt x="5281" y="5594"/>
                  </a:lnTo>
                  <a:lnTo>
                    <a:pt x="5281" y="5563"/>
                  </a:lnTo>
                  <a:lnTo>
                    <a:pt x="5312" y="5563"/>
                  </a:lnTo>
                  <a:close/>
                  <a:moveTo>
                    <a:pt x="4843" y="5531"/>
                  </a:moveTo>
                  <a:lnTo>
                    <a:pt x="4843" y="5500"/>
                  </a:lnTo>
                  <a:lnTo>
                    <a:pt x="4843" y="5500"/>
                  </a:lnTo>
                  <a:lnTo>
                    <a:pt x="4843" y="5500"/>
                  </a:lnTo>
                  <a:lnTo>
                    <a:pt x="4812" y="5500"/>
                  </a:lnTo>
                  <a:lnTo>
                    <a:pt x="4812" y="5469"/>
                  </a:lnTo>
                  <a:lnTo>
                    <a:pt x="4781" y="5469"/>
                  </a:lnTo>
                  <a:lnTo>
                    <a:pt x="4781" y="5500"/>
                  </a:lnTo>
                  <a:lnTo>
                    <a:pt x="4781" y="5500"/>
                  </a:lnTo>
                  <a:lnTo>
                    <a:pt x="4781" y="5500"/>
                  </a:lnTo>
                  <a:lnTo>
                    <a:pt x="4749" y="5500"/>
                  </a:lnTo>
                  <a:lnTo>
                    <a:pt x="4687" y="5531"/>
                  </a:lnTo>
                  <a:lnTo>
                    <a:pt x="4656" y="5531"/>
                  </a:lnTo>
                  <a:lnTo>
                    <a:pt x="4656" y="5531"/>
                  </a:lnTo>
                  <a:lnTo>
                    <a:pt x="4687" y="5500"/>
                  </a:lnTo>
                  <a:lnTo>
                    <a:pt x="4687" y="5500"/>
                  </a:lnTo>
                  <a:lnTo>
                    <a:pt x="4687" y="5500"/>
                  </a:lnTo>
                  <a:lnTo>
                    <a:pt x="4687" y="5469"/>
                  </a:lnTo>
                  <a:lnTo>
                    <a:pt x="4656" y="5438"/>
                  </a:lnTo>
                  <a:lnTo>
                    <a:pt x="4624" y="5406"/>
                  </a:lnTo>
                  <a:lnTo>
                    <a:pt x="4593" y="5375"/>
                  </a:lnTo>
                  <a:lnTo>
                    <a:pt x="4562" y="5375"/>
                  </a:lnTo>
                  <a:lnTo>
                    <a:pt x="4562" y="5375"/>
                  </a:lnTo>
                  <a:lnTo>
                    <a:pt x="4531" y="5375"/>
                  </a:lnTo>
                  <a:lnTo>
                    <a:pt x="4499" y="5375"/>
                  </a:lnTo>
                  <a:lnTo>
                    <a:pt x="4468" y="5344"/>
                  </a:lnTo>
                  <a:lnTo>
                    <a:pt x="4437" y="5344"/>
                  </a:lnTo>
                  <a:lnTo>
                    <a:pt x="4437" y="5344"/>
                  </a:lnTo>
                  <a:lnTo>
                    <a:pt x="4374" y="5313"/>
                  </a:lnTo>
                  <a:lnTo>
                    <a:pt x="4374" y="5281"/>
                  </a:lnTo>
                  <a:lnTo>
                    <a:pt x="4343" y="5281"/>
                  </a:lnTo>
                  <a:lnTo>
                    <a:pt x="4312" y="5281"/>
                  </a:lnTo>
                  <a:lnTo>
                    <a:pt x="4281" y="5281"/>
                  </a:lnTo>
                  <a:lnTo>
                    <a:pt x="4281" y="5281"/>
                  </a:lnTo>
                  <a:lnTo>
                    <a:pt x="4281" y="5281"/>
                  </a:lnTo>
                  <a:lnTo>
                    <a:pt x="4249" y="5250"/>
                  </a:lnTo>
                  <a:lnTo>
                    <a:pt x="4218" y="5250"/>
                  </a:lnTo>
                  <a:lnTo>
                    <a:pt x="4218" y="5250"/>
                  </a:lnTo>
                  <a:lnTo>
                    <a:pt x="4218" y="5250"/>
                  </a:lnTo>
                  <a:lnTo>
                    <a:pt x="4218" y="5281"/>
                  </a:lnTo>
                  <a:lnTo>
                    <a:pt x="4187" y="5313"/>
                  </a:lnTo>
                  <a:lnTo>
                    <a:pt x="4187" y="5313"/>
                  </a:lnTo>
                  <a:lnTo>
                    <a:pt x="4187" y="5313"/>
                  </a:lnTo>
                  <a:lnTo>
                    <a:pt x="4156" y="5250"/>
                  </a:lnTo>
                  <a:lnTo>
                    <a:pt x="4124" y="5250"/>
                  </a:lnTo>
                  <a:lnTo>
                    <a:pt x="4124" y="5250"/>
                  </a:lnTo>
                  <a:lnTo>
                    <a:pt x="4124" y="5250"/>
                  </a:lnTo>
                  <a:lnTo>
                    <a:pt x="4156" y="5219"/>
                  </a:lnTo>
                  <a:lnTo>
                    <a:pt x="4156" y="5219"/>
                  </a:lnTo>
                  <a:lnTo>
                    <a:pt x="4124" y="5188"/>
                  </a:lnTo>
                  <a:lnTo>
                    <a:pt x="4124" y="5188"/>
                  </a:lnTo>
                  <a:lnTo>
                    <a:pt x="4124" y="5156"/>
                  </a:lnTo>
                  <a:lnTo>
                    <a:pt x="4093" y="5156"/>
                  </a:lnTo>
                  <a:lnTo>
                    <a:pt x="4062" y="5156"/>
                  </a:lnTo>
                  <a:lnTo>
                    <a:pt x="4062" y="5156"/>
                  </a:lnTo>
                  <a:lnTo>
                    <a:pt x="4062" y="5156"/>
                  </a:lnTo>
                  <a:lnTo>
                    <a:pt x="4062" y="5156"/>
                  </a:lnTo>
                  <a:lnTo>
                    <a:pt x="4031" y="5188"/>
                  </a:lnTo>
                  <a:lnTo>
                    <a:pt x="4031" y="5219"/>
                  </a:lnTo>
                  <a:lnTo>
                    <a:pt x="4031" y="5250"/>
                  </a:lnTo>
                  <a:lnTo>
                    <a:pt x="4031" y="5281"/>
                  </a:lnTo>
                  <a:lnTo>
                    <a:pt x="4031" y="5313"/>
                  </a:lnTo>
                  <a:lnTo>
                    <a:pt x="4062" y="5406"/>
                  </a:lnTo>
                  <a:lnTo>
                    <a:pt x="4062" y="5438"/>
                  </a:lnTo>
                  <a:lnTo>
                    <a:pt x="4062" y="5531"/>
                  </a:lnTo>
                  <a:lnTo>
                    <a:pt x="4062" y="5563"/>
                  </a:lnTo>
                  <a:lnTo>
                    <a:pt x="4062" y="5563"/>
                  </a:lnTo>
                  <a:lnTo>
                    <a:pt x="4062" y="5594"/>
                  </a:lnTo>
                  <a:lnTo>
                    <a:pt x="4093" y="5625"/>
                  </a:lnTo>
                  <a:lnTo>
                    <a:pt x="4093" y="5656"/>
                  </a:lnTo>
                  <a:lnTo>
                    <a:pt x="4093" y="5656"/>
                  </a:lnTo>
                  <a:lnTo>
                    <a:pt x="4093" y="5688"/>
                  </a:lnTo>
                  <a:lnTo>
                    <a:pt x="4093" y="5688"/>
                  </a:lnTo>
                  <a:lnTo>
                    <a:pt x="4031" y="5750"/>
                  </a:lnTo>
                  <a:lnTo>
                    <a:pt x="4031" y="5750"/>
                  </a:lnTo>
                  <a:lnTo>
                    <a:pt x="4031" y="5780"/>
                  </a:lnTo>
                  <a:lnTo>
                    <a:pt x="3999" y="5812"/>
                  </a:lnTo>
                  <a:lnTo>
                    <a:pt x="3999" y="5812"/>
                  </a:lnTo>
                  <a:lnTo>
                    <a:pt x="3999" y="5843"/>
                  </a:lnTo>
                  <a:lnTo>
                    <a:pt x="4031" y="5843"/>
                  </a:lnTo>
                  <a:lnTo>
                    <a:pt x="4031" y="5843"/>
                  </a:lnTo>
                  <a:lnTo>
                    <a:pt x="4031" y="5843"/>
                  </a:lnTo>
                  <a:lnTo>
                    <a:pt x="4062" y="5843"/>
                  </a:lnTo>
                  <a:lnTo>
                    <a:pt x="4062" y="5843"/>
                  </a:lnTo>
                  <a:lnTo>
                    <a:pt x="4093" y="5812"/>
                  </a:lnTo>
                  <a:lnTo>
                    <a:pt x="4124" y="5812"/>
                  </a:lnTo>
                  <a:lnTo>
                    <a:pt x="4187" y="5780"/>
                  </a:lnTo>
                  <a:lnTo>
                    <a:pt x="4187" y="5780"/>
                  </a:lnTo>
                  <a:lnTo>
                    <a:pt x="4187" y="5780"/>
                  </a:lnTo>
                  <a:lnTo>
                    <a:pt x="4218" y="5780"/>
                  </a:lnTo>
                  <a:lnTo>
                    <a:pt x="4249" y="5874"/>
                  </a:lnTo>
                  <a:lnTo>
                    <a:pt x="4281" y="5905"/>
                  </a:lnTo>
                  <a:lnTo>
                    <a:pt x="4281" y="5937"/>
                  </a:lnTo>
                  <a:lnTo>
                    <a:pt x="4312" y="5905"/>
                  </a:lnTo>
                  <a:lnTo>
                    <a:pt x="4343" y="5874"/>
                  </a:lnTo>
                  <a:lnTo>
                    <a:pt x="4343" y="5874"/>
                  </a:lnTo>
                  <a:lnTo>
                    <a:pt x="4374" y="5843"/>
                  </a:lnTo>
                  <a:lnTo>
                    <a:pt x="4374" y="5843"/>
                  </a:lnTo>
                  <a:lnTo>
                    <a:pt x="4374" y="5812"/>
                  </a:lnTo>
                  <a:lnTo>
                    <a:pt x="4374" y="5780"/>
                  </a:lnTo>
                  <a:lnTo>
                    <a:pt x="4406" y="5750"/>
                  </a:lnTo>
                  <a:lnTo>
                    <a:pt x="4406" y="5750"/>
                  </a:lnTo>
                  <a:lnTo>
                    <a:pt x="4406" y="5750"/>
                  </a:lnTo>
                  <a:lnTo>
                    <a:pt x="4437" y="5719"/>
                  </a:lnTo>
                  <a:lnTo>
                    <a:pt x="4468" y="5656"/>
                  </a:lnTo>
                  <a:lnTo>
                    <a:pt x="4468" y="5656"/>
                  </a:lnTo>
                  <a:lnTo>
                    <a:pt x="4468" y="5625"/>
                  </a:lnTo>
                  <a:lnTo>
                    <a:pt x="4437" y="5625"/>
                  </a:lnTo>
                  <a:lnTo>
                    <a:pt x="4437" y="5594"/>
                  </a:lnTo>
                  <a:lnTo>
                    <a:pt x="4468" y="5594"/>
                  </a:lnTo>
                  <a:lnTo>
                    <a:pt x="4468" y="5563"/>
                  </a:lnTo>
                  <a:lnTo>
                    <a:pt x="4499" y="5563"/>
                  </a:lnTo>
                  <a:lnTo>
                    <a:pt x="4499" y="5563"/>
                  </a:lnTo>
                  <a:lnTo>
                    <a:pt x="4531" y="5563"/>
                  </a:lnTo>
                  <a:lnTo>
                    <a:pt x="4531" y="5563"/>
                  </a:lnTo>
                  <a:lnTo>
                    <a:pt x="4531" y="5594"/>
                  </a:lnTo>
                  <a:lnTo>
                    <a:pt x="4531" y="5594"/>
                  </a:lnTo>
                  <a:lnTo>
                    <a:pt x="4593" y="5594"/>
                  </a:lnTo>
                  <a:lnTo>
                    <a:pt x="4593" y="5594"/>
                  </a:lnTo>
                  <a:lnTo>
                    <a:pt x="4624" y="5625"/>
                  </a:lnTo>
                  <a:lnTo>
                    <a:pt x="4624" y="5656"/>
                  </a:lnTo>
                  <a:lnTo>
                    <a:pt x="4656" y="5625"/>
                  </a:lnTo>
                  <a:lnTo>
                    <a:pt x="4687" y="5625"/>
                  </a:lnTo>
                  <a:lnTo>
                    <a:pt x="4781" y="5656"/>
                  </a:lnTo>
                  <a:lnTo>
                    <a:pt x="4812" y="5656"/>
                  </a:lnTo>
                  <a:lnTo>
                    <a:pt x="4843" y="5656"/>
                  </a:lnTo>
                  <a:lnTo>
                    <a:pt x="4843" y="5656"/>
                  </a:lnTo>
                  <a:lnTo>
                    <a:pt x="4843" y="5656"/>
                  </a:lnTo>
                  <a:lnTo>
                    <a:pt x="4874" y="5594"/>
                  </a:lnTo>
                  <a:lnTo>
                    <a:pt x="4874" y="5563"/>
                  </a:lnTo>
                  <a:lnTo>
                    <a:pt x="4906" y="5531"/>
                  </a:lnTo>
                  <a:lnTo>
                    <a:pt x="4906" y="5531"/>
                  </a:lnTo>
                  <a:lnTo>
                    <a:pt x="4874" y="5531"/>
                  </a:lnTo>
                  <a:lnTo>
                    <a:pt x="4843" y="5531"/>
                  </a:lnTo>
                  <a:close/>
                  <a:moveTo>
                    <a:pt x="5187" y="5905"/>
                  </a:moveTo>
                  <a:lnTo>
                    <a:pt x="5187" y="5905"/>
                  </a:lnTo>
                  <a:lnTo>
                    <a:pt x="5156" y="5905"/>
                  </a:lnTo>
                  <a:lnTo>
                    <a:pt x="5124" y="5874"/>
                  </a:lnTo>
                  <a:lnTo>
                    <a:pt x="5124" y="5874"/>
                  </a:lnTo>
                  <a:lnTo>
                    <a:pt x="5124" y="5874"/>
                  </a:lnTo>
                  <a:lnTo>
                    <a:pt x="5124" y="5874"/>
                  </a:lnTo>
                  <a:lnTo>
                    <a:pt x="5093" y="5874"/>
                  </a:lnTo>
                  <a:lnTo>
                    <a:pt x="5093" y="5874"/>
                  </a:lnTo>
                  <a:lnTo>
                    <a:pt x="5062" y="5905"/>
                  </a:lnTo>
                  <a:lnTo>
                    <a:pt x="5062" y="5905"/>
                  </a:lnTo>
                  <a:lnTo>
                    <a:pt x="5062" y="5968"/>
                  </a:lnTo>
                  <a:lnTo>
                    <a:pt x="5062" y="5968"/>
                  </a:lnTo>
                  <a:lnTo>
                    <a:pt x="5062" y="5999"/>
                  </a:lnTo>
                  <a:lnTo>
                    <a:pt x="5062" y="5999"/>
                  </a:lnTo>
                  <a:lnTo>
                    <a:pt x="5062" y="6030"/>
                  </a:lnTo>
                  <a:lnTo>
                    <a:pt x="5093" y="6062"/>
                  </a:lnTo>
                  <a:lnTo>
                    <a:pt x="5093" y="6062"/>
                  </a:lnTo>
                  <a:lnTo>
                    <a:pt x="5093" y="6062"/>
                  </a:lnTo>
                  <a:lnTo>
                    <a:pt x="5124" y="6062"/>
                  </a:lnTo>
                  <a:lnTo>
                    <a:pt x="5124" y="6093"/>
                  </a:lnTo>
                  <a:lnTo>
                    <a:pt x="5156" y="6093"/>
                  </a:lnTo>
                  <a:lnTo>
                    <a:pt x="5156" y="6093"/>
                  </a:lnTo>
                  <a:lnTo>
                    <a:pt x="5187" y="6093"/>
                  </a:lnTo>
                  <a:lnTo>
                    <a:pt x="5187" y="6093"/>
                  </a:lnTo>
                  <a:lnTo>
                    <a:pt x="5187" y="6093"/>
                  </a:lnTo>
                  <a:lnTo>
                    <a:pt x="5187" y="6062"/>
                  </a:lnTo>
                  <a:lnTo>
                    <a:pt x="5187" y="6030"/>
                  </a:lnTo>
                  <a:lnTo>
                    <a:pt x="5187" y="5999"/>
                  </a:lnTo>
                  <a:lnTo>
                    <a:pt x="5187" y="5968"/>
                  </a:lnTo>
                  <a:lnTo>
                    <a:pt x="5187" y="5968"/>
                  </a:lnTo>
                  <a:lnTo>
                    <a:pt x="5187" y="5937"/>
                  </a:lnTo>
                  <a:lnTo>
                    <a:pt x="5187" y="5905"/>
                  </a:lnTo>
                  <a:close/>
                  <a:moveTo>
                    <a:pt x="5062" y="4344"/>
                  </a:moveTo>
                  <a:lnTo>
                    <a:pt x="5093" y="4312"/>
                  </a:lnTo>
                  <a:lnTo>
                    <a:pt x="5093" y="4281"/>
                  </a:lnTo>
                  <a:lnTo>
                    <a:pt x="5062" y="4250"/>
                  </a:lnTo>
                  <a:lnTo>
                    <a:pt x="5062" y="4219"/>
                  </a:lnTo>
                  <a:lnTo>
                    <a:pt x="5031" y="4188"/>
                  </a:lnTo>
                  <a:lnTo>
                    <a:pt x="5031" y="4156"/>
                  </a:lnTo>
                  <a:lnTo>
                    <a:pt x="5031" y="4156"/>
                  </a:lnTo>
                  <a:lnTo>
                    <a:pt x="5031" y="4156"/>
                  </a:lnTo>
                  <a:lnTo>
                    <a:pt x="4999" y="4125"/>
                  </a:lnTo>
                  <a:lnTo>
                    <a:pt x="4999" y="4125"/>
                  </a:lnTo>
                  <a:lnTo>
                    <a:pt x="4999" y="4125"/>
                  </a:lnTo>
                  <a:lnTo>
                    <a:pt x="4999" y="4094"/>
                  </a:lnTo>
                  <a:lnTo>
                    <a:pt x="4937" y="4094"/>
                  </a:lnTo>
                  <a:lnTo>
                    <a:pt x="4906" y="4125"/>
                  </a:lnTo>
                  <a:lnTo>
                    <a:pt x="4906" y="4125"/>
                  </a:lnTo>
                  <a:lnTo>
                    <a:pt x="4874" y="4125"/>
                  </a:lnTo>
                  <a:lnTo>
                    <a:pt x="4874" y="4125"/>
                  </a:lnTo>
                  <a:lnTo>
                    <a:pt x="4843" y="4125"/>
                  </a:lnTo>
                  <a:lnTo>
                    <a:pt x="4843" y="4156"/>
                  </a:lnTo>
                  <a:lnTo>
                    <a:pt x="4843" y="4156"/>
                  </a:lnTo>
                  <a:lnTo>
                    <a:pt x="4843" y="4188"/>
                  </a:lnTo>
                  <a:lnTo>
                    <a:pt x="4812" y="4219"/>
                  </a:lnTo>
                  <a:lnTo>
                    <a:pt x="4812" y="4281"/>
                  </a:lnTo>
                  <a:lnTo>
                    <a:pt x="4812" y="4312"/>
                  </a:lnTo>
                  <a:lnTo>
                    <a:pt x="4843" y="4344"/>
                  </a:lnTo>
                  <a:lnTo>
                    <a:pt x="4843" y="4344"/>
                  </a:lnTo>
                  <a:lnTo>
                    <a:pt x="4874" y="4406"/>
                  </a:lnTo>
                  <a:lnTo>
                    <a:pt x="4874" y="4406"/>
                  </a:lnTo>
                  <a:lnTo>
                    <a:pt x="4906" y="4438"/>
                  </a:lnTo>
                  <a:lnTo>
                    <a:pt x="4906" y="4438"/>
                  </a:lnTo>
                  <a:lnTo>
                    <a:pt x="4906" y="4438"/>
                  </a:lnTo>
                  <a:lnTo>
                    <a:pt x="4937" y="4438"/>
                  </a:lnTo>
                  <a:lnTo>
                    <a:pt x="4937" y="4438"/>
                  </a:lnTo>
                  <a:lnTo>
                    <a:pt x="4999" y="4406"/>
                  </a:lnTo>
                  <a:lnTo>
                    <a:pt x="4999" y="4406"/>
                  </a:lnTo>
                  <a:lnTo>
                    <a:pt x="5031" y="4375"/>
                  </a:lnTo>
                  <a:lnTo>
                    <a:pt x="5062" y="4344"/>
                  </a:lnTo>
                  <a:close/>
                  <a:moveTo>
                    <a:pt x="4718" y="3875"/>
                  </a:moveTo>
                  <a:lnTo>
                    <a:pt x="4718" y="3875"/>
                  </a:lnTo>
                  <a:lnTo>
                    <a:pt x="4718" y="3875"/>
                  </a:lnTo>
                  <a:lnTo>
                    <a:pt x="4718" y="3875"/>
                  </a:lnTo>
                  <a:lnTo>
                    <a:pt x="4687" y="3875"/>
                  </a:lnTo>
                  <a:lnTo>
                    <a:pt x="4656" y="3875"/>
                  </a:lnTo>
                  <a:lnTo>
                    <a:pt x="4656" y="3875"/>
                  </a:lnTo>
                  <a:lnTo>
                    <a:pt x="4656" y="3875"/>
                  </a:lnTo>
                  <a:lnTo>
                    <a:pt x="4624" y="3875"/>
                  </a:lnTo>
                  <a:lnTo>
                    <a:pt x="4624" y="3875"/>
                  </a:lnTo>
                  <a:lnTo>
                    <a:pt x="4624" y="3906"/>
                  </a:lnTo>
                  <a:lnTo>
                    <a:pt x="4656" y="3906"/>
                  </a:lnTo>
                  <a:lnTo>
                    <a:pt x="4656" y="3938"/>
                  </a:lnTo>
                  <a:lnTo>
                    <a:pt x="4656" y="3938"/>
                  </a:lnTo>
                  <a:lnTo>
                    <a:pt x="4656" y="3938"/>
                  </a:lnTo>
                  <a:lnTo>
                    <a:pt x="4687" y="3969"/>
                  </a:lnTo>
                  <a:lnTo>
                    <a:pt x="4687" y="3969"/>
                  </a:lnTo>
                  <a:lnTo>
                    <a:pt x="4687" y="3938"/>
                  </a:lnTo>
                  <a:lnTo>
                    <a:pt x="4718" y="3938"/>
                  </a:lnTo>
                  <a:lnTo>
                    <a:pt x="4718" y="3906"/>
                  </a:lnTo>
                  <a:lnTo>
                    <a:pt x="4718" y="3906"/>
                  </a:lnTo>
                  <a:lnTo>
                    <a:pt x="4718" y="3875"/>
                  </a:lnTo>
                  <a:close/>
                  <a:moveTo>
                    <a:pt x="4499" y="3844"/>
                  </a:moveTo>
                  <a:lnTo>
                    <a:pt x="4499" y="3875"/>
                  </a:lnTo>
                  <a:lnTo>
                    <a:pt x="4499" y="3875"/>
                  </a:lnTo>
                  <a:lnTo>
                    <a:pt x="4468" y="3906"/>
                  </a:lnTo>
                  <a:lnTo>
                    <a:pt x="4468" y="3938"/>
                  </a:lnTo>
                  <a:lnTo>
                    <a:pt x="4499" y="3938"/>
                  </a:lnTo>
                  <a:lnTo>
                    <a:pt x="4499" y="3906"/>
                  </a:lnTo>
                  <a:lnTo>
                    <a:pt x="4499" y="3906"/>
                  </a:lnTo>
                  <a:lnTo>
                    <a:pt x="4531" y="3906"/>
                  </a:lnTo>
                  <a:lnTo>
                    <a:pt x="4531" y="3875"/>
                  </a:lnTo>
                  <a:lnTo>
                    <a:pt x="4531" y="3875"/>
                  </a:lnTo>
                  <a:lnTo>
                    <a:pt x="4562" y="3844"/>
                  </a:lnTo>
                  <a:lnTo>
                    <a:pt x="4531" y="3844"/>
                  </a:lnTo>
                  <a:lnTo>
                    <a:pt x="4531" y="3844"/>
                  </a:lnTo>
                  <a:lnTo>
                    <a:pt x="4531" y="3844"/>
                  </a:lnTo>
                  <a:lnTo>
                    <a:pt x="4531" y="3844"/>
                  </a:lnTo>
                  <a:lnTo>
                    <a:pt x="4499" y="3844"/>
                  </a:lnTo>
                  <a:lnTo>
                    <a:pt x="4531" y="3844"/>
                  </a:lnTo>
                  <a:lnTo>
                    <a:pt x="4499" y="3844"/>
                  </a:lnTo>
                  <a:close/>
                  <a:moveTo>
                    <a:pt x="4562" y="4000"/>
                  </a:moveTo>
                  <a:lnTo>
                    <a:pt x="4562" y="3969"/>
                  </a:lnTo>
                  <a:lnTo>
                    <a:pt x="4562" y="3938"/>
                  </a:lnTo>
                  <a:lnTo>
                    <a:pt x="4562" y="3938"/>
                  </a:lnTo>
                  <a:lnTo>
                    <a:pt x="4562" y="3938"/>
                  </a:lnTo>
                  <a:lnTo>
                    <a:pt x="4531" y="3938"/>
                  </a:lnTo>
                  <a:lnTo>
                    <a:pt x="4531" y="3938"/>
                  </a:lnTo>
                  <a:lnTo>
                    <a:pt x="4531" y="3938"/>
                  </a:lnTo>
                  <a:lnTo>
                    <a:pt x="4531" y="3938"/>
                  </a:lnTo>
                  <a:lnTo>
                    <a:pt x="4499" y="3969"/>
                  </a:lnTo>
                  <a:lnTo>
                    <a:pt x="4499" y="3969"/>
                  </a:lnTo>
                  <a:lnTo>
                    <a:pt x="4531" y="3969"/>
                  </a:lnTo>
                  <a:lnTo>
                    <a:pt x="4531" y="3969"/>
                  </a:lnTo>
                  <a:lnTo>
                    <a:pt x="4531" y="3969"/>
                  </a:lnTo>
                  <a:lnTo>
                    <a:pt x="4499" y="4000"/>
                  </a:lnTo>
                  <a:lnTo>
                    <a:pt x="4499" y="4000"/>
                  </a:lnTo>
                  <a:lnTo>
                    <a:pt x="4499" y="4031"/>
                  </a:lnTo>
                  <a:lnTo>
                    <a:pt x="4499" y="4031"/>
                  </a:lnTo>
                  <a:lnTo>
                    <a:pt x="4499" y="4031"/>
                  </a:lnTo>
                  <a:lnTo>
                    <a:pt x="4499" y="4063"/>
                  </a:lnTo>
                  <a:lnTo>
                    <a:pt x="4499" y="4094"/>
                  </a:lnTo>
                  <a:lnTo>
                    <a:pt x="4499" y="4094"/>
                  </a:lnTo>
                  <a:lnTo>
                    <a:pt x="4468" y="4094"/>
                  </a:lnTo>
                  <a:lnTo>
                    <a:pt x="4468" y="4094"/>
                  </a:lnTo>
                  <a:lnTo>
                    <a:pt x="4499" y="4125"/>
                  </a:lnTo>
                  <a:lnTo>
                    <a:pt x="4499" y="4125"/>
                  </a:lnTo>
                  <a:lnTo>
                    <a:pt x="4499" y="4125"/>
                  </a:lnTo>
                  <a:lnTo>
                    <a:pt x="4499" y="4125"/>
                  </a:lnTo>
                  <a:lnTo>
                    <a:pt x="4531" y="4094"/>
                  </a:lnTo>
                  <a:lnTo>
                    <a:pt x="4531" y="4094"/>
                  </a:lnTo>
                  <a:lnTo>
                    <a:pt x="4531" y="4063"/>
                  </a:lnTo>
                  <a:lnTo>
                    <a:pt x="4531" y="4063"/>
                  </a:lnTo>
                  <a:lnTo>
                    <a:pt x="4562" y="4031"/>
                  </a:lnTo>
                  <a:lnTo>
                    <a:pt x="4562" y="4031"/>
                  </a:lnTo>
                  <a:lnTo>
                    <a:pt x="4562" y="4000"/>
                  </a:lnTo>
                  <a:close/>
                  <a:moveTo>
                    <a:pt x="5187" y="5375"/>
                  </a:moveTo>
                  <a:lnTo>
                    <a:pt x="5218" y="5344"/>
                  </a:lnTo>
                  <a:lnTo>
                    <a:pt x="5218" y="5344"/>
                  </a:lnTo>
                  <a:lnTo>
                    <a:pt x="5218" y="5344"/>
                  </a:lnTo>
                  <a:lnTo>
                    <a:pt x="5187" y="5344"/>
                  </a:lnTo>
                  <a:lnTo>
                    <a:pt x="5187" y="5344"/>
                  </a:lnTo>
                  <a:lnTo>
                    <a:pt x="5156" y="5375"/>
                  </a:lnTo>
                  <a:lnTo>
                    <a:pt x="5156" y="5375"/>
                  </a:lnTo>
                  <a:lnTo>
                    <a:pt x="5156" y="5375"/>
                  </a:lnTo>
                  <a:lnTo>
                    <a:pt x="5187" y="5375"/>
                  </a:lnTo>
                  <a:close/>
                </a:path>
              </a:pathLst>
            </a:custGeom>
            <a:solidFill>
              <a:schemeClr val="tx2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</a:endParaRPr>
            </a:p>
          </p:txBody>
        </p:sp>
        <p:sp>
          <p:nvSpPr>
            <p:cNvPr id="19" name="Freeform 12"/>
            <p:cNvSpPr>
              <a:spLocks noChangeArrowheads="1"/>
            </p:cNvSpPr>
            <p:nvPr/>
          </p:nvSpPr>
          <p:spPr bwMode="auto">
            <a:xfrm>
              <a:off x="4920836" y="3120783"/>
              <a:ext cx="628690" cy="1136174"/>
            </a:xfrm>
            <a:custGeom>
              <a:avLst/>
              <a:gdLst>
                <a:gd name="T0" fmla="*/ 1750 w 1783"/>
                <a:gd name="T1" fmla="*/ 3000 h 3219"/>
                <a:gd name="T2" fmla="*/ 1750 w 1783"/>
                <a:gd name="T3" fmla="*/ 2750 h 3219"/>
                <a:gd name="T4" fmla="*/ 1750 w 1783"/>
                <a:gd name="T5" fmla="*/ 2500 h 3219"/>
                <a:gd name="T6" fmla="*/ 1719 w 1783"/>
                <a:gd name="T7" fmla="*/ 2281 h 3219"/>
                <a:gd name="T8" fmla="*/ 1719 w 1783"/>
                <a:gd name="T9" fmla="*/ 2031 h 3219"/>
                <a:gd name="T10" fmla="*/ 1719 w 1783"/>
                <a:gd name="T11" fmla="*/ 1781 h 3219"/>
                <a:gd name="T12" fmla="*/ 1719 w 1783"/>
                <a:gd name="T13" fmla="*/ 1562 h 3219"/>
                <a:gd name="T14" fmla="*/ 1688 w 1783"/>
                <a:gd name="T15" fmla="*/ 1312 h 3219"/>
                <a:gd name="T16" fmla="*/ 1719 w 1783"/>
                <a:gd name="T17" fmla="*/ 1156 h 3219"/>
                <a:gd name="T18" fmla="*/ 1719 w 1783"/>
                <a:gd name="T19" fmla="*/ 1031 h 3219"/>
                <a:gd name="T20" fmla="*/ 1719 w 1783"/>
                <a:gd name="T21" fmla="*/ 875 h 3219"/>
                <a:gd name="T22" fmla="*/ 1719 w 1783"/>
                <a:gd name="T23" fmla="*/ 718 h 3219"/>
                <a:gd name="T24" fmla="*/ 1719 w 1783"/>
                <a:gd name="T25" fmla="*/ 562 h 3219"/>
                <a:gd name="T26" fmla="*/ 1719 w 1783"/>
                <a:gd name="T27" fmla="*/ 437 h 3219"/>
                <a:gd name="T28" fmla="*/ 1750 w 1783"/>
                <a:gd name="T29" fmla="*/ 281 h 3219"/>
                <a:gd name="T30" fmla="*/ 1750 w 1783"/>
                <a:gd name="T31" fmla="*/ 125 h 3219"/>
                <a:gd name="T32" fmla="*/ 1594 w 1783"/>
                <a:gd name="T33" fmla="*/ 125 h 3219"/>
                <a:gd name="T34" fmla="*/ 1438 w 1783"/>
                <a:gd name="T35" fmla="*/ 125 h 3219"/>
                <a:gd name="T36" fmla="*/ 1282 w 1783"/>
                <a:gd name="T37" fmla="*/ 93 h 3219"/>
                <a:gd name="T38" fmla="*/ 1125 w 1783"/>
                <a:gd name="T39" fmla="*/ 93 h 3219"/>
                <a:gd name="T40" fmla="*/ 969 w 1783"/>
                <a:gd name="T41" fmla="*/ 62 h 3219"/>
                <a:gd name="T42" fmla="*/ 844 w 1783"/>
                <a:gd name="T43" fmla="*/ 62 h 3219"/>
                <a:gd name="T44" fmla="*/ 688 w 1783"/>
                <a:gd name="T45" fmla="*/ 31 h 3219"/>
                <a:gd name="T46" fmla="*/ 532 w 1783"/>
                <a:gd name="T47" fmla="*/ 0 h 3219"/>
                <a:gd name="T48" fmla="*/ 500 w 1783"/>
                <a:gd name="T49" fmla="*/ 187 h 3219"/>
                <a:gd name="T50" fmla="*/ 469 w 1783"/>
                <a:gd name="T51" fmla="*/ 375 h 3219"/>
                <a:gd name="T52" fmla="*/ 438 w 1783"/>
                <a:gd name="T53" fmla="*/ 562 h 3219"/>
                <a:gd name="T54" fmla="*/ 375 w 1783"/>
                <a:gd name="T55" fmla="*/ 781 h 3219"/>
                <a:gd name="T56" fmla="*/ 344 w 1783"/>
                <a:gd name="T57" fmla="*/ 968 h 3219"/>
                <a:gd name="T58" fmla="*/ 313 w 1783"/>
                <a:gd name="T59" fmla="*/ 1156 h 3219"/>
                <a:gd name="T60" fmla="*/ 282 w 1783"/>
                <a:gd name="T61" fmla="*/ 1343 h 3219"/>
                <a:gd name="T62" fmla="*/ 250 w 1783"/>
                <a:gd name="T63" fmla="*/ 1531 h 3219"/>
                <a:gd name="T64" fmla="*/ 219 w 1783"/>
                <a:gd name="T65" fmla="*/ 1718 h 3219"/>
                <a:gd name="T66" fmla="*/ 188 w 1783"/>
                <a:gd name="T67" fmla="*/ 1906 h 3219"/>
                <a:gd name="T68" fmla="*/ 157 w 1783"/>
                <a:gd name="T69" fmla="*/ 2093 h 3219"/>
                <a:gd name="T70" fmla="*/ 125 w 1783"/>
                <a:gd name="T71" fmla="*/ 2281 h 3219"/>
                <a:gd name="T72" fmla="*/ 94 w 1783"/>
                <a:gd name="T73" fmla="*/ 2468 h 3219"/>
                <a:gd name="T74" fmla="*/ 63 w 1783"/>
                <a:gd name="T75" fmla="*/ 2656 h 3219"/>
                <a:gd name="T76" fmla="*/ 32 w 1783"/>
                <a:gd name="T77" fmla="*/ 2843 h 3219"/>
                <a:gd name="T78" fmla="*/ 0 w 1783"/>
                <a:gd name="T79" fmla="*/ 3031 h 3219"/>
                <a:gd name="T80" fmla="*/ 94 w 1783"/>
                <a:gd name="T81" fmla="*/ 3062 h 3219"/>
                <a:gd name="T82" fmla="*/ 282 w 1783"/>
                <a:gd name="T83" fmla="*/ 3093 h 3219"/>
                <a:gd name="T84" fmla="*/ 438 w 1783"/>
                <a:gd name="T85" fmla="*/ 3125 h 3219"/>
                <a:gd name="T86" fmla="*/ 625 w 1783"/>
                <a:gd name="T87" fmla="*/ 3125 h 3219"/>
                <a:gd name="T88" fmla="*/ 813 w 1783"/>
                <a:gd name="T89" fmla="*/ 3156 h 3219"/>
                <a:gd name="T90" fmla="*/ 969 w 1783"/>
                <a:gd name="T91" fmla="*/ 3187 h 3219"/>
                <a:gd name="T92" fmla="*/ 1156 w 1783"/>
                <a:gd name="T93" fmla="*/ 3187 h 3219"/>
                <a:gd name="T94" fmla="*/ 1250 w 1783"/>
                <a:gd name="T95" fmla="*/ 3187 h 3219"/>
                <a:gd name="T96" fmla="*/ 1407 w 1783"/>
                <a:gd name="T97" fmla="*/ 3218 h 3219"/>
                <a:gd name="T98" fmla="*/ 1594 w 1783"/>
                <a:gd name="T99" fmla="*/ 3218 h 3219"/>
                <a:gd name="T100" fmla="*/ 1782 w 1783"/>
                <a:gd name="T101" fmla="*/ 3218 h 3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83" h="3219">
                  <a:moveTo>
                    <a:pt x="1750" y="3093"/>
                  </a:moveTo>
                  <a:lnTo>
                    <a:pt x="1750" y="3000"/>
                  </a:lnTo>
                  <a:lnTo>
                    <a:pt x="1750" y="2875"/>
                  </a:lnTo>
                  <a:lnTo>
                    <a:pt x="1750" y="2750"/>
                  </a:lnTo>
                  <a:lnTo>
                    <a:pt x="1750" y="2625"/>
                  </a:lnTo>
                  <a:lnTo>
                    <a:pt x="1750" y="2500"/>
                  </a:lnTo>
                  <a:lnTo>
                    <a:pt x="1719" y="2406"/>
                  </a:lnTo>
                  <a:lnTo>
                    <a:pt x="1719" y="2281"/>
                  </a:lnTo>
                  <a:lnTo>
                    <a:pt x="1719" y="2156"/>
                  </a:lnTo>
                  <a:lnTo>
                    <a:pt x="1719" y="2031"/>
                  </a:lnTo>
                  <a:lnTo>
                    <a:pt x="1719" y="1906"/>
                  </a:lnTo>
                  <a:lnTo>
                    <a:pt x="1719" y="1781"/>
                  </a:lnTo>
                  <a:lnTo>
                    <a:pt x="1719" y="1687"/>
                  </a:lnTo>
                  <a:lnTo>
                    <a:pt x="1719" y="1562"/>
                  </a:lnTo>
                  <a:lnTo>
                    <a:pt x="1719" y="1437"/>
                  </a:lnTo>
                  <a:lnTo>
                    <a:pt x="1688" y="1312"/>
                  </a:lnTo>
                  <a:lnTo>
                    <a:pt x="1719" y="1250"/>
                  </a:lnTo>
                  <a:lnTo>
                    <a:pt x="1719" y="1156"/>
                  </a:lnTo>
                  <a:lnTo>
                    <a:pt x="1719" y="1093"/>
                  </a:lnTo>
                  <a:lnTo>
                    <a:pt x="1719" y="1031"/>
                  </a:lnTo>
                  <a:lnTo>
                    <a:pt x="1719" y="937"/>
                  </a:lnTo>
                  <a:lnTo>
                    <a:pt x="1719" y="875"/>
                  </a:lnTo>
                  <a:lnTo>
                    <a:pt x="1719" y="781"/>
                  </a:lnTo>
                  <a:lnTo>
                    <a:pt x="1719" y="718"/>
                  </a:lnTo>
                  <a:lnTo>
                    <a:pt x="1719" y="656"/>
                  </a:lnTo>
                  <a:lnTo>
                    <a:pt x="1719" y="562"/>
                  </a:lnTo>
                  <a:lnTo>
                    <a:pt x="1719" y="500"/>
                  </a:lnTo>
                  <a:lnTo>
                    <a:pt x="1719" y="437"/>
                  </a:lnTo>
                  <a:lnTo>
                    <a:pt x="1750" y="343"/>
                  </a:lnTo>
                  <a:lnTo>
                    <a:pt x="1750" y="281"/>
                  </a:lnTo>
                  <a:lnTo>
                    <a:pt x="1750" y="187"/>
                  </a:lnTo>
                  <a:lnTo>
                    <a:pt x="1750" y="125"/>
                  </a:lnTo>
                  <a:lnTo>
                    <a:pt x="1657" y="125"/>
                  </a:lnTo>
                  <a:lnTo>
                    <a:pt x="1594" y="125"/>
                  </a:lnTo>
                  <a:lnTo>
                    <a:pt x="1500" y="125"/>
                  </a:lnTo>
                  <a:lnTo>
                    <a:pt x="1438" y="125"/>
                  </a:lnTo>
                  <a:lnTo>
                    <a:pt x="1375" y="93"/>
                  </a:lnTo>
                  <a:lnTo>
                    <a:pt x="1282" y="93"/>
                  </a:lnTo>
                  <a:lnTo>
                    <a:pt x="1219" y="93"/>
                  </a:lnTo>
                  <a:lnTo>
                    <a:pt x="1125" y="93"/>
                  </a:lnTo>
                  <a:lnTo>
                    <a:pt x="1063" y="62"/>
                  </a:lnTo>
                  <a:lnTo>
                    <a:pt x="969" y="62"/>
                  </a:lnTo>
                  <a:lnTo>
                    <a:pt x="907" y="62"/>
                  </a:lnTo>
                  <a:lnTo>
                    <a:pt x="844" y="62"/>
                  </a:lnTo>
                  <a:lnTo>
                    <a:pt x="750" y="31"/>
                  </a:lnTo>
                  <a:lnTo>
                    <a:pt x="688" y="31"/>
                  </a:lnTo>
                  <a:lnTo>
                    <a:pt x="594" y="0"/>
                  </a:lnTo>
                  <a:lnTo>
                    <a:pt x="532" y="0"/>
                  </a:lnTo>
                  <a:lnTo>
                    <a:pt x="500" y="93"/>
                  </a:lnTo>
                  <a:lnTo>
                    <a:pt x="500" y="187"/>
                  </a:lnTo>
                  <a:lnTo>
                    <a:pt x="469" y="281"/>
                  </a:lnTo>
                  <a:lnTo>
                    <a:pt x="469" y="375"/>
                  </a:lnTo>
                  <a:lnTo>
                    <a:pt x="438" y="468"/>
                  </a:lnTo>
                  <a:lnTo>
                    <a:pt x="438" y="562"/>
                  </a:lnTo>
                  <a:lnTo>
                    <a:pt x="407" y="687"/>
                  </a:lnTo>
                  <a:lnTo>
                    <a:pt x="375" y="781"/>
                  </a:lnTo>
                  <a:lnTo>
                    <a:pt x="375" y="875"/>
                  </a:lnTo>
                  <a:lnTo>
                    <a:pt x="344" y="968"/>
                  </a:lnTo>
                  <a:lnTo>
                    <a:pt x="344" y="1062"/>
                  </a:lnTo>
                  <a:lnTo>
                    <a:pt x="313" y="1156"/>
                  </a:lnTo>
                  <a:lnTo>
                    <a:pt x="313" y="1250"/>
                  </a:lnTo>
                  <a:lnTo>
                    <a:pt x="282" y="1343"/>
                  </a:lnTo>
                  <a:lnTo>
                    <a:pt x="282" y="1437"/>
                  </a:lnTo>
                  <a:lnTo>
                    <a:pt x="250" y="1531"/>
                  </a:lnTo>
                  <a:lnTo>
                    <a:pt x="250" y="1625"/>
                  </a:lnTo>
                  <a:lnTo>
                    <a:pt x="219" y="1718"/>
                  </a:lnTo>
                  <a:lnTo>
                    <a:pt x="219" y="1812"/>
                  </a:lnTo>
                  <a:lnTo>
                    <a:pt x="188" y="1906"/>
                  </a:lnTo>
                  <a:lnTo>
                    <a:pt x="157" y="2000"/>
                  </a:lnTo>
                  <a:lnTo>
                    <a:pt x="157" y="2093"/>
                  </a:lnTo>
                  <a:lnTo>
                    <a:pt x="125" y="2187"/>
                  </a:lnTo>
                  <a:lnTo>
                    <a:pt x="125" y="2281"/>
                  </a:lnTo>
                  <a:lnTo>
                    <a:pt x="94" y="2375"/>
                  </a:lnTo>
                  <a:lnTo>
                    <a:pt x="94" y="2468"/>
                  </a:lnTo>
                  <a:lnTo>
                    <a:pt x="63" y="2562"/>
                  </a:lnTo>
                  <a:lnTo>
                    <a:pt x="63" y="2656"/>
                  </a:lnTo>
                  <a:lnTo>
                    <a:pt x="32" y="2750"/>
                  </a:lnTo>
                  <a:lnTo>
                    <a:pt x="32" y="2843"/>
                  </a:lnTo>
                  <a:lnTo>
                    <a:pt x="0" y="2937"/>
                  </a:lnTo>
                  <a:lnTo>
                    <a:pt x="0" y="3031"/>
                  </a:lnTo>
                  <a:lnTo>
                    <a:pt x="0" y="3062"/>
                  </a:lnTo>
                  <a:lnTo>
                    <a:pt x="94" y="3062"/>
                  </a:lnTo>
                  <a:lnTo>
                    <a:pt x="188" y="3093"/>
                  </a:lnTo>
                  <a:lnTo>
                    <a:pt x="282" y="3093"/>
                  </a:lnTo>
                  <a:lnTo>
                    <a:pt x="344" y="3093"/>
                  </a:lnTo>
                  <a:lnTo>
                    <a:pt x="438" y="3125"/>
                  </a:lnTo>
                  <a:lnTo>
                    <a:pt x="532" y="3125"/>
                  </a:lnTo>
                  <a:lnTo>
                    <a:pt x="625" y="3125"/>
                  </a:lnTo>
                  <a:lnTo>
                    <a:pt x="719" y="3156"/>
                  </a:lnTo>
                  <a:lnTo>
                    <a:pt x="813" y="3156"/>
                  </a:lnTo>
                  <a:lnTo>
                    <a:pt x="875" y="3156"/>
                  </a:lnTo>
                  <a:lnTo>
                    <a:pt x="969" y="3187"/>
                  </a:lnTo>
                  <a:lnTo>
                    <a:pt x="1063" y="3187"/>
                  </a:lnTo>
                  <a:lnTo>
                    <a:pt x="1156" y="3187"/>
                  </a:lnTo>
                  <a:lnTo>
                    <a:pt x="1219" y="3187"/>
                  </a:lnTo>
                  <a:lnTo>
                    <a:pt x="1250" y="3187"/>
                  </a:lnTo>
                  <a:lnTo>
                    <a:pt x="1313" y="3218"/>
                  </a:lnTo>
                  <a:lnTo>
                    <a:pt x="1407" y="3218"/>
                  </a:lnTo>
                  <a:lnTo>
                    <a:pt x="1500" y="3218"/>
                  </a:lnTo>
                  <a:lnTo>
                    <a:pt x="1594" y="3218"/>
                  </a:lnTo>
                  <a:lnTo>
                    <a:pt x="1688" y="3218"/>
                  </a:lnTo>
                  <a:lnTo>
                    <a:pt x="1782" y="3218"/>
                  </a:lnTo>
                  <a:lnTo>
                    <a:pt x="1750" y="3093"/>
                  </a:lnTo>
                </a:path>
              </a:pathLst>
            </a:custGeom>
            <a:solidFill>
              <a:schemeClr val="tx2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</a:endParaRPr>
            </a:p>
          </p:txBody>
        </p:sp>
        <p:sp>
          <p:nvSpPr>
            <p:cNvPr id="20" name="Freeform 13"/>
            <p:cNvSpPr>
              <a:spLocks noChangeArrowheads="1"/>
            </p:cNvSpPr>
            <p:nvPr/>
          </p:nvSpPr>
          <p:spPr bwMode="auto">
            <a:xfrm>
              <a:off x="4369174" y="2976921"/>
              <a:ext cx="739703" cy="1214335"/>
            </a:xfrm>
            <a:custGeom>
              <a:avLst/>
              <a:gdLst>
                <a:gd name="T0" fmla="*/ 1719 w 2095"/>
                <a:gd name="T1" fmla="*/ 344 h 3439"/>
                <a:gd name="T2" fmla="*/ 1344 w 2095"/>
                <a:gd name="T3" fmla="*/ 250 h 3439"/>
                <a:gd name="T4" fmla="*/ 969 w 2095"/>
                <a:gd name="T5" fmla="*/ 125 h 3439"/>
                <a:gd name="T6" fmla="*/ 625 w 2095"/>
                <a:gd name="T7" fmla="*/ 0 h 3439"/>
                <a:gd name="T8" fmla="*/ 469 w 2095"/>
                <a:gd name="T9" fmla="*/ 407 h 3439"/>
                <a:gd name="T10" fmla="*/ 312 w 2095"/>
                <a:gd name="T11" fmla="*/ 844 h 3439"/>
                <a:gd name="T12" fmla="*/ 156 w 2095"/>
                <a:gd name="T13" fmla="*/ 1250 h 3439"/>
                <a:gd name="T14" fmla="*/ 0 w 2095"/>
                <a:gd name="T15" fmla="*/ 1657 h 3439"/>
                <a:gd name="T16" fmla="*/ 31 w 2095"/>
                <a:gd name="T17" fmla="*/ 1688 h 3439"/>
                <a:gd name="T18" fmla="*/ 0 w 2095"/>
                <a:gd name="T19" fmla="*/ 1719 h 3439"/>
                <a:gd name="T20" fmla="*/ 0 w 2095"/>
                <a:gd name="T21" fmla="*/ 1750 h 3439"/>
                <a:gd name="T22" fmla="*/ 31 w 2095"/>
                <a:gd name="T23" fmla="*/ 1782 h 3439"/>
                <a:gd name="T24" fmla="*/ 62 w 2095"/>
                <a:gd name="T25" fmla="*/ 1813 h 3439"/>
                <a:gd name="T26" fmla="*/ 125 w 2095"/>
                <a:gd name="T27" fmla="*/ 1907 h 3439"/>
                <a:gd name="T28" fmla="*/ 156 w 2095"/>
                <a:gd name="T29" fmla="*/ 1907 h 3439"/>
                <a:gd name="T30" fmla="*/ 156 w 2095"/>
                <a:gd name="T31" fmla="*/ 1938 h 3439"/>
                <a:gd name="T32" fmla="*/ 187 w 2095"/>
                <a:gd name="T33" fmla="*/ 2000 h 3439"/>
                <a:gd name="T34" fmla="*/ 187 w 2095"/>
                <a:gd name="T35" fmla="*/ 2032 h 3439"/>
                <a:gd name="T36" fmla="*/ 187 w 2095"/>
                <a:gd name="T37" fmla="*/ 2094 h 3439"/>
                <a:gd name="T38" fmla="*/ 187 w 2095"/>
                <a:gd name="T39" fmla="*/ 2125 h 3439"/>
                <a:gd name="T40" fmla="*/ 219 w 2095"/>
                <a:gd name="T41" fmla="*/ 2157 h 3439"/>
                <a:gd name="T42" fmla="*/ 281 w 2095"/>
                <a:gd name="T43" fmla="*/ 2157 h 3439"/>
                <a:gd name="T44" fmla="*/ 250 w 2095"/>
                <a:gd name="T45" fmla="*/ 2219 h 3439"/>
                <a:gd name="T46" fmla="*/ 344 w 2095"/>
                <a:gd name="T47" fmla="*/ 2250 h 3439"/>
                <a:gd name="T48" fmla="*/ 375 w 2095"/>
                <a:gd name="T49" fmla="*/ 2344 h 3439"/>
                <a:gd name="T50" fmla="*/ 406 w 2095"/>
                <a:gd name="T51" fmla="*/ 2407 h 3439"/>
                <a:gd name="T52" fmla="*/ 406 w 2095"/>
                <a:gd name="T53" fmla="*/ 2375 h 3439"/>
                <a:gd name="T54" fmla="*/ 437 w 2095"/>
                <a:gd name="T55" fmla="*/ 2438 h 3439"/>
                <a:gd name="T56" fmla="*/ 469 w 2095"/>
                <a:gd name="T57" fmla="*/ 2500 h 3439"/>
                <a:gd name="T58" fmla="*/ 500 w 2095"/>
                <a:gd name="T59" fmla="*/ 2563 h 3439"/>
                <a:gd name="T60" fmla="*/ 500 w 2095"/>
                <a:gd name="T61" fmla="*/ 2594 h 3439"/>
                <a:gd name="T62" fmla="*/ 562 w 2095"/>
                <a:gd name="T63" fmla="*/ 2657 h 3439"/>
                <a:gd name="T64" fmla="*/ 562 w 2095"/>
                <a:gd name="T65" fmla="*/ 2688 h 3439"/>
                <a:gd name="T66" fmla="*/ 594 w 2095"/>
                <a:gd name="T67" fmla="*/ 2750 h 3439"/>
                <a:gd name="T68" fmla="*/ 594 w 2095"/>
                <a:gd name="T69" fmla="*/ 2750 h 3439"/>
                <a:gd name="T70" fmla="*/ 594 w 2095"/>
                <a:gd name="T71" fmla="*/ 2782 h 3439"/>
                <a:gd name="T72" fmla="*/ 625 w 2095"/>
                <a:gd name="T73" fmla="*/ 2813 h 3439"/>
                <a:gd name="T74" fmla="*/ 656 w 2095"/>
                <a:gd name="T75" fmla="*/ 2813 h 3439"/>
                <a:gd name="T76" fmla="*/ 687 w 2095"/>
                <a:gd name="T77" fmla="*/ 2969 h 3439"/>
                <a:gd name="T78" fmla="*/ 656 w 2095"/>
                <a:gd name="T79" fmla="*/ 3032 h 3439"/>
                <a:gd name="T80" fmla="*/ 625 w 2095"/>
                <a:gd name="T81" fmla="*/ 3094 h 3439"/>
                <a:gd name="T82" fmla="*/ 656 w 2095"/>
                <a:gd name="T83" fmla="*/ 3094 h 3439"/>
                <a:gd name="T84" fmla="*/ 656 w 2095"/>
                <a:gd name="T85" fmla="*/ 3157 h 3439"/>
                <a:gd name="T86" fmla="*/ 687 w 2095"/>
                <a:gd name="T87" fmla="*/ 3188 h 3439"/>
                <a:gd name="T88" fmla="*/ 719 w 2095"/>
                <a:gd name="T89" fmla="*/ 3250 h 3439"/>
                <a:gd name="T90" fmla="*/ 781 w 2095"/>
                <a:gd name="T91" fmla="*/ 3282 h 3439"/>
                <a:gd name="T92" fmla="*/ 1125 w 2095"/>
                <a:gd name="T93" fmla="*/ 3375 h 3439"/>
                <a:gd name="T94" fmla="*/ 1500 w 2095"/>
                <a:gd name="T95" fmla="*/ 3438 h 3439"/>
                <a:gd name="T96" fmla="*/ 1594 w 2095"/>
                <a:gd name="T97" fmla="*/ 3157 h 3439"/>
                <a:gd name="T98" fmla="*/ 1656 w 2095"/>
                <a:gd name="T99" fmla="*/ 2782 h 3439"/>
                <a:gd name="T100" fmla="*/ 1719 w 2095"/>
                <a:gd name="T101" fmla="*/ 2407 h 3439"/>
                <a:gd name="T102" fmla="*/ 1812 w 2095"/>
                <a:gd name="T103" fmla="*/ 2032 h 3439"/>
                <a:gd name="T104" fmla="*/ 1875 w 2095"/>
                <a:gd name="T105" fmla="*/ 1657 h 3439"/>
                <a:gd name="T106" fmla="*/ 1937 w 2095"/>
                <a:gd name="T107" fmla="*/ 1282 h 3439"/>
                <a:gd name="T108" fmla="*/ 2000 w 2095"/>
                <a:gd name="T109" fmla="*/ 875 h 3439"/>
                <a:gd name="T110" fmla="*/ 2062 w 2095"/>
                <a:gd name="T111" fmla="*/ 500 h 3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95" h="3439">
                  <a:moveTo>
                    <a:pt x="2000" y="375"/>
                  </a:moveTo>
                  <a:lnTo>
                    <a:pt x="1906" y="375"/>
                  </a:lnTo>
                  <a:lnTo>
                    <a:pt x="1812" y="344"/>
                  </a:lnTo>
                  <a:lnTo>
                    <a:pt x="1719" y="344"/>
                  </a:lnTo>
                  <a:lnTo>
                    <a:pt x="1625" y="313"/>
                  </a:lnTo>
                  <a:lnTo>
                    <a:pt x="1531" y="282"/>
                  </a:lnTo>
                  <a:lnTo>
                    <a:pt x="1437" y="250"/>
                  </a:lnTo>
                  <a:lnTo>
                    <a:pt x="1344" y="250"/>
                  </a:lnTo>
                  <a:lnTo>
                    <a:pt x="1250" y="219"/>
                  </a:lnTo>
                  <a:lnTo>
                    <a:pt x="1156" y="188"/>
                  </a:lnTo>
                  <a:lnTo>
                    <a:pt x="1062" y="157"/>
                  </a:lnTo>
                  <a:lnTo>
                    <a:pt x="969" y="125"/>
                  </a:lnTo>
                  <a:lnTo>
                    <a:pt x="875" y="94"/>
                  </a:lnTo>
                  <a:lnTo>
                    <a:pt x="781" y="63"/>
                  </a:lnTo>
                  <a:lnTo>
                    <a:pt x="687" y="32"/>
                  </a:lnTo>
                  <a:lnTo>
                    <a:pt x="625" y="0"/>
                  </a:lnTo>
                  <a:lnTo>
                    <a:pt x="562" y="125"/>
                  </a:lnTo>
                  <a:lnTo>
                    <a:pt x="531" y="219"/>
                  </a:lnTo>
                  <a:lnTo>
                    <a:pt x="500" y="313"/>
                  </a:lnTo>
                  <a:lnTo>
                    <a:pt x="469" y="407"/>
                  </a:lnTo>
                  <a:lnTo>
                    <a:pt x="437" y="532"/>
                  </a:lnTo>
                  <a:lnTo>
                    <a:pt x="375" y="625"/>
                  </a:lnTo>
                  <a:lnTo>
                    <a:pt x="344" y="719"/>
                  </a:lnTo>
                  <a:lnTo>
                    <a:pt x="312" y="844"/>
                  </a:lnTo>
                  <a:lnTo>
                    <a:pt x="281" y="938"/>
                  </a:lnTo>
                  <a:lnTo>
                    <a:pt x="250" y="1032"/>
                  </a:lnTo>
                  <a:lnTo>
                    <a:pt x="187" y="1125"/>
                  </a:lnTo>
                  <a:lnTo>
                    <a:pt x="156" y="1250"/>
                  </a:lnTo>
                  <a:lnTo>
                    <a:pt x="125" y="1344"/>
                  </a:lnTo>
                  <a:lnTo>
                    <a:pt x="94" y="1438"/>
                  </a:lnTo>
                  <a:lnTo>
                    <a:pt x="62" y="1532"/>
                  </a:lnTo>
                  <a:lnTo>
                    <a:pt x="0" y="1657"/>
                  </a:lnTo>
                  <a:lnTo>
                    <a:pt x="0" y="1657"/>
                  </a:lnTo>
                  <a:lnTo>
                    <a:pt x="31" y="1688"/>
                  </a:lnTo>
                  <a:lnTo>
                    <a:pt x="31" y="1688"/>
                  </a:lnTo>
                  <a:lnTo>
                    <a:pt x="31" y="1688"/>
                  </a:lnTo>
                  <a:lnTo>
                    <a:pt x="31" y="1688"/>
                  </a:lnTo>
                  <a:lnTo>
                    <a:pt x="31" y="1719"/>
                  </a:lnTo>
                  <a:lnTo>
                    <a:pt x="31" y="1719"/>
                  </a:lnTo>
                  <a:lnTo>
                    <a:pt x="0" y="1719"/>
                  </a:lnTo>
                  <a:lnTo>
                    <a:pt x="0" y="1719"/>
                  </a:lnTo>
                  <a:lnTo>
                    <a:pt x="0" y="1719"/>
                  </a:lnTo>
                  <a:lnTo>
                    <a:pt x="0" y="1719"/>
                  </a:lnTo>
                  <a:lnTo>
                    <a:pt x="0" y="1750"/>
                  </a:lnTo>
                  <a:lnTo>
                    <a:pt x="0" y="1750"/>
                  </a:lnTo>
                  <a:lnTo>
                    <a:pt x="0" y="1750"/>
                  </a:lnTo>
                  <a:lnTo>
                    <a:pt x="31" y="1782"/>
                  </a:lnTo>
                  <a:lnTo>
                    <a:pt x="31" y="1782"/>
                  </a:lnTo>
                  <a:lnTo>
                    <a:pt x="31" y="1782"/>
                  </a:lnTo>
                  <a:lnTo>
                    <a:pt x="31" y="1813"/>
                  </a:lnTo>
                  <a:lnTo>
                    <a:pt x="62" y="1813"/>
                  </a:lnTo>
                  <a:lnTo>
                    <a:pt x="62" y="1813"/>
                  </a:lnTo>
                  <a:lnTo>
                    <a:pt x="62" y="1844"/>
                  </a:lnTo>
                  <a:lnTo>
                    <a:pt x="94" y="1875"/>
                  </a:lnTo>
                  <a:lnTo>
                    <a:pt x="125" y="1907"/>
                  </a:lnTo>
                  <a:lnTo>
                    <a:pt x="125" y="1907"/>
                  </a:lnTo>
                  <a:lnTo>
                    <a:pt x="125" y="1875"/>
                  </a:lnTo>
                  <a:lnTo>
                    <a:pt x="125" y="1875"/>
                  </a:lnTo>
                  <a:lnTo>
                    <a:pt x="156" y="1875"/>
                  </a:lnTo>
                  <a:lnTo>
                    <a:pt x="156" y="1907"/>
                  </a:lnTo>
                  <a:lnTo>
                    <a:pt x="156" y="1907"/>
                  </a:lnTo>
                  <a:lnTo>
                    <a:pt x="156" y="1938"/>
                  </a:lnTo>
                  <a:lnTo>
                    <a:pt x="156" y="1938"/>
                  </a:lnTo>
                  <a:lnTo>
                    <a:pt x="156" y="1938"/>
                  </a:lnTo>
                  <a:lnTo>
                    <a:pt x="156" y="1969"/>
                  </a:lnTo>
                  <a:lnTo>
                    <a:pt x="156" y="1969"/>
                  </a:lnTo>
                  <a:lnTo>
                    <a:pt x="156" y="1969"/>
                  </a:lnTo>
                  <a:lnTo>
                    <a:pt x="187" y="2000"/>
                  </a:lnTo>
                  <a:lnTo>
                    <a:pt x="187" y="2000"/>
                  </a:lnTo>
                  <a:lnTo>
                    <a:pt x="187" y="2000"/>
                  </a:lnTo>
                  <a:lnTo>
                    <a:pt x="187" y="2032"/>
                  </a:lnTo>
                  <a:lnTo>
                    <a:pt x="187" y="2032"/>
                  </a:lnTo>
                  <a:lnTo>
                    <a:pt x="219" y="2063"/>
                  </a:lnTo>
                  <a:lnTo>
                    <a:pt x="187" y="2063"/>
                  </a:lnTo>
                  <a:lnTo>
                    <a:pt x="187" y="2063"/>
                  </a:lnTo>
                  <a:lnTo>
                    <a:pt x="187" y="2094"/>
                  </a:lnTo>
                  <a:lnTo>
                    <a:pt x="187" y="2094"/>
                  </a:lnTo>
                  <a:lnTo>
                    <a:pt x="187" y="2125"/>
                  </a:lnTo>
                  <a:lnTo>
                    <a:pt x="187" y="2125"/>
                  </a:lnTo>
                  <a:lnTo>
                    <a:pt x="187" y="2125"/>
                  </a:lnTo>
                  <a:lnTo>
                    <a:pt x="187" y="2157"/>
                  </a:lnTo>
                  <a:lnTo>
                    <a:pt x="187" y="2157"/>
                  </a:lnTo>
                  <a:lnTo>
                    <a:pt x="219" y="2157"/>
                  </a:lnTo>
                  <a:lnTo>
                    <a:pt x="219" y="2157"/>
                  </a:lnTo>
                  <a:lnTo>
                    <a:pt x="250" y="2125"/>
                  </a:lnTo>
                  <a:lnTo>
                    <a:pt x="250" y="2125"/>
                  </a:lnTo>
                  <a:lnTo>
                    <a:pt x="250" y="2157"/>
                  </a:lnTo>
                  <a:lnTo>
                    <a:pt x="281" y="2157"/>
                  </a:lnTo>
                  <a:lnTo>
                    <a:pt x="281" y="2157"/>
                  </a:lnTo>
                  <a:lnTo>
                    <a:pt x="281" y="2188"/>
                  </a:lnTo>
                  <a:lnTo>
                    <a:pt x="250" y="2188"/>
                  </a:lnTo>
                  <a:lnTo>
                    <a:pt x="250" y="2219"/>
                  </a:lnTo>
                  <a:lnTo>
                    <a:pt x="250" y="2219"/>
                  </a:lnTo>
                  <a:lnTo>
                    <a:pt x="281" y="2250"/>
                  </a:lnTo>
                  <a:lnTo>
                    <a:pt x="312" y="2250"/>
                  </a:lnTo>
                  <a:lnTo>
                    <a:pt x="344" y="2250"/>
                  </a:lnTo>
                  <a:lnTo>
                    <a:pt x="344" y="2250"/>
                  </a:lnTo>
                  <a:lnTo>
                    <a:pt x="344" y="2282"/>
                  </a:lnTo>
                  <a:lnTo>
                    <a:pt x="375" y="2344"/>
                  </a:lnTo>
                  <a:lnTo>
                    <a:pt x="375" y="2344"/>
                  </a:lnTo>
                  <a:lnTo>
                    <a:pt x="375" y="2375"/>
                  </a:lnTo>
                  <a:lnTo>
                    <a:pt x="375" y="2407"/>
                  </a:lnTo>
                  <a:lnTo>
                    <a:pt x="406" y="2407"/>
                  </a:lnTo>
                  <a:lnTo>
                    <a:pt x="406" y="2407"/>
                  </a:lnTo>
                  <a:lnTo>
                    <a:pt x="406" y="2407"/>
                  </a:lnTo>
                  <a:lnTo>
                    <a:pt x="406" y="2375"/>
                  </a:lnTo>
                  <a:lnTo>
                    <a:pt x="406" y="2375"/>
                  </a:lnTo>
                  <a:lnTo>
                    <a:pt x="406" y="2375"/>
                  </a:lnTo>
                  <a:lnTo>
                    <a:pt x="437" y="2375"/>
                  </a:lnTo>
                  <a:lnTo>
                    <a:pt x="437" y="2407"/>
                  </a:lnTo>
                  <a:lnTo>
                    <a:pt x="437" y="2438"/>
                  </a:lnTo>
                  <a:lnTo>
                    <a:pt x="437" y="2438"/>
                  </a:lnTo>
                  <a:lnTo>
                    <a:pt x="437" y="2469"/>
                  </a:lnTo>
                  <a:lnTo>
                    <a:pt x="469" y="2469"/>
                  </a:lnTo>
                  <a:lnTo>
                    <a:pt x="469" y="2500"/>
                  </a:lnTo>
                  <a:lnTo>
                    <a:pt x="469" y="2500"/>
                  </a:lnTo>
                  <a:lnTo>
                    <a:pt x="469" y="2532"/>
                  </a:lnTo>
                  <a:lnTo>
                    <a:pt x="469" y="2532"/>
                  </a:lnTo>
                  <a:lnTo>
                    <a:pt x="469" y="2563"/>
                  </a:lnTo>
                  <a:lnTo>
                    <a:pt x="500" y="2563"/>
                  </a:lnTo>
                  <a:lnTo>
                    <a:pt x="500" y="2563"/>
                  </a:lnTo>
                  <a:lnTo>
                    <a:pt x="500" y="2563"/>
                  </a:lnTo>
                  <a:lnTo>
                    <a:pt x="500" y="2594"/>
                  </a:lnTo>
                  <a:lnTo>
                    <a:pt x="500" y="2594"/>
                  </a:lnTo>
                  <a:lnTo>
                    <a:pt x="500" y="2594"/>
                  </a:lnTo>
                  <a:lnTo>
                    <a:pt x="500" y="2625"/>
                  </a:lnTo>
                  <a:lnTo>
                    <a:pt x="531" y="2625"/>
                  </a:lnTo>
                  <a:lnTo>
                    <a:pt x="562" y="2657"/>
                  </a:lnTo>
                  <a:lnTo>
                    <a:pt x="562" y="2688"/>
                  </a:lnTo>
                  <a:lnTo>
                    <a:pt x="562" y="2688"/>
                  </a:lnTo>
                  <a:lnTo>
                    <a:pt x="562" y="2688"/>
                  </a:lnTo>
                  <a:lnTo>
                    <a:pt x="562" y="2688"/>
                  </a:lnTo>
                  <a:lnTo>
                    <a:pt x="594" y="2719"/>
                  </a:lnTo>
                  <a:lnTo>
                    <a:pt x="594" y="2750"/>
                  </a:lnTo>
                  <a:lnTo>
                    <a:pt x="594" y="2750"/>
                  </a:lnTo>
                  <a:lnTo>
                    <a:pt x="594" y="2750"/>
                  </a:lnTo>
                  <a:lnTo>
                    <a:pt x="594" y="2750"/>
                  </a:lnTo>
                  <a:lnTo>
                    <a:pt x="594" y="2750"/>
                  </a:lnTo>
                  <a:lnTo>
                    <a:pt x="594" y="2750"/>
                  </a:lnTo>
                  <a:lnTo>
                    <a:pt x="594" y="2750"/>
                  </a:lnTo>
                  <a:lnTo>
                    <a:pt x="594" y="2750"/>
                  </a:lnTo>
                  <a:lnTo>
                    <a:pt x="594" y="2782"/>
                  </a:lnTo>
                  <a:lnTo>
                    <a:pt x="594" y="2782"/>
                  </a:lnTo>
                  <a:lnTo>
                    <a:pt x="594" y="2782"/>
                  </a:lnTo>
                  <a:lnTo>
                    <a:pt x="594" y="2782"/>
                  </a:lnTo>
                  <a:lnTo>
                    <a:pt x="625" y="2813"/>
                  </a:lnTo>
                  <a:lnTo>
                    <a:pt x="625" y="2813"/>
                  </a:lnTo>
                  <a:lnTo>
                    <a:pt x="625" y="2813"/>
                  </a:lnTo>
                  <a:lnTo>
                    <a:pt x="625" y="2782"/>
                  </a:lnTo>
                  <a:lnTo>
                    <a:pt x="625" y="2813"/>
                  </a:lnTo>
                  <a:lnTo>
                    <a:pt x="656" y="2813"/>
                  </a:lnTo>
                  <a:lnTo>
                    <a:pt x="656" y="2813"/>
                  </a:lnTo>
                  <a:lnTo>
                    <a:pt x="687" y="2875"/>
                  </a:lnTo>
                  <a:lnTo>
                    <a:pt x="687" y="2938"/>
                  </a:lnTo>
                  <a:lnTo>
                    <a:pt x="687" y="2969"/>
                  </a:lnTo>
                  <a:lnTo>
                    <a:pt x="687" y="2969"/>
                  </a:lnTo>
                  <a:lnTo>
                    <a:pt x="687" y="2969"/>
                  </a:lnTo>
                  <a:lnTo>
                    <a:pt x="687" y="3000"/>
                  </a:lnTo>
                  <a:lnTo>
                    <a:pt x="656" y="3000"/>
                  </a:lnTo>
                  <a:lnTo>
                    <a:pt x="656" y="3032"/>
                  </a:lnTo>
                  <a:lnTo>
                    <a:pt x="656" y="3063"/>
                  </a:lnTo>
                  <a:lnTo>
                    <a:pt x="656" y="3063"/>
                  </a:lnTo>
                  <a:lnTo>
                    <a:pt x="625" y="3094"/>
                  </a:lnTo>
                  <a:lnTo>
                    <a:pt x="625" y="3094"/>
                  </a:lnTo>
                  <a:lnTo>
                    <a:pt x="625" y="3094"/>
                  </a:lnTo>
                  <a:lnTo>
                    <a:pt x="656" y="3094"/>
                  </a:lnTo>
                  <a:lnTo>
                    <a:pt x="656" y="3094"/>
                  </a:lnTo>
                  <a:lnTo>
                    <a:pt x="656" y="3094"/>
                  </a:lnTo>
                  <a:lnTo>
                    <a:pt x="656" y="3125"/>
                  </a:lnTo>
                  <a:lnTo>
                    <a:pt x="656" y="3125"/>
                  </a:lnTo>
                  <a:lnTo>
                    <a:pt x="656" y="3125"/>
                  </a:lnTo>
                  <a:lnTo>
                    <a:pt x="656" y="3157"/>
                  </a:lnTo>
                  <a:lnTo>
                    <a:pt x="656" y="3157"/>
                  </a:lnTo>
                  <a:lnTo>
                    <a:pt x="687" y="3188"/>
                  </a:lnTo>
                  <a:lnTo>
                    <a:pt x="687" y="3188"/>
                  </a:lnTo>
                  <a:lnTo>
                    <a:pt x="687" y="3188"/>
                  </a:lnTo>
                  <a:lnTo>
                    <a:pt x="687" y="3219"/>
                  </a:lnTo>
                  <a:lnTo>
                    <a:pt x="719" y="3219"/>
                  </a:lnTo>
                  <a:lnTo>
                    <a:pt x="719" y="3219"/>
                  </a:lnTo>
                  <a:lnTo>
                    <a:pt x="719" y="3250"/>
                  </a:lnTo>
                  <a:lnTo>
                    <a:pt x="719" y="3250"/>
                  </a:lnTo>
                  <a:lnTo>
                    <a:pt x="719" y="3282"/>
                  </a:lnTo>
                  <a:lnTo>
                    <a:pt x="719" y="3282"/>
                  </a:lnTo>
                  <a:lnTo>
                    <a:pt x="781" y="3282"/>
                  </a:lnTo>
                  <a:lnTo>
                    <a:pt x="875" y="3313"/>
                  </a:lnTo>
                  <a:lnTo>
                    <a:pt x="969" y="3344"/>
                  </a:lnTo>
                  <a:lnTo>
                    <a:pt x="1062" y="3344"/>
                  </a:lnTo>
                  <a:lnTo>
                    <a:pt x="1125" y="3375"/>
                  </a:lnTo>
                  <a:lnTo>
                    <a:pt x="1219" y="3375"/>
                  </a:lnTo>
                  <a:lnTo>
                    <a:pt x="1312" y="3407"/>
                  </a:lnTo>
                  <a:lnTo>
                    <a:pt x="1406" y="3438"/>
                  </a:lnTo>
                  <a:lnTo>
                    <a:pt x="1500" y="3438"/>
                  </a:lnTo>
                  <a:lnTo>
                    <a:pt x="1562" y="3438"/>
                  </a:lnTo>
                  <a:lnTo>
                    <a:pt x="1562" y="3344"/>
                  </a:lnTo>
                  <a:lnTo>
                    <a:pt x="1594" y="3250"/>
                  </a:lnTo>
                  <a:lnTo>
                    <a:pt x="1594" y="3157"/>
                  </a:lnTo>
                  <a:lnTo>
                    <a:pt x="1625" y="3063"/>
                  </a:lnTo>
                  <a:lnTo>
                    <a:pt x="1625" y="2969"/>
                  </a:lnTo>
                  <a:lnTo>
                    <a:pt x="1656" y="2875"/>
                  </a:lnTo>
                  <a:lnTo>
                    <a:pt x="1656" y="2782"/>
                  </a:lnTo>
                  <a:lnTo>
                    <a:pt x="1687" y="2688"/>
                  </a:lnTo>
                  <a:lnTo>
                    <a:pt x="1687" y="2594"/>
                  </a:lnTo>
                  <a:lnTo>
                    <a:pt x="1719" y="2500"/>
                  </a:lnTo>
                  <a:lnTo>
                    <a:pt x="1719" y="2407"/>
                  </a:lnTo>
                  <a:lnTo>
                    <a:pt x="1750" y="2313"/>
                  </a:lnTo>
                  <a:lnTo>
                    <a:pt x="1781" y="2219"/>
                  </a:lnTo>
                  <a:lnTo>
                    <a:pt x="1781" y="2125"/>
                  </a:lnTo>
                  <a:lnTo>
                    <a:pt x="1812" y="2032"/>
                  </a:lnTo>
                  <a:lnTo>
                    <a:pt x="1812" y="1938"/>
                  </a:lnTo>
                  <a:lnTo>
                    <a:pt x="1844" y="1844"/>
                  </a:lnTo>
                  <a:lnTo>
                    <a:pt x="1844" y="1750"/>
                  </a:lnTo>
                  <a:lnTo>
                    <a:pt x="1875" y="1657"/>
                  </a:lnTo>
                  <a:lnTo>
                    <a:pt x="1875" y="1563"/>
                  </a:lnTo>
                  <a:lnTo>
                    <a:pt x="1906" y="1469"/>
                  </a:lnTo>
                  <a:lnTo>
                    <a:pt x="1906" y="1375"/>
                  </a:lnTo>
                  <a:lnTo>
                    <a:pt x="1937" y="1282"/>
                  </a:lnTo>
                  <a:lnTo>
                    <a:pt x="1937" y="1188"/>
                  </a:lnTo>
                  <a:lnTo>
                    <a:pt x="1969" y="1094"/>
                  </a:lnTo>
                  <a:lnTo>
                    <a:pt x="2000" y="969"/>
                  </a:lnTo>
                  <a:lnTo>
                    <a:pt x="2000" y="875"/>
                  </a:lnTo>
                  <a:lnTo>
                    <a:pt x="2031" y="782"/>
                  </a:lnTo>
                  <a:lnTo>
                    <a:pt x="2031" y="688"/>
                  </a:lnTo>
                  <a:lnTo>
                    <a:pt x="2062" y="594"/>
                  </a:lnTo>
                  <a:lnTo>
                    <a:pt x="2062" y="500"/>
                  </a:lnTo>
                  <a:lnTo>
                    <a:pt x="2094" y="407"/>
                  </a:lnTo>
                  <a:lnTo>
                    <a:pt x="2000" y="375"/>
                  </a:lnTo>
                </a:path>
              </a:pathLst>
            </a:custGeom>
            <a:solidFill>
              <a:schemeClr val="tx2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</a:endParaRPr>
            </a:p>
          </p:txBody>
        </p:sp>
        <p:sp>
          <p:nvSpPr>
            <p:cNvPr id="21" name="Freeform 14"/>
            <p:cNvSpPr>
              <a:spLocks noChangeArrowheads="1"/>
            </p:cNvSpPr>
            <p:nvPr/>
          </p:nvSpPr>
          <p:spPr bwMode="auto">
            <a:xfrm>
              <a:off x="4236640" y="1222252"/>
              <a:ext cx="1314019" cy="1941577"/>
            </a:xfrm>
            <a:custGeom>
              <a:avLst/>
              <a:gdLst>
                <a:gd name="T0" fmla="*/ 3312 w 3720"/>
                <a:gd name="T1" fmla="*/ 31 h 5500"/>
                <a:gd name="T2" fmla="*/ 3125 w 3720"/>
                <a:gd name="T3" fmla="*/ 1687 h 5500"/>
                <a:gd name="T4" fmla="*/ 2937 w 3720"/>
                <a:gd name="T5" fmla="*/ 1843 h 5500"/>
                <a:gd name="T6" fmla="*/ 2719 w 3720"/>
                <a:gd name="T7" fmla="*/ 1687 h 5500"/>
                <a:gd name="T8" fmla="*/ 2344 w 3720"/>
                <a:gd name="T9" fmla="*/ 1624 h 5500"/>
                <a:gd name="T10" fmla="*/ 2312 w 3720"/>
                <a:gd name="T11" fmla="*/ 1937 h 5500"/>
                <a:gd name="T12" fmla="*/ 2219 w 3720"/>
                <a:gd name="T13" fmla="*/ 2093 h 5500"/>
                <a:gd name="T14" fmla="*/ 2656 w 3720"/>
                <a:gd name="T15" fmla="*/ 2406 h 5500"/>
                <a:gd name="T16" fmla="*/ 2469 w 3720"/>
                <a:gd name="T17" fmla="*/ 2406 h 5500"/>
                <a:gd name="T18" fmla="*/ 3156 w 3720"/>
                <a:gd name="T19" fmla="*/ 843 h 5500"/>
                <a:gd name="T20" fmla="*/ 2969 w 3720"/>
                <a:gd name="T21" fmla="*/ 593 h 5500"/>
                <a:gd name="T22" fmla="*/ 2906 w 3720"/>
                <a:gd name="T23" fmla="*/ 750 h 5500"/>
                <a:gd name="T24" fmla="*/ 2687 w 3720"/>
                <a:gd name="T25" fmla="*/ 843 h 5500"/>
                <a:gd name="T26" fmla="*/ 2906 w 3720"/>
                <a:gd name="T27" fmla="*/ 968 h 5500"/>
                <a:gd name="T28" fmla="*/ 2937 w 3720"/>
                <a:gd name="T29" fmla="*/ 1000 h 5500"/>
                <a:gd name="T30" fmla="*/ 3062 w 3720"/>
                <a:gd name="T31" fmla="*/ 1062 h 5500"/>
                <a:gd name="T32" fmla="*/ 2719 w 3720"/>
                <a:gd name="T33" fmla="*/ 656 h 5500"/>
                <a:gd name="T34" fmla="*/ 3156 w 3720"/>
                <a:gd name="T35" fmla="*/ 312 h 5500"/>
                <a:gd name="T36" fmla="*/ 3375 w 3720"/>
                <a:gd name="T37" fmla="*/ 250 h 5500"/>
                <a:gd name="T38" fmla="*/ 1781 w 3720"/>
                <a:gd name="T39" fmla="*/ 1687 h 5500"/>
                <a:gd name="T40" fmla="*/ 2156 w 3720"/>
                <a:gd name="T41" fmla="*/ 1718 h 5500"/>
                <a:gd name="T42" fmla="*/ 2625 w 3720"/>
                <a:gd name="T43" fmla="*/ 1250 h 5500"/>
                <a:gd name="T44" fmla="*/ 2406 w 3720"/>
                <a:gd name="T45" fmla="*/ 1093 h 5500"/>
                <a:gd name="T46" fmla="*/ 1906 w 3720"/>
                <a:gd name="T47" fmla="*/ 1250 h 5500"/>
                <a:gd name="T48" fmla="*/ 1719 w 3720"/>
                <a:gd name="T49" fmla="*/ 1437 h 5500"/>
                <a:gd name="T50" fmla="*/ 3156 w 3720"/>
                <a:gd name="T51" fmla="*/ 4156 h 5500"/>
                <a:gd name="T52" fmla="*/ 2187 w 3720"/>
                <a:gd name="T53" fmla="*/ 3500 h 5500"/>
                <a:gd name="T54" fmla="*/ 1750 w 3720"/>
                <a:gd name="T55" fmla="*/ 2687 h 5500"/>
                <a:gd name="T56" fmla="*/ 1562 w 3720"/>
                <a:gd name="T57" fmla="*/ 2281 h 5500"/>
                <a:gd name="T58" fmla="*/ 1500 w 3720"/>
                <a:gd name="T59" fmla="*/ 2062 h 5500"/>
                <a:gd name="T60" fmla="*/ 1312 w 3720"/>
                <a:gd name="T61" fmla="*/ 2031 h 5500"/>
                <a:gd name="T62" fmla="*/ 1125 w 3720"/>
                <a:gd name="T63" fmla="*/ 1968 h 5500"/>
                <a:gd name="T64" fmla="*/ 875 w 3720"/>
                <a:gd name="T65" fmla="*/ 1937 h 5500"/>
                <a:gd name="T66" fmla="*/ 625 w 3720"/>
                <a:gd name="T67" fmla="*/ 1937 h 5500"/>
                <a:gd name="T68" fmla="*/ 781 w 3720"/>
                <a:gd name="T69" fmla="*/ 1843 h 5500"/>
                <a:gd name="T70" fmla="*/ 969 w 3720"/>
                <a:gd name="T71" fmla="*/ 1781 h 5500"/>
                <a:gd name="T72" fmla="*/ 656 w 3720"/>
                <a:gd name="T73" fmla="*/ 1812 h 5500"/>
                <a:gd name="T74" fmla="*/ 469 w 3720"/>
                <a:gd name="T75" fmla="*/ 1687 h 5500"/>
                <a:gd name="T76" fmla="*/ 281 w 3720"/>
                <a:gd name="T77" fmla="*/ 1718 h 5500"/>
                <a:gd name="T78" fmla="*/ 0 w 3720"/>
                <a:gd name="T79" fmla="*/ 2187 h 5500"/>
                <a:gd name="T80" fmla="*/ 156 w 3720"/>
                <a:gd name="T81" fmla="*/ 2468 h 5500"/>
                <a:gd name="T82" fmla="*/ 94 w 3720"/>
                <a:gd name="T83" fmla="*/ 2625 h 5500"/>
                <a:gd name="T84" fmla="*/ 187 w 3720"/>
                <a:gd name="T85" fmla="*/ 2749 h 5500"/>
                <a:gd name="T86" fmla="*/ 31 w 3720"/>
                <a:gd name="T87" fmla="*/ 2937 h 5500"/>
                <a:gd name="T88" fmla="*/ 94 w 3720"/>
                <a:gd name="T89" fmla="*/ 3156 h 5500"/>
                <a:gd name="T90" fmla="*/ 94 w 3720"/>
                <a:gd name="T91" fmla="*/ 3406 h 5500"/>
                <a:gd name="T92" fmla="*/ 94 w 3720"/>
                <a:gd name="T93" fmla="*/ 3593 h 5500"/>
                <a:gd name="T94" fmla="*/ 0 w 3720"/>
                <a:gd name="T95" fmla="*/ 3843 h 5500"/>
                <a:gd name="T96" fmla="*/ 94 w 3720"/>
                <a:gd name="T97" fmla="*/ 4093 h 5500"/>
                <a:gd name="T98" fmla="*/ 125 w 3720"/>
                <a:gd name="T99" fmla="*/ 4374 h 5500"/>
                <a:gd name="T100" fmla="*/ 406 w 3720"/>
                <a:gd name="T101" fmla="*/ 4467 h 5500"/>
                <a:gd name="T102" fmla="*/ 500 w 3720"/>
                <a:gd name="T103" fmla="*/ 4780 h 5500"/>
                <a:gd name="T104" fmla="*/ 2625 w 3720"/>
                <a:gd name="T105" fmla="*/ 5405 h 5500"/>
                <a:gd name="T106" fmla="*/ 3719 w 3720"/>
                <a:gd name="T107" fmla="*/ 4749 h 5500"/>
                <a:gd name="T108" fmla="*/ 2406 w 3720"/>
                <a:gd name="T109" fmla="*/ 531 h 5500"/>
                <a:gd name="T110" fmla="*/ 2531 w 3720"/>
                <a:gd name="T111" fmla="*/ 656 h 5500"/>
                <a:gd name="T112" fmla="*/ 2656 w 3720"/>
                <a:gd name="T113" fmla="*/ 593 h 5500"/>
                <a:gd name="T114" fmla="*/ 2750 w 3720"/>
                <a:gd name="T115" fmla="*/ 531 h 5500"/>
                <a:gd name="T116" fmla="*/ 2906 w 3720"/>
                <a:gd name="T117" fmla="*/ 437 h 5500"/>
                <a:gd name="T118" fmla="*/ 2906 w 3720"/>
                <a:gd name="T119" fmla="*/ 312 h 5500"/>
                <a:gd name="T120" fmla="*/ 2406 w 3720"/>
                <a:gd name="T121" fmla="*/ 468 h 5500"/>
                <a:gd name="T122" fmla="*/ 3125 w 3720"/>
                <a:gd name="T123" fmla="*/ 156 h 5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20" h="5500">
                  <a:moveTo>
                    <a:pt x="3187" y="93"/>
                  </a:moveTo>
                  <a:lnTo>
                    <a:pt x="3219" y="93"/>
                  </a:lnTo>
                  <a:lnTo>
                    <a:pt x="3250" y="93"/>
                  </a:lnTo>
                  <a:lnTo>
                    <a:pt x="3250" y="93"/>
                  </a:lnTo>
                  <a:lnTo>
                    <a:pt x="3281" y="125"/>
                  </a:lnTo>
                  <a:lnTo>
                    <a:pt x="3281" y="125"/>
                  </a:lnTo>
                  <a:lnTo>
                    <a:pt x="3312" y="125"/>
                  </a:lnTo>
                  <a:lnTo>
                    <a:pt x="3312" y="125"/>
                  </a:lnTo>
                  <a:lnTo>
                    <a:pt x="3312" y="93"/>
                  </a:lnTo>
                  <a:lnTo>
                    <a:pt x="3312" y="93"/>
                  </a:lnTo>
                  <a:lnTo>
                    <a:pt x="3344" y="93"/>
                  </a:lnTo>
                  <a:lnTo>
                    <a:pt x="3344" y="125"/>
                  </a:lnTo>
                  <a:lnTo>
                    <a:pt x="3344" y="125"/>
                  </a:lnTo>
                  <a:lnTo>
                    <a:pt x="3375" y="125"/>
                  </a:lnTo>
                  <a:lnTo>
                    <a:pt x="3375" y="125"/>
                  </a:lnTo>
                  <a:lnTo>
                    <a:pt x="3375" y="125"/>
                  </a:lnTo>
                  <a:lnTo>
                    <a:pt x="3375" y="125"/>
                  </a:lnTo>
                  <a:lnTo>
                    <a:pt x="3406" y="31"/>
                  </a:lnTo>
                  <a:lnTo>
                    <a:pt x="3406" y="31"/>
                  </a:lnTo>
                  <a:lnTo>
                    <a:pt x="3375" y="0"/>
                  </a:lnTo>
                  <a:lnTo>
                    <a:pt x="3375" y="0"/>
                  </a:lnTo>
                  <a:lnTo>
                    <a:pt x="3344" y="0"/>
                  </a:lnTo>
                  <a:lnTo>
                    <a:pt x="3344" y="0"/>
                  </a:lnTo>
                  <a:lnTo>
                    <a:pt x="3312" y="31"/>
                  </a:lnTo>
                  <a:lnTo>
                    <a:pt x="3312" y="31"/>
                  </a:lnTo>
                  <a:lnTo>
                    <a:pt x="3312" y="31"/>
                  </a:lnTo>
                  <a:lnTo>
                    <a:pt x="3281" y="31"/>
                  </a:lnTo>
                  <a:lnTo>
                    <a:pt x="3250" y="62"/>
                  </a:lnTo>
                  <a:lnTo>
                    <a:pt x="3219" y="62"/>
                  </a:lnTo>
                  <a:lnTo>
                    <a:pt x="3219" y="62"/>
                  </a:lnTo>
                  <a:lnTo>
                    <a:pt x="3187" y="93"/>
                  </a:lnTo>
                  <a:close/>
                  <a:moveTo>
                    <a:pt x="2656" y="2531"/>
                  </a:moveTo>
                  <a:lnTo>
                    <a:pt x="2687" y="2531"/>
                  </a:lnTo>
                  <a:lnTo>
                    <a:pt x="2687" y="2531"/>
                  </a:lnTo>
                  <a:lnTo>
                    <a:pt x="2719" y="2500"/>
                  </a:lnTo>
                  <a:lnTo>
                    <a:pt x="2719" y="2468"/>
                  </a:lnTo>
                  <a:lnTo>
                    <a:pt x="2750" y="2500"/>
                  </a:lnTo>
                  <a:lnTo>
                    <a:pt x="2781" y="2500"/>
                  </a:lnTo>
                  <a:lnTo>
                    <a:pt x="2812" y="2500"/>
                  </a:lnTo>
                  <a:lnTo>
                    <a:pt x="2844" y="2500"/>
                  </a:lnTo>
                  <a:lnTo>
                    <a:pt x="2875" y="2500"/>
                  </a:lnTo>
                  <a:lnTo>
                    <a:pt x="2906" y="2531"/>
                  </a:lnTo>
                  <a:lnTo>
                    <a:pt x="2937" y="2531"/>
                  </a:lnTo>
                  <a:lnTo>
                    <a:pt x="2969" y="2531"/>
                  </a:lnTo>
                  <a:lnTo>
                    <a:pt x="3000" y="2375"/>
                  </a:lnTo>
                  <a:lnTo>
                    <a:pt x="3031" y="2218"/>
                  </a:lnTo>
                  <a:lnTo>
                    <a:pt x="3062" y="2062"/>
                  </a:lnTo>
                  <a:lnTo>
                    <a:pt x="3062" y="1906"/>
                  </a:lnTo>
                  <a:lnTo>
                    <a:pt x="3093" y="1750"/>
                  </a:lnTo>
                  <a:lnTo>
                    <a:pt x="3125" y="1687"/>
                  </a:lnTo>
                  <a:lnTo>
                    <a:pt x="3125" y="1687"/>
                  </a:lnTo>
                  <a:lnTo>
                    <a:pt x="3093" y="1656"/>
                  </a:lnTo>
                  <a:lnTo>
                    <a:pt x="3062" y="1656"/>
                  </a:lnTo>
                  <a:lnTo>
                    <a:pt x="3062" y="1656"/>
                  </a:lnTo>
                  <a:lnTo>
                    <a:pt x="3062" y="1687"/>
                  </a:lnTo>
                  <a:lnTo>
                    <a:pt x="3062" y="1687"/>
                  </a:lnTo>
                  <a:lnTo>
                    <a:pt x="3093" y="1718"/>
                  </a:lnTo>
                  <a:lnTo>
                    <a:pt x="3093" y="1750"/>
                  </a:lnTo>
                  <a:lnTo>
                    <a:pt x="3093" y="1750"/>
                  </a:lnTo>
                  <a:lnTo>
                    <a:pt x="3093" y="1750"/>
                  </a:lnTo>
                  <a:lnTo>
                    <a:pt x="3062" y="1781"/>
                  </a:lnTo>
                  <a:lnTo>
                    <a:pt x="3062" y="1781"/>
                  </a:lnTo>
                  <a:lnTo>
                    <a:pt x="3031" y="1781"/>
                  </a:lnTo>
                  <a:lnTo>
                    <a:pt x="3000" y="1812"/>
                  </a:lnTo>
                  <a:lnTo>
                    <a:pt x="2969" y="1843"/>
                  </a:lnTo>
                  <a:lnTo>
                    <a:pt x="2969" y="1843"/>
                  </a:lnTo>
                  <a:lnTo>
                    <a:pt x="2969" y="1843"/>
                  </a:lnTo>
                  <a:lnTo>
                    <a:pt x="2969" y="1812"/>
                  </a:lnTo>
                  <a:lnTo>
                    <a:pt x="2969" y="1812"/>
                  </a:lnTo>
                  <a:lnTo>
                    <a:pt x="2969" y="1812"/>
                  </a:lnTo>
                  <a:lnTo>
                    <a:pt x="2969" y="1812"/>
                  </a:lnTo>
                  <a:lnTo>
                    <a:pt x="2969" y="1812"/>
                  </a:lnTo>
                  <a:lnTo>
                    <a:pt x="2969" y="1812"/>
                  </a:lnTo>
                  <a:lnTo>
                    <a:pt x="2969" y="1812"/>
                  </a:lnTo>
                  <a:lnTo>
                    <a:pt x="2937" y="1843"/>
                  </a:lnTo>
                  <a:lnTo>
                    <a:pt x="2937" y="1843"/>
                  </a:lnTo>
                  <a:lnTo>
                    <a:pt x="2937" y="1843"/>
                  </a:lnTo>
                  <a:lnTo>
                    <a:pt x="2906" y="1812"/>
                  </a:lnTo>
                  <a:lnTo>
                    <a:pt x="2937" y="1812"/>
                  </a:lnTo>
                  <a:lnTo>
                    <a:pt x="2937" y="1812"/>
                  </a:lnTo>
                  <a:lnTo>
                    <a:pt x="2969" y="1781"/>
                  </a:lnTo>
                  <a:lnTo>
                    <a:pt x="3000" y="1750"/>
                  </a:lnTo>
                  <a:lnTo>
                    <a:pt x="3000" y="1718"/>
                  </a:lnTo>
                  <a:lnTo>
                    <a:pt x="2969" y="1718"/>
                  </a:lnTo>
                  <a:lnTo>
                    <a:pt x="2937" y="1656"/>
                  </a:lnTo>
                  <a:lnTo>
                    <a:pt x="2906" y="1656"/>
                  </a:lnTo>
                  <a:lnTo>
                    <a:pt x="2875" y="1624"/>
                  </a:lnTo>
                  <a:lnTo>
                    <a:pt x="2844" y="1624"/>
                  </a:lnTo>
                  <a:lnTo>
                    <a:pt x="2844" y="1624"/>
                  </a:lnTo>
                  <a:lnTo>
                    <a:pt x="2844" y="1624"/>
                  </a:lnTo>
                  <a:lnTo>
                    <a:pt x="2812" y="1656"/>
                  </a:lnTo>
                  <a:lnTo>
                    <a:pt x="2812" y="1656"/>
                  </a:lnTo>
                  <a:lnTo>
                    <a:pt x="2812" y="1687"/>
                  </a:lnTo>
                  <a:lnTo>
                    <a:pt x="2812" y="1687"/>
                  </a:lnTo>
                  <a:lnTo>
                    <a:pt x="2781" y="1687"/>
                  </a:lnTo>
                  <a:lnTo>
                    <a:pt x="2781" y="1718"/>
                  </a:lnTo>
                  <a:lnTo>
                    <a:pt x="2781" y="1718"/>
                  </a:lnTo>
                  <a:lnTo>
                    <a:pt x="2781" y="1687"/>
                  </a:lnTo>
                  <a:lnTo>
                    <a:pt x="2750" y="1687"/>
                  </a:lnTo>
                  <a:lnTo>
                    <a:pt x="2719" y="1687"/>
                  </a:lnTo>
                  <a:lnTo>
                    <a:pt x="2719" y="1718"/>
                  </a:lnTo>
                  <a:lnTo>
                    <a:pt x="2719" y="1718"/>
                  </a:lnTo>
                  <a:lnTo>
                    <a:pt x="2687" y="1687"/>
                  </a:lnTo>
                  <a:lnTo>
                    <a:pt x="2719" y="1687"/>
                  </a:lnTo>
                  <a:lnTo>
                    <a:pt x="2719" y="1656"/>
                  </a:lnTo>
                  <a:lnTo>
                    <a:pt x="2750" y="1656"/>
                  </a:lnTo>
                  <a:lnTo>
                    <a:pt x="2750" y="1624"/>
                  </a:lnTo>
                  <a:lnTo>
                    <a:pt x="2750" y="1624"/>
                  </a:lnTo>
                  <a:lnTo>
                    <a:pt x="2781" y="1593"/>
                  </a:lnTo>
                  <a:lnTo>
                    <a:pt x="2781" y="1593"/>
                  </a:lnTo>
                  <a:lnTo>
                    <a:pt x="2781" y="1562"/>
                  </a:lnTo>
                  <a:lnTo>
                    <a:pt x="2781" y="1531"/>
                  </a:lnTo>
                  <a:lnTo>
                    <a:pt x="2781" y="1531"/>
                  </a:lnTo>
                  <a:lnTo>
                    <a:pt x="2781" y="1531"/>
                  </a:lnTo>
                  <a:lnTo>
                    <a:pt x="2781" y="1500"/>
                  </a:lnTo>
                  <a:lnTo>
                    <a:pt x="2781" y="1500"/>
                  </a:lnTo>
                  <a:lnTo>
                    <a:pt x="2750" y="1468"/>
                  </a:lnTo>
                  <a:lnTo>
                    <a:pt x="2656" y="1500"/>
                  </a:lnTo>
                  <a:lnTo>
                    <a:pt x="2562" y="1531"/>
                  </a:lnTo>
                  <a:lnTo>
                    <a:pt x="2531" y="1531"/>
                  </a:lnTo>
                  <a:lnTo>
                    <a:pt x="2500" y="1531"/>
                  </a:lnTo>
                  <a:lnTo>
                    <a:pt x="2469" y="1562"/>
                  </a:lnTo>
                  <a:lnTo>
                    <a:pt x="2406" y="1593"/>
                  </a:lnTo>
                  <a:lnTo>
                    <a:pt x="2375" y="1624"/>
                  </a:lnTo>
                  <a:lnTo>
                    <a:pt x="2344" y="1624"/>
                  </a:lnTo>
                  <a:lnTo>
                    <a:pt x="2344" y="1656"/>
                  </a:lnTo>
                  <a:lnTo>
                    <a:pt x="2344" y="1656"/>
                  </a:lnTo>
                  <a:lnTo>
                    <a:pt x="2344" y="1656"/>
                  </a:lnTo>
                  <a:lnTo>
                    <a:pt x="2344" y="1687"/>
                  </a:lnTo>
                  <a:lnTo>
                    <a:pt x="2344" y="1687"/>
                  </a:lnTo>
                  <a:lnTo>
                    <a:pt x="2344" y="1687"/>
                  </a:lnTo>
                  <a:lnTo>
                    <a:pt x="2344" y="1718"/>
                  </a:lnTo>
                  <a:lnTo>
                    <a:pt x="2312" y="1718"/>
                  </a:lnTo>
                  <a:lnTo>
                    <a:pt x="2250" y="1750"/>
                  </a:lnTo>
                  <a:lnTo>
                    <a:pt x="2250" y="1750"/>
                  </a:lnTo>
                  <a:lnTo>
                    <a:pt x="2250" y="1781"/>
                  </a:lnTo>
                  <a:lnTo>
                    <a:pt x="2250" y="1812"/>
                  </a:lnTo>
                  <a:lnTo>
                    <a:pt x="2250" y="1812"/>
                  </a:lnTo>
                  <a:lnTo>
                    <a:pt x="2250" y="1812"/>
                  </a:lnTo>
                  <a:lnTo>
                    <a:pt x="2250" y="1843"/>
                  </a:lnTo>
                  <a:lnTo>
                    <a:pt x="2250" y="1843"/>
                  </a:lnTo>
                  <a:lnTo>
                    <a:pt x="2281" y="1875"/>
                  </a:lnTo>
                  <a:lnTo>
                    <a:pt x="2312" y="1875"/>
                  </a:lnTo>
                  <a:lnTo>
                    <a:pt x="2344" y="1875"/>
                  </a:lnTo>
                  <a:lnTo>
                    <a:pt x="2312" y="1906"/>
                  </a:lnTo>
                  <a:lnTo>
                    <a:pt x="2281" y="1906"/>
                  </a:lnTo>
                  <a:lnTo>
                    <a:pt x="2281" y="1906"/>
                  </a:lnTo>
                  <a:lnTo>
                    <a:pt x="2281" y="1937"/>
                  </a:lnTo>
                  <a:lnTo>
                    <a:pt x="2281" y="1937"/>
                  </a:lnTo>
                  <a:lnTo>
                    <a:pt x="2312" y="1937"/>
                  </a:lnTo>
                  <a:lnTo>
                    <a:pt x="2312" y="1968"/>
                  </a:lnTo>
                  <a:lnTo>
                    <a:pt x="2344" y="1968"/>
                  </a:lnTo>
                  <a:lnTo>
                    <a:pt x="2406" y="1968"/>
                  </a:lnTo>
                  <a:lnTo>
                    <a:pt x="2531" y="1968"/>
                  </a:lnTo>
                  <a:lnTo>
                    <a:pt x="2531" y="2000"/>
                  </a:lnTo>
                  <a:lnTo>
                    <a:pt x="2562" y="2000"/>
                  </a:lnTo>
                  <a:lnTo>
                    <a:pt x="2531" y="2000"/>
                  </a:lnTo>
                  <a:lnTo>
                    <a:pt x="2531" y="2000"/>
                  </a:lnTo>
                  <a:lnTo>
                    <a:pt x="2500" y="1968"/>
                  </a:lnTo>
                  <a:lnTo>
                    <a:pt x="2469" y="1968"/>
                  </a:lnTo>
                  <a:lnTo>
                    <a:pt x="2469" y="2000"/>
                  </a:lnTo>
                  <a:lnTo>
                    <a:pt x="2469" y="2000"/>
                  </a:lnTo>
                  <a:lnTo>
                    <a:pt x="2469" y="2000"/>
                  </a:lnTo>
                  <a:lnTo>
                    <a:pt x="2500" y="2000"/>
                  </a:lnTo>
                  <a:lnTo>
                    <a:pt x="2469" y="2000"/>
                  </a:lnTo>
                  <a:lnTo>
                    <a:pt x="2437" y="2000"/>
                  </a:lnTo>
                  <a:lnTo>
                    <a:pt x="2437" y="2000"/>
                  </a:lnTo>
                  <a:lnTo>
                    <a:pt x="2406" y="2000"/>
                  </a:lnTo>
                  <a:lnTo>
                    <a:pt x="2344" y="2031"/>
                  </a:lnTo>
                  <a:lnTo>
                    <a:pt x="2281" y="2031"/>
                  </a:lnTo>
                  <a:lnTo>
                    <a:pt x="2281" y="2031"/>
                  </a:lnTo>
                  <a:lnTo>
                    <a:pt x="2250" y="2031"/>
                  </a:lnTo>
                  <a:lnTo>
                    <a:pt x="2219" y="2031"/>
                  </a:lnTo>
                  <a:lnTo>
                    <a:pt x="2219" y="2062"/>
                  </a:lnTo>
                  <a:lnTo>
                    <a:pt x="2219" y="2093"/>
                  </a:lnTo>
                  <a:lnTo>
                    <a:pt x="2250" y="2156"/>
                  </a:lnTo>
                  <a:lnTo>
                    <a:pt x="2312" y="2187"/>
                  </a:lnTo>
                  <a:lnTo>
                    <a:pt x="2375" y="2218"/>
                  </a:lnTo>
                  <a:lnTo>
                    <a:pt x="2406" y="2218"/>
                  </a:lnTo>
                  <a:lnTo>
                    <a:pt x="2406" y="2218"/>
                  </a:lnTo>
                  <a:lnTo>
                    <a:pt x="2406" y="2218"/>
                  </a:lnTo>
                  <a:lnTo>
                    <a:pt x="2469" y="2250"/>
                  </a:lnTo>
                  <a:lnTo>
                    <a:pt x="2531" y="2250"/>
                  </a:lnTo>
                  <a:lnTo>
                    <a:pt x="2562" y="2250"/>
                  </a:lnTo>
                  <a:lnTo>
                    <a:pt x="2562" y="2250"/>
                  </a:lnTo>
                  <a:lnTo>
                    <a:pt x="2594" y="2250"/>
                  </a:lnTo>
                  <a:lnTo>
                    <a:pt x="2625" y="2250"/>
                  </a:lnTo>
                  <a:lnTo>
                    <a:pt x="2625" y="2250"/>
                  </a:lnTo>
                  <a:lnTo>
                    <a:pt x="2656" y="2281"/>
                  </a:lnTo>
                  <a:lnTo>
                    <a:pt x="2687" y="2281"/>
                  </a:lnTo>
                  <a:lnTo>
                    <a:pt x="2781" y="2375"/>
                  </a:lnTo>
                  <a:lnTo>
                    <a:pt x="2812" y="2406"/>
                  </a:lnTo>
                  <a:lnTo>
                    <a:pt x="2812" y="2406"/>
                  </a:lnTo>
                  <a:lnTo>
                    <a:pt x="2812" y="2406"/>
                  </a:lnTo>
                  <a:lnTo>
                    <a:pt x="2812" y="2406"/>
                  </a:lnTo>
                  <a:lnTo>
                    <a:pt x="2750" y="2406"/>
                  </a:lnTo>
                  <a:lnTo>
                    <a:pt x="2750" y="2406"/>
                  </a:lnTo>
                  <a:lnTo>
                    <a:pt x="2719" y="2406"/>
                  </a:lnTo>
                  <a:lnTo>
                    <a:pt x="2719" y="2406"/>
                  </a:lnTo>
                  <a:lnTo>
                    <a:pt x="2656" y="2406"/>
                  </a:lnTo>
                  <a:lnTo>
                    <a:pt x="2625" y="2375"/>
                  </a:lnTo>
                  <a:lnTo>
                    <a:pt x="2594" y="2375"/>
                  </a:lnTo>
                  <a:lnTo>
                    <a:pt x="2562" y="2343"/>
                  </a:lnTo>
                  <a:lnTo>
                    <a:pt x="2531" y="2343"/>
                  </a:lnTo>
                  <a:lnTo>
                    <a:pt x="2437" y="2343"/>
                  </a:lnTo>
                  <a:lnTo>
                    <a:pt x="2312" y="2343"/>
                  </a:lnTo>
                  <a:lnTo>
                    <a:pt x="2250" y="2343"/>
                  </a:lnTo>
                  <a:lnTo>
                    <a:pt x="2250" y="2343"/>
                  </a:lnTo>
                  <a:lnTo>
                    <a:pt x="2250" y="2343"/>
                  </a:lnTo>
                  <a:lnTo>
                    <a:pt x="2250" y="2375"/>
                  </a:lnTo>
                  <a:lnTo>
                    <a:pt x="2250" y="2406"/>
                  </a:lnTo>
                  <a:lnTo>
                    <a:pt x="2250" y="2406"/>
                  </a:lnTo>
                  <a:lnTo>
                    <a:pt x="2250" y="2406"/>
                  </a:lnTo>
                  <a:lnTo>
                    <a:pt x="2250" y="2437"/>
                  </a:lnTo>
                  <a:lnTo>
                    <a:pt x="2250" y="2468"/>
                  </a:lnTo>
                  <a:lnTo>
                    <a:pt x="2281" y="2468"/>
                  </a:lnTo>
                  <a:lnTo>
                    <a:pt x="2281" y="2468"/>
                  </a:lnTo>
                  <a:lnTo>
                    <a:pt x="2250" y="2437"/>
                  </a:lnTo>
                  <a:lnTo>
                    <a:pt x="2250" y="2406"/>
                  </a:lnTo>
                  <a:lnTo>
                    <a:pt x="2250" y="2406"/>
                  </a:lnTo>
                  <a:lnTo>
                    <a:pt x="2250" y="2375"/>
                  </a:lnTo>
                  <a:lnTo>
                    <a:pt x="2312" y="2375"/>
                  </a:lnTo>
                  <a:lnTo>
                    <a:pt x="2344" y="2406"/>
                  </a:lnTo>
                  <a:lnTo>
                    <a:pt x="2406" y="2406"/>
                  </a:lnTo>
                  <a:lnTo>
                    <a:pt x="2469" y="2406"/>
                  </a:lnTo>
                  <a:lnTo>
                    <a:pt x="2500" y="2437"/>
                  </a:lnTo>
                  <a:lnTo>
                    <a:pt x="2562" y="2437"/>
                  </a:lnTo>
                  <a:lnTo>
                    <a:pt x="2625" y="2468"/>
                  </a:lnTo>
                  <a:lnTo>
                    <a:pt x="2687" y="2468"/>
                  </a:lnTo>
                  <a:lnTo>
                    <a:pt x="2656" y="2500"/>
                  </a:lnTo>
                  <a:lnTo>
                    <a:pt x="2656" y="2531"/>
                  </a:lnTo>
                  <a:close/>
                  <a:moveTo>
                    <a:pt x="3156" y="1187"/>
                  </a:moveTo>
                  <a:lnTo>
                    <a:pt x="3156" y="1156"/>
                  </a:lnTo>
                  <a:lnTo>
                    <a:pt x="3156" y="1156"/>
                  </a:lnTo>
                  <a:lnTo>
                    <a:pt x="3187" y="1156"/>
                  </a:lnTo>
                  <a:lnTo>
                    <a:pt x="3187" y="1125"/>
                  </a:lnTo>
                  <a:lnTo>
                    <a:pt x="3219" y="1125"/>
                  </a:lnTo>
                  <a:lnTo>
                    <a:pt x="3219" y="1125"/>
                  </a:lnTo>
                  <a:lnTo>
                    <a:pt x="3250" y="968"/>
                  </a:lnTo>
                  <a:lnTo>
                    <a:pt x="3250" y="937"/>
                  </a:lnTo>
                  <a:lnTo>
                    <a:pt x="3250" y="937"/>
                  </a:lnTo>
                  <a:lnTo>
                    <a:pt x="3219" y="937"/>
                  </a:lnTo>
                  <a:lnTo>
                    <a:pt x="3187" y="906"/>
                  </a:lnTo>
                  <a:lnTo>
                    <a:pt x="3187" y="937"/>
                  </a:lnTo>
                  <a:lnTo>
                    <a:pt x="3156" y="906"/>
                  </a:lnTo>
                  <a:lnTo>
                    <a:pt x="3156" y="906"/>
                  </a:lnTo>
                  <a:lnTo>
                    <a:pt x="3156" y="906"/>
                  </a:lnTo>
                  <a:lnTo>
                    <a:pt x="3156" y="875"/>
                  </a:lnTo>
                  <a:lnTo>
                    <a:pt x="3156" y="843"/>
                  </a:lnTo>
                  <a:lnTo>
                    <a:pt x="3156" y="843"/>
                  </a:lnTo>
                  <a:lnTo>
                    <a:pt x="3156" y="843"/>
                  </a:lnTo>
                  <a:lnTo>
                    <a:pt x="3125" y="843"/>
                  </a:lnTo>
                  <a:lnTo>
                    <a:pt x="3125" y="812"/>
                  </a:lnTo>
                  <a:lnTo>
                    <a:pt x="3125" y="812"/>
                  </a:lnTo>
                  <a:lnTo>
                    <a:pt x="3125" y="812"/>
                  </a:lnTo>
                  <a:lnTo>
                    <a:pt x="3125" y="812"/>
                  </a:lnTo>
                  <a:lnTo>
                    <a:pt x="3125" y="812"/>
                  </a:lnTo>
                  <a:lnTo>
                    <a:pt x="3125" y="781"/>
                  </a:lnTo>
                  <a:lnTo>
                    <a:pt x="3093" y="750"/>
                  </a:lnTo>
                  <a:lnTo>
                    <a:pt x="3093" y="718"/>
                  </a:lnTo>
                  <a:lnTo>
                    <a:pt x="3062" y="687"/>
                  </a:lnTo>
                  <a:lnTo>
                    <a:pt x="3062" y="687"/>
                  </a:lnTo>
                  <a:lnTo>
                    <a:pt x="3062" y="687"/>
                  </a:lnTo>
                  <a:lnTo>
                    <a:pt x="3000" y="687"/>
                  </a:lnTo>
                  <a:lnTo>
                    <a:pt x="3000" y="687"/>
                  </a:lnTo>
                  <a:lnTo>
                    <a:pt x="3000" y="656"/>
                  </a:lnTo>
                  <a:lnTo>
                    <a:pt x="3000" y="656"/>
                  </a:lnTo>
                  <a:lnTo>
                    <a:pt x="3000" y="656"/>
                  </a:lnTo>
                  <a:lnTo>
                    <a:pt x="3000" y="625"/>
                  </a:lnTo>
                  <a:lnTo>
                    <a:pt x="3000" y="625"/>
                  </a:lnTo>
                  <a:lnTo>
                    <a:pt x="3000" y="625"/>
                  </a:lnTo>
                  <a:lnTo>
                    <a:pt x="3000" y="593"/>
                  </a:lnTo>
                  <a:lnTo>
                    <a:pt x="3000" y="593"/>
                  </a:lnTo>
                  <a:lnTo>
                    <a:pt x="2969" y="593"/>
                  </a:lnTo>
                  <a:lnTo>
                    <a:pt x="2969" y="593"/>
                  </a:lnTo>
                  <a:lnTo>
                    <a:pt x="2906" y="593"/>
                  </a:lnTo>
                  <a:lnTo>
                    <a:pt x="2906" y="593"/>
                  </a:lnTo>
                  <a:lnTo>
                    <a:pt x="2875" y="625"/>
                  </a:lnTo>
                  <a:lnTo>
                    <a:pt x="2875" y="625"/>
                  </a:lnTo>
                  <a:lnTo>
                    <a:pt x="2875" y="625"/>
                  </a:lnTo>
                  <a:lnTo>
                    <a:pt x="2875" y="625"/>
                  </a:lnTo>
                  <a:lnTo>
                    <a:pt x="2875" y="656"/>
                  </a:lnTo>
                  <a:lnTo>
                    <a:pt x="2937" y="656"/>
                  </a:lnTo>
                  <a:lnTo>
                    <a:pt x="2937" y="656"/>
                  </a:lnTo>
                  <a:lnTo>
                    <a:pt x="2937" y="687"/>
                  </a:lnTo>
                  <a:lnTo>
                    <a:pt x="2937" y="687"/>
                  </a:lnTo>
                  <a:lnTo>
                    <a:pt x="2875" y="656"/>
                  </a:lnTo>
                  <a:lnTo>
                    <a:pt x="2875" y="656"/>
                  </a:lnTo>
                  <a:lnTo>
                    <a:pt x="2844" y="656"/>
                  </a:lnTo>
                  <a:lnTo>
                    <a:pt x="2844" y="656"/>
                  </a:lnTo>
                  <a:lnTo>
                    <a:pt x="2812" y="656"/>
                  </a:lnTo>
                  <a:lnTo>
                    <a:pt x="2812" y="687"/>
                  </a:lnTo>
                  <a:lnTo>
                    <a:pt x="2812" y="687"/>
                  </a:lnTo>
                  <a:lnTo>
                    <a:pt x="2812" y="687"/>
                  </a:lnTo>
                  <a:lnTo>
                    <a:pt x="2812" y="718"/>
                  </a:lnTo>
                  <a:lnTo>
                    <a:pt x="2781" y="718"/>
                  </a:lnTo>
                  <a:lnTo>
                    <a:pt x="2812" y="718"/>
                  </a:lnTo>
                  <a:lnTo>
                    <a:pt x="2812" y="718"/>
                  </a:lnTo>
                  <a:lnTo>
                    <a:pt x="2875" y="750"/>
                  </a:lnTo>
                  <a:lnTo>
                    <a:pt x="2906" y="750"/>
                  </a:lnTo>
                  <a:lnTo>
                    <a:pt x="2906" y="750"/>
                  </a:lnTo>
                  <a:lnTo>
                    <a:pt x="2875" y="750"/>
                  </a:lnTo>
                  <a:lnTo>
                    <a:pt x="2844" y="750"/>
                  </a:lnTo>
                  <a:lnTo>
                    <a:pt x="2812" y="750"/>
                  </a:lnTo>
                  <a:lnTo>
                    <a:pt x="2781" y="750"/>
                  </a:lnTo>
                  <a:lnTo>
                    <a:pt x="2750" y="750"/>
                  </a:lnTo>
                  <a:lnTo>
                    <a:pt x="2750" y="750"/>
                  </a:lnTo>
                  <a:lnTo>
                    <a:pt x="2750" y="781"/>
                  </a:lnTo>
                  <a:lnTo>
                    <a:pt x="2750" y="781"/>
                  </a:lnTo>
                  <a:lnTo>
                    <a:pt x="2750" y="781"/>
                  </a:lnTo>
                  <a:lnTo>
                    <a:pt x="2781" y="812"/>
                  </a:lnTo>
                  <a:lnTo>
                    <a:pt x="2812" y="812"/>
                  </a:lnTo>
                  <a:lnTo>
                    <a:pt x="2875" y="812"/>
                  </a:lnTo>
                  <a:lnTo>
                    <a:pt x="2875" y="812"/>
                  </a:lnTo>
                  <a:lnTo>
                    <a:pt x="2875" y="812"/>
                  </a:lnTo>
                  <a:lnTo>
                    <a:pt x="2875" y="812"/>
                  </a:lnTo>
                  <a:lnTo>
                    <a:pt x="2875" y="812"/>
                  </a:lnTo>
                  <a:lnTo>
                    <a:pt x="2812" y="843"/>
                  </a:lnTo>
                  <a:lnTo>
                    <a:pt x="2781" y="843"/>
                  </a:lnTo>
                  <a:lnTo>
                    <a:pt x="2750" y="843"/>
                  </a:lnTo>
                  <a:lnTo>
                    <a:pt x="2719" y="843"/>
                  </a:lnTo>
                  <a:lnTo>
                    <a:pt x="2719" y="843"/>
                  </a:lnTo>
                  <a:lnTo>
                    <a:pt x="2719" y="843"/>
                  </a:lnTo>
                  <a:lnTo>
                    <a:pt x="2687" y="843"/>
                  </a:lnTo>
                  <a:lnTo>
                    <a:pt x="2687" y="843"/>
                  </a:lnTo>
                  <a:lnTo>
                    <a:pt x="2687" y="875"/>
                  </a:lnTo>
                  <a:lnTo>
                    <a:pt x="2687" y="875"/>
                  </a:lnTo>
                  <a:lnTo>
                    <a:pt x="2687" y="875"/>
                  </a:lnTo>
                  <a:lnTo>
                    <a:pt x="2656" y="875"/>
                  </a:lnTo>
                  <a:lnTo>
                    <a:pt x="2687" y="906"/>
                  </a:lnTo>
                  <a:lnTo>
                    <a:pt x="2719" y="937"/>
                  </a:lnTo>
                  <a:lnTo>
                    <a:pt x="2719" y="937"/>
                  </a:lnTo>
                  <a:lnTo>
                    <a:pt x="2750" y="937"/>
                  </a:lnTo>
                  <a:lnTo>
                    <a:pt x="2750" y="968"/>
                  </a:lnTo>
                  <a:lnTo>
                    <a:pt x="2781" y="1000"/>
                  </a:lnTo>
                  <a:lnTo>
                    <a:pt x="2781" y="1000"/>
                  </a:lnTo>
                  <a:lnTo>
                    <a:pt x="2781" y="1000"/>
                  </a:lnTo>
                  <a:lnTo>
                    <a:pt x="2812" y="968"/>
                  </a:lnTo>
                  <a:lnTo>
                    <a:pt x="2812" y="968"/>
                  </a:lnTo>
                  <a:lnTo>
                    <a:pt x="2812" y="968"/>
                  </a:lnTo>
                  <a:lnTo>
                    <a:pt x="2812" y="968"/>
                  </a:lnTo>
                  <a:lnTo>
                    <a:pt x="2812" y="968"/>
                  </a:lnTo>
                  <a:lnTo>
                    <a:pt x="2844" y="968"/>
                  </a:lnTo>
                  <a:lnTo>
                    <a:pt x="2844" y="1000"/>
                  </a:lnTo>
                  <a:lnTo>
                    <a:pt x="2844" y="1000"/>
                  </a:lnTo>
                  <a:lnTo>
                    <a:pt x="2844" y="1000"/>
                  </a:lnTo>
                  <a:lnTo>
                    <a:pt x="2844" y="1000"/>
                  </a:lnTo>
                  <a:lnTo>
                    <a:pt x="2844" y="1000"/>
                  </a:lnTo>
                  <a:lnTo>
                    <a:pt x="2875" y="1000"/>
                  </a:lnTo>
                  <a:lnTo>
                    <a:pt x="2906" y="968"/>
                  </a:lnTo>
                  <a:lnTo>
                    <a:pt x="2906" y="968"/>
                  </a:lnTo>
                  <a:lnTo>
                    <a:pt x="2906" y="937"/>
                  </a:lnTo>
                  <a:lnTo>
                    <a:pt x="2906" y="937"/>
                  </a:lnTo>
                  <a:lnTo>
                    <a:pt x="2906" y="937"/>
                  </a:lnTo>
                  <a:lnTo>
                    <a:pt x="2906" y="937"/>
                  </a:lnTo>
                  <a:lnTo>
                    <a:pt x="2906" y="937"/>
                  </a:lnTo>
                  <a:lnTo>
                    <a:pt x="2906" y="968"/>
                  </a:lnTo>
                  <a:lnTo>
                    <a:pt x="2937" y="937"/>
                  </a:lnTo>
                  <a:lnTo>
                    <a:pt x="2937" y="906"/>
                  </a:lnTo>
                  <a:lnTo>
                    <a:pt x="2937" y="906"/>
                  </a:lnTo>
                  <a:lnTo>
                    <a:pt x="2937" y="906"/>
                  </a:lnTo>
                  <a:lnTo>
                    <a:pt x="2937" y="906"/>
                  </a:lnTo>
                  <a:lnTo>
                    <a:pt x="2937" y="906"/>
                  </a:lnTo>
                  <a:lnTo>
                    <a:pt x="2937" y="937"/>
                  </a:lnTo>
                  <a:lnTo>
                    <a:pt x="2969" y="906"/>
                  </a:lnTo>
                  <a:lnTo>
                    <a:pt x="3000" y="906"/>
                  </a:lnTo>
                  <a:lnTo>
                    <a:pt x="2969" y="937"/>
                  </a:lnTo>
                  <a:lnTo>
                    <a:pt x="2969" y="937"/>
                  </a:lnTo>
                  <a:lnTo>
                    <a:pt x="2937" y="937"/>
                  </a:lnTo>
                  <a:lnTo>
                    <a:pt x="2937" y="968"/>
                  </a:lnTo>
                  <a:lnTo>
                    <a:pt x="2937" y="968"/>
                  </a:lnTo>
                  <a:lnTo>
                    <a:pt x="2937" y="968"/>
                  </a:lnTo>
                  <a:lnTo>
                    <a:pt x="2937" y="1000"/>
                  </a:lnTo>
                  <a:lnTo>
                    <a:pt x="2937" y="1000"/>
                  </a:lnTo>
                  <a:lnTo>
                    <a:pt x="2937" y="1000"/>
                  </a:lnTo>
                  <a:lnTo>
                    <a:pt x="2937" y="1000"/>
                  </a:lnTo>
                  <a:lnTo>
                    <a:pt x="2969" y="1000"/>
                  </a:lnTo>
                  <a:lnTo>
                    <a:pt x="3000" y="1031"/>
                  </a:lnTo>
                  <a:lnTo>
                    <a:pt x="3000" y="1000"/>
                  </a:lnTo>
                  <a:lnTo>
                    <a:pt x="3000" y="1000"/>
                  </a:lnTo>
                  <a:lnTo>
                    <a:pt x="3031" y="1000"/>
                  </a:lnTo>
                  <a:lnTo>
                    <a:pt x="3031" y="1000"/>
                  </a:lnTo>
                  <a:lnTo>
                    <a:pt x="3031" y="1000"/>
                  </a:lnTo>
                  <a:lnTo>
                    <a:pt x="3031" y="1000"/>
                  </a:lnTo>
                  <a:lnTo>
                    <a:pt x="3062" y="1031"/>
                  </a:lnTo>
                  <a:lnTo>
                    <a:pt x="3062" y="1031"/>
                  </a:lnTo>
                  <a:lnTo>
                    <a:pt x="3062" y="1031"/>
                  </a:lnTo>
                  <a:lnTo>
                    <a:pt x="3093" y="1031"/>
                  </a:lnTo>
                  <a:lnTo>
                    <a:pt x="3093" y="1031"/>
                  </a:lnTo>
                  <a:lnTo>
                    <a:pt x="3125" y="1031"/>
                  </a:lnTo>
                  <a:lnTo>
                    <a:pt x="3156" y="1000"/>
                  </a:lnTo>
                  <a:lnTo>
                    <a:pt x="3156" y="1000"/>
                  </a:lnTo>
                  <a:lnTo>
                    <a:pt x="3156" y="1000"/>
                  </a:lnTo>
                  <a:lnTo>
                    <a:pt x="3156" y="1031"/>
                  </a:lnTo>
                  <a:lnTo>
                    <a:pt x="3125" y="1031"/>
                  </a:lnTo>
                  <a:lnTo>
                    <a:pt x="3093" y="1062"/>
                  </a:lnTo>
                  <a:lnTo>
                    <a:pt x="3093" y="1062"/>
                  </a:lnTo>
                  <a:lnTo>
                    <a:pt x="3093" y="1062"/>
                  </a:lnTo>
                  <a:lnTo>
                    <a:pt x="3062" y="1062"/>
                  </a:lnTo>
                  <a:lnTo>
                    <a:pt x="3062" y="1062"/>
                  </a:lnTo>
                  <a:lnTo>
                    <a:pt x="3031" y="1062"/>
                  </a:lnTo>
                  <a:lnTo>
                    <a:pt x="3000" y="1062"/>
                  </a:lnTo>
                  <a:lnTo>
                    <a:pt x="2969" y="1062"/>
                  </a:lnTo>
                  <a:lnTo>
                    <a:pt x="2906" y="1093"/>
                  </a:lnTo>
                  <a:lnTo>
                    <a:pt x="2875" y="1093"/>
                  </a:lnTo>
                  <a:lnTo>
                    <a:pt x="2875" y="1093"/>
                  </a:lnTo>
                  <a:lnTo>
                    <a:pt x="2875" y="1125"/>
                  </a:lnTo>
                  <a:lnTo>
                    <a:pt x="2875" y="1125"/>
                  </a:lnTo>
                  <a:lnTo>
                    <a:pt x="2875" y="1156"/>
                  </a:lnTo>
                  <a:lnTo>
                    <a:pt x="2906" y="1187"/>
                  </a:lnTo>
                  <a:lnTo>
                    <a:pt x="2906" y="1187"/>
                  </a:lnTo>
                  <a:lnTo>
                    <a:pt x="2906" y="1187"/>
                  </a:lnTo>
                  <a:lnTo>
                    <a:pt x="2937" y="1218"/>
                  </a:lnTo>
                  <a:lnTo>
                    <a:pt x="3000" y="1218"/>
                  </a:lnTo>
                  <a:lnTo>
                    <a:pt x="3062" y="1218"/>
                  </a:lnTo>
                  <a:lnTo>
                    <a:pt x="3093" y="1187"/>
                  </a:lnTo>
                  <a:lnTo>
                    <a:pt x="3125" y="1187"/>
                  </a:lnTo>
                  <a:lnTo>
                    <a:pt x="3156" y="1187"/>
                  </a:lnTo>
                  <a:close/>
                  <a:moveTo>
                    <a:pt x="2719" y="687"/>
                  </a:moveTo>
                  <a:lnTo>
                    <a:pt x="2719" y="687"/>
                  </a:lnTo>
                  <a:lnTo>
                    <a:pt x="2750" y="656"/>
                  </a:lnTo>
                  <a:lnTo>
                    <a:pt x="2750" y="656"/>
                  </a:lnTo>
                  <a:lnTo>
                    <a:pt x="2750" y="625"/>
                  </a:lnTo>
                  <a:lnTo>
                    <a:pt x="2750" y="625"/>
                  </a:lnTo>
                  <a:lnTo>
                    <a:pt x="2719" y="656"/>
                  </a:lnTo>
                  <a:lnTo>
                    <a:pt x="2687" y="656"/>
                  </a:lnTo>
                  <a:lnTo>
                    <a:pt x="2687" y="656"/>
                  </a:lnTo>
                  <a:lnTo>
                    <a:pt x="2656" y="687"/>
                  </a:lnTo>
                  <a:lnTo>
                    <a:pt x="2625" y="718"/>
                  </a:lnTo>
                  <a:lnTo>
                    <a:pt x="2594" y="718"/>
                  </a:lnTo>
                  <a:lnTo>
                    <a:pt x="2594" y="718"/>
                  </a:lnTo>
                  <a:lnTo>
                    <a:pt x="2562" y="750"/>
                  </a:lnTo>
                  <a:lnTo>
                    <a:pt x="2562" y="750"/>
                  </a:lnTo>
                  <a:lnTo>
                    <a:pt x="2594" y="750"/>
                  </a:lnTo>
                  <a:lnTo>
                    <a:pt x="2594" y="750"/>
                  </a:lnTo>
                  <a:lnTo>
                    <a:pt x="2594" y="781"/>
                  </a:lnTo>
                  <a:lnTo>
                    <a:pt x="2625" y="781"/>
                  </a:lnTo>
                  <a:lnTo>
                    <a:pt x="2656" y="781"/>
                  </a:lnTo>
                  <a:lnTo>
                    <a:pt x="2656" y="781"/>
                  </a:lnTo>
                  <a:lnTo>
                    <a:pt x="2687" y="718"/>
                  </a:lnTo>
                  <a:lnTo>
                    <a:pt x="2719" y="687"/>
                  </a:lnTo>
                  <a:close/>
                  <a:moveTo>
                    <a:pt x="3281" y="687"/>
                  </a:moveTo>
                  <a:lnTo>
                    <a:pt x="3281" y="687"/>
                  </a:lnTo>
                  <a:lnTo>
                    <a:pt x="3281" y="718"/>
                  </a:lnTo>
                  <a:lnTo>
                    <a:pt x="3281" y="718"/>
                  </a:lnTo>
                  <a:lnTo>
                    <a:pt x="3281" y="718"/>
                  </a:lnTo>
                  <a:lnTo>
                    <a:pt x="3281" y="718"/>
                  </a:lnTo>
                  <a:lnTo>
                    <a:pt x="3281" y="656"/>
                  </a:lnTo>
                  <a:lnTo>
                    <a:pt x="3281" y="687"/>
                  </a:lnTo>
                  <a:close/>
                  <a:moveTo>
                    <a:pt x="3156" y="312"/>
                  </a:moveTo>
                  <a:lnTo>
                    <a:pt x="3156" y="343"/>
                  </a:lnTo>
                  <a:lnTo>
                    <a:pt x="3187" y="343"/>
                  </a:lnTo>
                  <a:lnTo>
                    <a:pt x="3187" y="375"/>
                  </a:lnTo>
                  <a:lnTo>
                    <a:pt x="3187" y="375"/>
                  </a:lnTo>
                  <a:lnTo>
                    <a:pt x="3219" y="375"/>
                  </a:lnTo>
                  <a:lnTo>
                    <a:pt x="3250" y="375"/>
                  </a:lnTo>
                  <a:lnTo>
                    <a:pt x="3281" y="375"/>
                  </a:lnTo>
                  <a:lnTo>
                    <a:pt x="3281" y="375"/>
                  </a:lnTo>
                  <a:lnTo>
                    <a:pt x="3312" y="375"/>
                  </a:lnTo>
                  <a:lnTo>
                    <a:pt x="3312" y="375"/>
                  </a:lnTo>
                  <a:lnTo>
                    <a:pt x="3344" y="343"/>
                  </a:lnTo>
                  <a:lnTo>
                    <a:pt x="3344" y="343"/>
                  </a:lnTo>
                  <a:lnTo>
                    <a:pt x="3344" y="343"/>
                  </a:lnTo>
                  <a:lnTo>
                    <a:pt x="3344" y="312"/>
                  </a:lnTo>
                  <a:lnTo>
                    <a:pt x="3344" y="312"/>
                  </a:lnTo>
                  <a:lnTo>
                    <a:pt x="3344" y="281"/>
                  </a:lnTo>
                  <a:lnTo>
                    <a:pt x="3344" y="281"/>
                  </a:lnTo>
                  <a:lnTo>
                    <a:pt x="3344" y="281"/>
                  </a:lnTo>
                  <a:lnTo>
                    <a:pt x="3312" y="281"/>
                  </a:lnTo>
                  <a:lnTo>
                    <a:pt x="3312" y="281"/>
                  </a:lnTo>
                  <a:lnTo>
                    <a:pt x="3312" y="281"/>
                  </a:lnTo>
                  <a:lnTo>
                    <a:pt x="3312" y="250"/>
                  </a:lnTo>
                  <a:lnTo>
                    <a:pt x="3312" y="250"/>
                  </a:lnTo>
                  <a:lnTo>
                    <a:pt x="3344" y="250"/>
                  </a:lnTo>
                  <a:lnTo>
                    <a:pt x="3375" y="250"/>
                  </a:lnTo>
                  <a:lnTo>
                    <a:pt x="3375" y="187"/>
                  </a:lnTo>
                  <a:lnTo>
                    <a:pt x="3344" y="187"/>
                  </a:lnTo>
                  <a:lnTo>
                    <a:pt x="3344" y="187"/>
                  </a:lnTo>
                  <a:lnTo>
                    <a:pt x="3312" y="187"/>
                  </a:lnTo>
                  <a:lnTo>
                    <a:pt x="3312" y="187"/>
                  </a:lnTo>
                  <a:lnTo>
                    <a:pt x="3219" y="187"/>
                  </a:lnTo>
                  <a:lnTo>
                    <a:pt x="3187" y="218"/>
                  </a:lnTo>
                  <a:lnTo>
                    <a:pt x="3187" y="218"/>
                  </a:lnTo>
                  <a:lnTo>
                    <a:pt x="3187" y="218"/>
                  </a:lnTo>
                  <a:lnTo>
                    <a:pt x="3156" y="218"/>
                  </a:lnTo>
                  <a:lnTo>
                    <a:pt x="3156" y="218"/>
                  </a:lnTo>
                  <a:lnTo>
                    <a:pt x="3156" y="218"/>
                  </a:lnTo>
                  <a:lnTo>
                    <a:pt x="3156" y="250"/>
                  </a:lnTo>
                  <a:lnTo>
                    <a:pt x="3156" y="250"/>
                  </a:lnTo>
                  <a:lnTo>
                    <a:pt x="3156" y="250"/>
                  </a:lnTo>
                  <a:lnTo>
                    <a:pt x="3156" y="281"/>
                  </a:lnTo>
                  <a:lnTo>
                    <a:pt x="3156" y="281"/>
                  </a:lnTo>
                  <a:lnTo>
                    <a:pt x="3156" y="281"/>
                  </a:lnTo>
                  <a:lnTo>
                    <a:pt x="3156" y="312"/>
                  </a:lnTo>
                  <a:close/>
                  <a:moveTo>
                    <a:pt x="1719" y="1531"/>
                  </a:moveTo>
                  <a:lnTo>
                    <a:pt x="1719" y="1531"/>
                  </a:lnTo>
                  <a:lnTo>
                    <a:pt x="1719" y="1562"/>
                  </a:lnTo>
                  <a:lnTo>
                    <a:pt x="1750" y="1593"/>
                  </a:lnTo>
                  <a:lnTo>
                    <a:pt x="1781" y="1656"/>
                  </a:lnTo>
                  <a:lnTo>
                    <a:pt x="1781" y="1687"/>
                  </a:lnTo>
                  <a:lnTo>
                    <a:pt x="1781" y="1718"/>
                  </a:lnTo>
                  <a:lnTo>
                    <a:pt x="1781" y="1718"/>
                  </a:lnTo>
                  <a:lnTo>
                    <a:pt x="1781" y="1750"/>
                  </a:lnTo>
                  <a:lnTo>
                    <a:pt x="1781" y="1812"/>
                  </a:lnTo>
                  <a:lnTo>
                    <a:pt x="1781" y="1812"/>
                  </a:lnTo>
                  <a:lnTo>
                    <a:pt x="1781" y="1843"/>
                  </a:lnTo>
                  <a:lnTo>
                    <a:pt x="1812" y="1843"/>
                  </a:lnTo>
                  <a:lnTo>
                    <a:pt x="1812" y="1875"/>
                  </a:lnTo>
                  <a:lnTo>
                    <a:pt x="1812" y="1875"/>
                  </a:lnTo>
                  <a:lnTo>
                    <a:pt x="1844" y="1875"/>
                  </a:lnTo>
                  <a:lnTo>
                    <a:pt x="1875" y="1843"/>
                  </a:lnTo>
                  <a:lnTo>
                    <a:pt x="1906" y="1843"/>
                  </a:lnTo>
                  <a:lnTo>
                    <a:pt x="1969" y="1812"/>
                  </a:lnTo>
                  <a:lnTo>
                    <a:pt x="1969" y="1812"/>
                  </a:lnTo>
                  <a:lnTo>
                    <a:pt x="1969" y="1812"/>
                  </a:lnTo>
                  <a:lnTo>
                    <a:pt x="1969" y="1843"/>
                  </a:lnTo>
                  <a:lnTo>
                    <a:pt x="1969" y="1843"/>
                  </a:lnTo>
                  <a:lnTo>
                    <a:pt x="2000" y="1843"/>
                  </a:lnTo>
                  <a:lnTo>
                    <a:pt x="2031" y="1843"/>
                  </a:lnTo>
                  <a:lnTo>
                    <a:pt x="2062" y="1843"/>
                  </a:lnTo>
                  <a:lnTo>
                    <a:pt x="2094" y="1812"/>
                  </a:lnTo>
                  <a:lnTo>
                    <a:pt x="2094" y="1812"/>
                  </a:lnTo>
                  <a:lnTo>
                    <a:pt x="2094" y="1812"/>
                  </a:lnTo>
                  <a:lnTo>
                    <a:pt x="2125" y="1750"/>
                  </a:lnTo>
                  <a:lnTo>
                    <a:pt x="2156" y="1718"/>
                  </a:lnTo>
                  <a:lnTo>
                    <a:pt x="2156" y="1687"/>
                  </a:lnTo>
                  <a:lnTo>
                    <a:pt x="2187" y="1656"/>
                  </a:lnTo>
                  <a:lnTo>
                    <a:pt x="2187" y="1656"/>
                  </a:lnTo>
                  <a:lnTo>
                    <a:pt x="2219" y="1656"/>
                  </a:lnTo>
                  <a:lnTo>
                    <a:pt x="2250" y="1656"/>
                  </a:lnTo>
                  <a:lnTo>
                    <a:pt x="2250" y="1624"/>
                  </a:lnTo>
                  <a:lnTo>
                    <a:pt x="2312" y="1562"/>
                  </a:lnTo>
                  <a:lnTo>
                    <a:pt x="2312" y="1562"/>
                  </a:lnTo>
                  <a:lnTo>
                    <a:pt x="2312" y="1562"/>
                  </a:lnTo>
                  <a:lnTo>
                    <a:pt x="2437" y="1531"/>
                  </a:lnTo>
                  <a:lnTo>
                    <a:pt x="2500" y="1500"/>
                  </a:lnTo>
                  <a:lnTo>
                    <a:pt x="2531" y="1500"/>
                  </a:lnTo>
                  <a:lnTo>
                    <a:pt x="2594" y="1468"/>
                  </a:lnTo>
                  <a:lnTo>
                    <a:pt x="2594" y="1468"/>
                  </a:lnTo>
                  <a:lnTo>
                    <a:pt x="2625" y="1468"/>
                  </a:lnTo>
                  <a:lnTo>
                    <a:pt x="2687" y="1437"/>
                  </a:lnTo>
                  <a:lnTo>
                    <a:pt x="2687" y="1437"/>
                  </a:lnTo>
                  <a:lnTo>
                    <a:pt x="2687" y="1437"/>
                  </a:lnTo>
                  <a:lnTo>
                    <a:pt x="2687" y="1437"/>
                  </a:lnTo>
                  <a:lnTo>
                    <a:pt x="2687" y="1406"/>
                  </a:lnTo>
                  <a:lnTo>
                    <a:pt x="2687" y="1406"/>
                  </a:lnTo>
                  <a:lnTo>
                    <a:pt x="2687" y="1375"/>
                  </a:lnTo>
                  <a:lnTo>
                    <a:pt x="2687" y="1375"/>
                  </a:lnTo>
                  <a:lnTo>
                    <a:pt x="2656" y="1343"/>
                  </a:lnTo>
                  <a:lnTo>
                    <a:pt x="2625" y="1250"/>
                  </a:lnTo>
                  <a:lnTo>
                    <a:pt x="2625" y="1218"/>
                  </a:lnTo>
                  <a:lnTo>
                    <a:pt x="2594" y="1187"/>
                  </a:lnTo>
                  <a:lnTo>
                    <a:pt x="2594" y="1156"/>
                  </a:lnTo>
                  <a:lnTo>
                    <a:pt x="2562" y="1156"/>
                  </a:lnTo>
                  <a:lnTo>
                    <a:pt x="2562" y="1156"/>
                  </a:lnTo>
                  <a:lnTo>
                    <a:pt x="2531" y="1156"/>
                  </a:lnTo>
                  <a:lnTo>
                    <a:pt x="2500" y="1125"/>
                  </a:lnTo>
                  <a:lnTo>
                    <a:pt x="2500" y="1156"/>
                  </a:lnTo>
                  <a:lnTo>
                    <a:pt x="2500" y="1156"/>
                  </a:lnTo>
                  <a:lnTo>
                    <a:pt x="2437" y="1187"/>
                  </a:lnTo>
                  <a:lnTo>
                    <a:pt x="2437" y="1187"/>
                  </a:lnTo>
                  <a:lnTo>
                    <a:pt x="2437" y="1187"/>
                  </a:lnTo>
                  <a:lnTo>
                    <a:pt x="2437" y="1187"/>
                  </a:lnTo>
                  <a:lnTo>
                    <a:pt x="2437" y="1156"/>
                  </a:lnTo>
                  <a:lnTo>
                    <a:pt x="2469" y="1156"/>
                  </a:lnTo>
                  <a:lnTo>
                    <a:pt x="2469" y="1125"/>
                  </a:lnTo>
                  <a:lnTo>
                    <a:pt x="2469" y="1125"/>
                  </a:lnTo>
                  <a:lnTo>
                    <a:pt x="2437" y="1125"/>
                  </a:lnTo>
                  <a:lnTo>
                    <a:pt x="2437" y="1125"/>
                  </a:lnTo>
                  <a:lnTo>
                    <a:pt x="2406" y="1156"/>
                  </a:lnTo>
                  <a:lnTo>
                    <a:pt x="2406" y="1156"/>
                  </a:lnTo>
                  <a:lnTo>
                    <a:pt x="2406" y="1125"/>
                  </a:lnTo>
                  <a:lnTo>
                    <a:pt x="2406" y="1125"/>
                  </a:lnTo>
                  <a:lnTo>
                    <a:pt x="2437" y="1125"/>
                  </a:lnTo>
                  <a:lnTo>
                    <a:pt x="2406" y="1093"/>
                  </a:lnTo>
                  <a:lnTo>
                    <a:pt x="2375" y="1062"/>
                  </a:lnTo>
                  <a:lnTo>
                    <a:pt x="2344" y="1031"/>
                  </a:lnTo>
                  <a:lnTo>
                    <a:pt x="2344" y="1000"/>
                  </a:lnTo>
                  <a:lnTo>
                    <a:pt x="2312" y="1000"/>
                  </a:lnTo>
                  <a:lnTo>
                    <a:pt x="2312" y="968"/>
                  </a:lnTo>
                  <a:lnTo>
                    <a:pt x="2281" y="968"/>
                  </a:lnTo>
                  <a:lnTo>
                    <a:pt x="2219" y="968"/>
                  </a:lnTo>
                  <a:lnTo>
                    <a:pt x="2156" y="937"/>
                  </a:lnTo>
                  <a:lnTo>
                    <a:pt x="2062" y="937"/>
                  </a:lnTo>
                  <a:lnTo>
                    <a:pt x="2062" y="937"/>
                  </a:lnTo>
                  <a:lnTo>
                    <a:pt x="2062" y="937"/>
                  </a:lnTo>
                  <a:lnTo>
                    <a:pt x="2062" y="937"/>
                  </a:lnTo>
                  <a:lnTo>
                    <a:pt x="2062" y="968"/>
                  </a:lnTo>
                  <a:lnTo>
                    <a:pt x="2031" y="1062"/>
                  </a:lnTo>
                  <a:lnTo>
                    <a:pt x="2031" y="1062"/>
                  </a:lnTo>
                  <a:lnTo>
                    <a:pt x="2031" y="1093"/>
                  </a:lnTo>
                  <a:lnTo>
                    <a:pt x="2062" y="1093"/>
                  </a:lnTo>
                  <a:lnTo>
                    <a:pt x="2062" y="1093"/>
                  </a:lnTo>
                  <a:lnTo>
                    <a:pt x="2062" y="1125"/>
                  </a:lnTo>
                  <a:lnTo>
                    <a:pt x="2031" y="1125"/>
                  </a:lnTo>
                  <a:lnTo>
                    <a:pt x="2000" y="1156"/>
                  </a:lnTo>
                  <a:lnTo>
                    <a:pt x="1969" y="1187"/>
                  </a:lnTo>
                  <a:lnTo>
                    <a:pt x="1937" y="1218"/>
                  </a:lnTo>
                  <a:lnTo>
                    <a:pt x="1906" y="1250"/>
                  </a:lnTo>
                  <a:lnTo>
                    <a:pt x="1906" y="1250"/>
                  </a:lnTo>
                  <a:lnTo>
                    <a:pt x="1875" y="1250"/>
                  </a:lnTo>
                  <a:lnTo>
                    <a:pt x="1875" y="1281"/>
                  </a:lnTo>
                  <a:lnTo>
                    <a:pt x="1906" y="1281"/>
                  </a:lnTo>
                  <a:lnTo>
                    <a:pt x="1906" y="1281"/>
                  </a:lnTo>
                  <a:lnTo>
                    <a:pt x="1906" y="1281"/>
                  </a:lnTo>
                  <a:lnTo>
                    <a:pt x="1906" y="1281"/>
                  </a:lnTo>
                  <a:lnTo>
                    <a:pt x="1906" y="1312"/>
                  </a:lnTo>
                  <a:lnTo>
                    <a:pt x="1906" y="1312"/>
                  </a:lnTo>
                  <a:lnTo>
                    <a:pt x="1906" y="1312"/>
                  </a:lnTo>
                  <a:lnTo>
                    <a:pt x="1844" y="1312"/>
                  </a:lnTo>
                  <a:lnTo>
                    <a:pt x="1844" y="1312"/>
                  </a:lnTo>
                  <a:lnTo>
                    <a:pt x="1844" y="1312"/>
                  </a:lnTo>
                  <a:lnTo>
                    <a:pt x="1844" y="1343"/>
                  </a:lnTo>
                  <a:lnTo>
                    <a:pt x="1844" y="1343"/>
                  </a:lnTo>
                  <a:lnTo>
                    <a:pt x="1812" y="1375"/>
                  </a:lnTo>
                  <a:lnTo>
                    <a:pt x="1812" y="1375"/>
                  </a:lnTo>
                  <a:lnTo>
                    <a:pt x="1812" y="1375"/>
                  </a:lnTo>
                  <a:lnTo>
                    <a:pt x="1812" y="1375"/>
                  </a:lnTo>
                  <a:lnTo>
                    <a:pt x="1812" y="1406"/>
                  </a:lnTo>
                  <a:lnTo>
                    <a:pt x="1781" y="1406"/>
                  </a:lnTo>
                  <a:lnTo>
                    <a:pt x="1781" y="1406"/>
                  </a:lnTo>
                  <a:lnTo>
                    <a:pt x="1750" y="1406"/>
                  </a:lnTo>
                  <a:lnTo>
                    <a:pt x="1750" y="1437"/>
                  </a:lnTo>
                  <a:lnTo>
                    <a:pt x="1750" y="1437"/>
                  </a:lnTo>
                  <a:lnTo>
                    <a:pt x="1719" y="1437"/>
                  </a:lnTo>
                  <a:lnTo>
                    <a:pt x="1719" y="1437"/>
                  </a:lnTo>
                  <a:lnTo>
                    <a:pt x="1719" y="1437"/>
                  </a:lnTo>
                  <a:lnTo>
                    <a:pt x="1719" y="1468"/>
                  </a:lnTo>
                  <a:lnTo>
                    <a:pt x="1719" y="1468"/>
                  </a:lnTo>
                  <a:lnTo>
                    <a:pt x="1719" y="1468"/>
                  </a:lnTo>
                  <a:lnTo>
                    <a:pt x="1687" y="1468"/>
                  </a:lnTo>
                  <a:lnTo>
                    <a:pt x="1687" y="1468"/>
                  </a:lnTo>
                  <a:lnTo>
                    <a:pt x="1687" y="1500"/>
                  </a:lnTo>
                  <a:lnTo>
                    <a:pt x="1687" y="1500"/>
                  </a:lnTo>
                  <a:lnTo>
                    <a:pt x="1687" y="1500"/>
                  </a:lnTo>
                  <a:lnTo>
                    <a:pt x="1656" y="1500"/>
                  </a:lnTo>
                  <a:lnTo>
                    <a:pt x="1656" y="1531"/>
                  </a:lnTo>
                  <a:lnTo>
                    <a:pt x="1687" y="1531"/>
                  </a:lnTo>
                  <a:lnTo>
                    <a:pt x="1719" y="1531"/>
                  </a:lnTo>
                  <a:close/>
                  <a:moveTo>
                    <a:pt x="3719" y="4280"/>
                  </a:moveTo>
                  <a:lnTo>
                    <a:pt x="3656" y="4280"/>
                  </a:lnTo>
                  <a:lnTo>
                    <a:pt x="3625" y="4280"/>
                  </a:lnTo>
                  <a:lnTo>
                    <a:pt x="3562" y="4249"/>
                  </a:lnTo>
                  <a:lnTo>
                    <a:pt x="3500" y="4249"/>
                  </a:lnTo>
                  <a:lnTo>
                    <a:pt x="3437" y="4217"/>
                  </a:lnTo>
                  <a:lnTo>
                    <a:pt x="3375" y="4217"/>
                  </a:lnTo>
                  <a:lnTo>
                    <a:pt x="3312" y="4187"/>
                  </a:lnTo>
                  <a:lnTo>
                    <a:pt x="3281" y="4187"/>
                  </a:lnTo>
                  <a:lnTo>
                    <a:pt x="3219" y="4156"/>
                  </a:lnTo>
                  <a:lnTo>
                    <a:pt x="3156" y="4156"/>
                  </a:lnTo>
                  <a:lnTo>
                    <a:pt x="3093" y="4125"/>
                  </a:lnTo>
                  <a:lnTo>
                    <a:pt x="3062" y="4125"/>
                  </a:lnTo>
                  <a:lnTo>
                    <a:pt x="3000" y="4093"/>
                  </a:lnTo>
                  <a:lnTo>
                    <a:pt x="2937" y="4093"/>
                  </a:lnTo>
                  <a:lnTo>
                    <a:pt x="2875" y="4062"/>
                  </a:lnTo>
                  <a:lnTo>
                    <a:pt x="2844" y="4031"/>
                  </a:lnTo>
                  <a:lnTo>
                    <a:pt x="2812" y="4031"/>
                  </a:lnTo>
                  <a:lnTo>
                    <a:pt x="2781" y="4000"/>
                  </a:lnTo>
                  <a:lnTo>
                    <a:pt x="2750" y="3937"/>
                  </a:lnTo>
                  <a:lnTo>
                    <a:pt x="2719" y="3906"/>
                  </a:lnTo>
                  <a:lnTo>
                    <a:pt x="2687" y="3843"/>
                  </a:lnTo>
                  <a:lnTo>
                    <a:pt x="2656" y="3812"/>
                  </a:lnTo>
                  <a:lnTo>
                    <a:pt x="2594" y="3781"/>
                  </a:lnTo>
                  <a:lnTo>
                    <a:pt x="2531" y="3781"/>
                  </a:lnTo>
                  <a:lnTo>
                    <a:pt x="2500" y="3781"/>
                  </a:lnTo>
                  <a:lnTo>
                    <a:pt x="2437" y="3750"/>
                  </a:lnTo>
                  <a:lnTo>
                    <a:pt x="2406" y="3718"/>
                  </a:lnTo>
                  <a:lnTo>
                    <a:pt x="2375" y="3687"/>
                  </a:lnTo>
                  <a:lnTo>
                    <a:pt x="2344" y="3656"/>
                  </a:lnTo>
                  <a:lnTo>
                    <a:pt x="2312" y="3625"/>
                  </a:lnTo>
                  <a:lnTo>
                    <a:pt x="2312" y="3625"/>
                  </a:lnTo>
                  <a:lnTo>
                    <a:pt x="2281" y="3593"/>
                  </a:lnTo>
                  <a:lnTo>
                    <a:pt x="2250" y="3562"/>
                  </a:lnTo>
                  <a:lnTo>
                    <a:pt x="2219" y="3531"/>
                  </a:lnTo>
                  <a:lnTo>
                    <a:pt x="2187" y="3500"/>
                  </a:lnTo>
                  <a:lnTo>
                    <a:pt x="2187" y="3468"/>
                  </a:lnTo>
                  <a:lnTo>
                    <a:pt x="2156" y="3437"/>
                  </a:lnTo>
                  <a:lnTo>
                    <a:pt x="2125" y="3406"/>
                  </a:lnTo>
                  <a:lnTo>
                    <a:pt x="2094" y="3375"/>
                  </a:lnTo>
                  <a:lnTo>
                    <a:pt x="2094" y="3343"/>
                  </a:lnTo>
                  <a:lnTo>
                    <a:pt x="2062" y="3312"/>
                  </a:lnTo>
                  <a:lnTo>
                    <a:pt x="2031" y="3281"/>
                  </a:lnTo>
                  <a:lnTo>
                    <a:pt x="2000" y="3250"/>
                  </a:lnTo>
                  <a:lnTo>
                    <a:pt x="2000" y="3218"/>
                  </a:lnTo>
                  <a:lnTo>
                    <a:pt x="1969" y="3187"/>
                  </a:lnTo>
                  <a:lnTo>
                    <a:pt x="1937" y="3156"/>
                  </a:lnTo>
                  <a:lnTo>
                    <a:pt x="1937" y="3125"/>
                  </a:lnTo>
                  <a:lnTo>
                    <a:pt x="1906" y="3093"/>
                  </a:lnTo>
                  <a:lnTo>
                    <a:pt x="1875" y="3062"/>
                  </a:lnTo>
                  <a:lnTo>
                    <a:pt x="1875" y="3031"/>
                  </a:lnTo>
                  <a:lnTo>
                    <a:pt x="1844" y="3000"/>
                  </a:lnTo>
                  <a:lnTo>
                    <a:pt x="1812" y="2968"/>
                  </a:lnTo>
                  <a:lnTo>
                    <a:pt x="1812" y="2937"/>
                  </a:lnTo>
                  <a:lnTo>
                    <a:pt x="1781" y="2906"/>
                  </a:lnTo>
                  <a:lnTo>
                    <a:pt x="1750" y="2875"/>
                  </a:lnTo>
                  <a:lnTo>
                    <a:pt x="1750" y="2843"/>
                  </a:lnTo>
                  <a:lnTo>
                    <a:pt x="1719" y="2812"/>
                  </a:lnTo>
                  <a:lnTo>
                    <a:pt x="1687" y="2781"/>
                  </a:lnTo>
                  <a:lnTo>
                    <a:pt x="1719" y="2718"/>
                  </a:lnTo>
                  <a:lnTo>
                    <a:pt x="1750" y="2687"/>
                  </a:lnTo>
                  <a:lnTo>
                    <a:pt x="1750" y="2625"/>
                  </a:lnTo>
                  <a:lnTo>
                    <a:pt x="1781" y="2562"/>
                  </a:lnTo>
                  <a:lnTo>
                    <a:pt x="1812" y="2500"/>
                  </a:lnTo>
                  <a:lnTo>
                    <a:pt x="1844" y="2437"/>
                  </a:lnTo>
                  <a:lnTo>
                    <a:pt x="1875" y="2375"/>
                  </a:lnTo>
                  <a:lnTo>
                    <a:pt x="1844" y="2343"/>
                  </a:lnTo>
                  <a:lnTo>
                    <a:pt x="1844" y="2312"/>
                  </a:lnTo>
                  <a:lnTo>
                    <a:pt x="1812" y="2281"/>
                  </a:lnTo>
                  <a:lnTo>
                    <a:pt x="1812" y="2281"/>
                  </a:lnTo>
                  <a:lnTo>
                    <a:pt x="1781" y="2250"/>
                  </a:lnTo>
                  <a:lnTo>
                    <a:pt x="1750" y="2250"/>
                  </a:lnTo>
                  <a:lnTo>
                    <a:pt x="1719" y="2218"/>
                  </a:lnTo>
                  <a:lnTo>
                    <a:pt x="1687" y="2218"/>
                  </a:lnTo>
                  <a:lnTo>
                    <a:pt x="1687" y="2218"/>
                  </a:lnTo>
                  <a:lnTo>
                    <a:pt x="1656" y="2218"/>
                  </a:lnTo>
                  <a:lnTo>
                    <a:pt x="1656" y="2218"/>
                  </a:lnTo>
                  <a:lnTo>
                    <a:pt x="1656" y="2218"/>
                  </a:lnTo>
                  <a:lnTo>
                    <a:pt x="1656" y="2218"/>
                  </a:lnTo>
                  <a:lnTo>
                    <a:pt x="1625" y="2250"/>
                  </a:lnTo>
                  <a:lnTo>
                    <a:pt x="1625" y="2281"/>
                  </a:lnTo>
                  <a:lnTo>
                    <a:pt x="1594" y="2281"/>
                  </a:lnTo>
                  <a:lnTo>
                    <a:pt x="1594" y="2281"/>
                  </a:lnTo>
                  <a:lnTo>
                    <a:pt x="1562" y="2281"/>
                  </a:lnTo>
                  <a:lnTo>
                    <a:pt x="1562" y="2281"/>
                  </a:lnTo>
                  <a:lnTo>
                    <a:pt x="1562" y="2281"/>
                  </a:lnTo>
                  <a:lnTo>
                    <a:pt x="1500" y="2281"/>
                  </a:lnTo>
                  <a:lnTo>
                    <a:pt x="1500" y="2281"/>
                  </a:lnTo>
                  <a:lnTo>
                    <a:pt x="1469" y="2281"/>
                  </a:lnTo>
                  <a:lnTo>
                    <a:pt x="1469" y="2250"/>
                  </a:lnTo>
                  <a:lnTo>
                    <a:pt x="1469" y="2250"/>
                  </a:lnTo>
                  <a:lnTo>
                    <a:pt x="1469" y="2250"/>
                  </a:lnTo>
                  <a:lnTo>
                    <a:pt x="1469" y="2250"/>
                  </a:lnTo>
                  <a:lnTo>
                    <a:pt x="1500" y="2218"/>
                  </a:lnTo>
                  <a:lnTo>
                    <a:pt x="1531" y="2187"/>
                  </a:lnTo>
                  <a:lnTo>
                    <a:pt x="1531" y="2187"/>
                  </a:lnTo>
                  <a:lnTo>
                    <a:pt x="1531" y="2156"/>
                  </a:lnTo>
                  <a:lnTo>
                    <a:pt x="1531" y="2156"/>
                  </a:lnTo>
                  <a:lnTo>
                    <a:pt x="1531" y="2125"/>
                  </a:lnTo>
                  <a:lnTo>
                    <a:pt x="1531" y="2093"/>
                  </a:lnTo>
                  <a:lnTo>
                    <a:pt x="1562" y="2062"/>
                  </a:lnTo>
                  <a:lnTo>
                    <a:pt x="1562" y="2062"/>
                  </a:lnTo>
                  <a:lnTo>
                    <a:pt x="1562" y="2062"/>
                  </a:lnTo>
                  <a:lnTo>
                    <a:pt x="1562" y="2062"/>
                  </a:lnTo>
                  <a:lnTo>
                    <a:pt x="1562" y="2062"/>
                  </a:lnTo>
                  <a:lnTo>
                    <a:pt x="1531" y="2062"/>
                  </a:lnTo>
                  <a:lnTo>
                    <a:pt x="1531" y="2062"/>
                  </a:lnTo>
                  <a:lnTo>
                    <a:pt x="1500" y="2062"/>
                  </a:lnTo>
                  <a:lnTo>
                    <a:pt x="1500" y="2062"/>
                  </a:lnTo>
                  <a:lnTo>
                    <a:pt x="1500" y="2062"/>
                  </a:lnTo>
                  <a:lnTo>
                    <a:pt x="1500" y="2062"/>
                  </a:lnTo>
                  <a:lnTo>
                    <a:pt x="1500" y="2062"/>
                  </a:lnTo>
                  <a:lnTo>
                    <a:pt x="1531" y="2093"/>
                  </a:lnTo>
                  <a:lnTo>
                    <a:pt x="1500" y="2093"/>
                  </a:lnTo>
                  <a:lnTo>
                    <a:pt x="1500" y="2093"/>
                  </a:lnTo>
                  <a:lnTo>
                    <a:pt x="1500" y="2093"/>
                  </a:lnTo>
                  <a:lnTo>
                    <a:pt x="1469" y="2125"/>
                  </a:lnTo>
                  <a:lnTo>
                    <a:pt x="1469" y="2125"/>
                  </a:lnTo>
                  <a:lnTo>
                    <a:pt x="1469" y="2125"/>
                  </a:lnTo>
                  <a:lnTo>
                    <a:pt x="1469" y="2093"/>
                  </a:lnTo>
                  <a:lnTo>
                    <a:pt x="1437" y="2125"/>
                  </a:lnTo>
                  <a:lnTo>
                    <a:pt x="1437" y="2125"/>
                  </a:lnTo>
                  <a:lnTo>
                    <a:pt x="1437" y="2156"/>
                  </a:lnTo>
                  <a:lnTo>
                    <a:pt x="1406" y="2156"/>
                  </a:lnTo>
                  <a:lnTo>
                    <a:pt x="1406" y="2187"/>
                  </a:lnTo>
                  <a:lnTo>
                    <a:pt x="1406" y="2187"/>
                  </a:lnTo>
                  <a:lnTo>
                    <a:pt x="1406" y="2218"/>
                  </a:lnTo>
                  <a:lnTo>
                    <a:pt x="1375" y="2218"/>
                  </a:lnTo>
                  <a:lnTo>
                    <a:pt x="1375" y="2218"/>
                  </a:lnTo>
                  <a:lnTo>
                    <a:pt x="1344" y="2187"/>
                  </a:lnTo>
                  <a:lnTo>
                    <a:pt x="1344" y="2187"/>
                  </a:lnTo>
                  <a:lnTo>
                    <a:pt x="1344" y="2156"/>
                  </a:lnTo>
                  <a:lnTo>
                    <a:pt x="1312" y="2125"/>
                  </a:lnTo>
                  <a:lnTo>
                    <a:pt x="1312" y="2062"/>
                  </a:lnTo>
                  <a:lnTo>
                    <a:pt x="1312" y="2062"/>
                  </a:lnTo>
                  <a:lnTo>
                    <a:pt x="1312" y="2031"/>
                  </a:lnTo>
                  <a:lnTo>
                    <a:pt x="1312" y="2000"/>
                  </a:lnTo>
                  <a:lnTo>
                    <a:pt x="1312" y="1968"/>
                  </a:lnTo>
                  <a:lnTo>
                    <a:pt x="1344" y="1906"/>
                  </a:lnTo>
                  <a:lnTo>
                    <a:pt x="1344" y="1906"/>
                  </a:lnTo>
                  <a:lnTo>
                    <a:pt x="1312" y="1875"/>
                  </a:lnTo>
                  <a:lnTo>
                    <a:pt x="1312" y="1812"/>
                  </a:lnTo>
                  <a:lnTo>
                    <a:pt x="1312" y="1812"/>
                  </a:lnTo>
                  <a:lnTo>
                    <a:pt x="1312" y="1781"/>
                  </a:lnTo>
                  <a:lnTo>
                    <a:pt x="1281" y="1781"/>
                  </a:lnTo>
                  <a:lnTo>
                    <a:pt x="1281" y="1781"/>
                  </a:lnTo>
                  <a:lnTo>
                    <a:pt x="1281" y="1812"/>
                  </a:lnTo>
                  <a:lnTo>
                    <a:pt x="1250" y="1812"/>
                  </a:lnTo>
                  <a:lnTo>
                    <a:pt x="1250" y="1812"/>
                  </a:lnTo>
                  <a:lnTo>
                    <a:pt x="1281" y="1843"/>
                  </a:lnTo>
                  <a:lnTo>
                    <a:pt x="1250" y="1843"/>
                  </a:lnTo>
                  <a:lnTo>
                    <a:pt x="1250" y="1843"/>
                  </a:lnTo>
                  <a:lnTo>
                    <a:pt x="1250" y="1843"/>
                  </a:lnTo>
                  <a:lnTo>
                    <a:pt x="1281" y="1875"/>
                  </a:lnTo>
                  <a:lnTo>
                    <a:pt x="1281" y="1875"/>
                  </a:lnTo>
                  <a:lnTo>
                    <a:pt x="1250" y="1875"/>
                  </a:lnTo>
                  <a:lnTo>
                    <a:pt x="1219" y="1906"/>
                  </a:lnTo>
                  <a:lnTo>
                    <a:pt x="1187" y="1906"/>
                  </a:lnTo>
                  <a:lnTo>
                    <a:pt x="1187" y="1937"/>
                  </a:lnTo>
                  <a:lnTo>
                    <a:pt x="1125" y="1937"/>
                  </a:lnTo>
                  <a:lnTo>
                    <a:pt x="1125" y="1968"/>
                  </a:lnTo>
                  <a:lnTo>
                    <a:pt x="1094" y="1968"/>
                  </a:lnTo>
                  <a:lnTo>
                    <a:pt x="1094" y="1968"/>
                  </a:lnTo>
                  <a:lnTo>
                    <a:pt x="1094" y="1937"/>
                  </a:lnTo>
                  <a:lnTo>
                    <a:pt x="1094" y="1937"/>
                  </a:lnTo>
                  <a:lnTo>
                    <a:pt x="1094" y="1937"/>
                  </a:lnTo>
                  <a:lnTo>
                    <a:pt x="1094" y="1906"/>
                  </a:lnTo>
                  <a:lnTo>
                    <a:pt x="1125" y="1906"/>
                  </a:lnTo>
                  <a:lnTo>
                    <a:pt x="1125" y="1906"/>
                  </a:lnTo>
                  <a:lnTo>
                    <a:pt x="1125" y="1906"/>
                  </a:lnTo>
                  <a:lnTo>
                    <a:pt x="1125" y="1906"/>
                  </a:lnTo>
                  <a:lnTo>
                    <a:pt x="1125" y="1906"/>
                  </a:lnTo>
                  <a:lnTo>
                    <a:pt x="1125" y="1906"/>
                  </a:lnTo>
                  <a:lnTo>
                    <a:pt x="1094" y="1906"/>
                  </a:lnTo>
                  <a:lnTo>
                    <a:pt x="1094" y="1906"/>
                  </a:lnTo>
                  <a:lnTo>
                    <a:pt x="1062" y="1906"/>
                  </a:lnTo>
                  <a:lnTo>
                    <a:pt x="1000" y="1906"/>
                  </a:lnTo>
                  <a:lnTo>
                    <a:pt x="969" y="1906"/>
                  </a:lnTo>
                  <a:lnTo>
                    <a:pt x="937" y="1906"/>
                  </a:lnTo>
                  <a:lnTo>
                    <a:pt x="906" y="1937"/>
                  </a:lnTo>
                  <a:lnTo>
                    <a:pt x="875" y="1968"/>
                  </a:lnTo>
                  <a:lnTo>
                    <a:pt x="844" y="1968"/>
                  </a:lnTo>
                  <a:lnTo>
                    <a:pt x="844" y="1968"/>
                  </a:lnTo>
                  <a:lnTo>
                    <a:pt x="844" y="1968"/>
                  </a:lnTo>
                  <a:lnTo>
                    <a:pt x="844" y="1937"/>
                  </a:lnTo>
                  <a:lnTo>
                    <a:pt x="875" y="1937"/>
                  </a:lnTo>
                  <a:lnTo>
                    <a:pt x="875" y="1906"/>
                  </a:lnTo>
                  <a:lnTo>
                    <a:pt x="875" y="1906"/>
                  </a:lnTo>
                  <a:lnTo>
                    <a:pt x="844" y="1906"/>
                  </a:lnTo>
                  <a:lnTo>
                    <a:pt x="844" y="1906"/>
                  </a:lnTo>
                  <a:lnTo>
                    <a:pt x="844" y="1937"/>
                  </a:lnTo>
                  <a:lnTo>
                    <a:pt x="812" y="1937"/>
                  </a:lnTo>
                  <a:lnTo>
                    <a:pt x="844" y="1906"/>
                  </a:lnTo>
                  <a:lnTo>
                    <a:pt x="844" y="1906"/>
                  </a:lnTo>
                  <a:lnTo>
                    <a:pt x="812" y="1875"/>
                  </a:lnTo>
                  <a:lnTo>
                    <a:pt x="812" y="1875"/>
                  </a:lnTo>
                  <a:lnTo>
                    <a:pt x="781" y="1875"/>
                  </a:lnTo>
                  <a:lnTo>
                    <a:pt x="781" y="1875"/>
                  </a:lnTo>
                  <a:lnTo>
                    <a:pt x="781" y="1875"/>
                  </a:lnTo>
                  <a:lnTo>
                    <a:pt x="781" y="1906"/>
                  </a:lnTo>
                  <a:lnTo>
                    <a:pt x="781" y="1906"/>
                  </a:lnTo>
                  <a:lnTo>
                    <a:pt x="750" y="1906"/>
                  </a:lnTo>
                  <a:lnTo>
                    <a:pt x="750" y="1906"/>
                  </a:lnTo>
                  <a:lnTo>
                    <a:pt x="719" y="1906"/>
                  </a:lnTo>
                  <a:lnTo>
                    <a:pt x="719" y="1906"/>
                  </a:lnTo>
                  <a:lnTo>
                    <a:pt x="687" y="1906"/>
                  </a:lnTo>
                  <a:lnTo>
                    <a:pt x="656" y="1906"/>
                  </a:lnTo>
                  <a:lnTo>
                    <a:pt x="656" y="1906"/>
                  </a:lnTo>
                  <a:lnTo>
                    <a:pt x="656" y="1937"/>
                  </a:lnTo>
                  <a:lnTo>
                    <a:pt x="625" y="1937"/>
                  </a:lnTo>
                  <a:lnTo>
                    <a:pt x="625" y="1937"/>
                  </a:lnTo>
                  <a:lnTo>
                    <a:pt x="625" y="1968"/>
                  </a:lnTo>
                  <a:lnTo>
                    <a:pt x="656" y="1968"/>
                  </a:lnTo>
                  <a:lnTo>
                    <a:pt x="656" y="1968"/>
                  </a:lnTo>
                  <a:lnTo>
                    <a:pt x="625" y="1968"/>
                  </a:lnTo>
                  <a:lnTo>
                    <a:pt x="625" y="1968"/>
                  </a:lnTo>
                  <a:lnTo>
                    <a:pt x="562" y="1937"/>
                  </a:lnTo>
                  <a:lnTo>
                    <a:pt x="562" y="1937"/>
                  </a:lnTo>
                  <a:lnTo>
                    <a:pt x="562" y="1937"/>
                  </a:lnTo>
                  <a:lnTo>
                    <a:pt x="562" y="1968"/>
                  </a:lnTo>
                  <a:lnTo>
                    <a:pt x="562" y="1968"/>
                  </a:lnTo>
                  <a:lnTo>
                    <a:pt x="562" y="1968"/>
                  </a:lnTo>
                  <a:lnTo>
                    <a:pt x="562" y="1937"/>
                  </a:lnTo>
                  <a:lnTo>
                    <a:pt x="562" y="1937"/>
                  </a:lnTo>
                  <a:lnTo>
                    <a:pt x="562" y="1937"/>
                  </a:lnTo>
                  <a:lnTo>
                    <a:pt x="562" y="1906"/>
                  </a:lnTo>
                  <a:lnTo>
                    <a:pt x="594" y="1906"/>
                  </a:lnTo>
                  <a:lnTo>
                    <a:pt x="625" y="1906"/>
                  </a:lnTo>
                  <a:lnTo>
                    <a:pt x="625" y="1906"/>
                  </a:lnTo>
                  <a:lnTo>
                    <a:pt x="656" y="1875"/>
                  </a:lnTo>
                  <a:lnTo>
                    <a:pt x="687" y="1875"/>
                  </a:lnTo>
                  <a:lnTo>
                    <a:pt x="719" y="1875"/>
                  </a:lnTo>
                  <a:lnTo>
                    <a:pt x="719" y="1875"/>
                  </a:lnTo>
                  <a:lnTo>
                    <a:pt x="750" y="1875"/>
                  </a:lnTo>
                  <a:lnTo>
                    <a:pt x="750" y="1875"/>
                  </a:lnTo>
                  <a:lnTo>
                    <a:pt x="781" y="1843"/>
                  </a:lnTo>
                  <a:lnTo>
                    <a:pt x="812" y="1843"/>
                  </a:lnTo>
                  <a:lnTo>
                    <a:pt x="812" y="1843"/>
                  </a:lnTo>
                  <a:lnTo>
                    <a:pt x="844" y="1875"/>
                  </a:lnTo>
                  <a:lnTo>
                    <a:pt x="875" y="1875"/>
                  </a:lnTo>
                  <a:lnTo>
                    <a:pt x="875" y="1875"/>
                  </a:lnTo>
                  <a:lnTo>
                    <a:pt x="906" y="1875"/>
                  </a:lnTo>
                  <a:lnTo>
                    <a:pt x="906" y="1875"/>
                  </a:lnTo>
                  <a:lnTo>
                    <a:pt x="937" y="1875"/>
                  </a:lnTo>
                  <a:lnTo>
                    <a:pt x="969" y="1875"/>
                  </a:lnTo>
                  <a:lnTo>
                    <a:pt x="1062" y="1843"/>
                  </a:lnTo>
                  <a:lnTo>
                    <a:pt x="1094" y="1843"/>
                  </a:lnTo>
                  <a:lnTo>
                    <a:pt x="1094" y="1843"/>
                  </a:lnTo>
                  <a:lnTo>
                    <a:pt x="1094" y="1812"/>
                  </a:lnTo>
                  <a:lnTo>
                    <a:pt x="1094" y="1812"/>
                  </a:lnTo>
                  <a:lnTo>
                    <a:pt x="1094" y="1812"/>
                  </a:lnTo>
                  <a:lnTo>
                    <a:pt x="1062" y="1812"/>
                  </a:lnTo>
                  <a:lnTo>
                    <a:pt x="1062" y="1812"/>
                  </a:lnTo>
                  <a:lnTo>
                    <a:pt x="1062" y="1812"/>
                  </a:lnTo>
                  <a:lnTo>
                    <a:pt x="1031" y="1812"/>
                  </a:lnTo>
                  <a:lnTo>
                    <a:pt x="1031" y="1781"/>
                  </a:lnTo>
                  <a:lnTo>
                    <a:pt x="1031" y="1781"/>
                  </a:lnTo>
                  <a:lnTo>
                    <a:pt x="1031" y="1781"/>
                  </a:lnTo>
                  <a:lnTo>
                    <a:pt x="1000" y="1781"/>
                  </a:lnTo>
                  <a:lnTo>
                    <a:pt x="969" y="1781"/>
                  </a:lnTo>
                  <a:lnTo>
                    <a:pt x="969" y="1781"/>
                  </a:lnTo>
                  <a:lnTo>
                    <a:pt x="937" y="1781"/>
                  </a:lnTo>
                  <a:lnTo>
                    <a:pt x="937" y="1781"/>
                  </a:lnTo>
                  <a:lnTo>
                    <a:pt x="906" y="1781"/>
                  </a:lnTo>
                  <a:lnTo>
                    <a:pt x="906" y="1781"/>
                  </a:lnTo>
                  <a:lnTo>
                    <a:pt x="906" y="1781"/>
                  </a:lnTo>
                  <a:lnTo>
                    <a:pt x="875" y="1781"/>
                  </a:lnTo>
                  <a:lnTo>
                    <a:pt x="844" y="1781"/>
                  </a:lnTo>
                  <a:lnTo>
                    <a:pt x="812" y="1781"/>
                  </a:lnTo>
                  <a:lnTo>
                    <a:pt x="812" y="1781"/>
                  </a:lnTo>
                  <a:lnTo>
                    <a:pt x="812" y="1781"/>
                  </a:lnTo>
                  <a:lnTo>
                    <a:pt x="781" y="1750"/>
                  </a:lnTo>
                  <a:lnTo>
                    <a:pt x="781" y="1750"/>
                  </a:lnTo>
                  <a:lnTo>
                    <a:pt x="781" y="1781"/>
                  </a:lnTo>
                  <a:lnTo>
                    <a:pt x="781" y="1781"/>
                  </a:lnTo>
                  <a:lnTo>
                    <a:pt x="781" y="1781"/>
                  </a:lnTo>
                  <a:lnTo>
                    <a:pt x="781" y="1781"/>
                  </a:lnTo>
                  <a:lnTo>
                    <a:pt x="781" y="1781"/>
                  </a:lnTo>
                  <a:lnTo>
                    <a:pt x="781" y="1781"/>
                  </a:lnTo>
                  <a:lnTo>
                    <a:pt x="750" y="1781"/>
                  </a:lnTo>
                  <a:lnTo>
                    <a:pt x="750" y="1781"/>
                  </a:lnTo>
                  <a:lnTo>
                    <a:pt x="719" y="1781"/>
                  </a:lnTo>
                  <a:lnTo>
                    <a:pt x="687" y="1781"/>
                  </a:lnTo>
                  <a:lnTo>
                    <a:pt x="687" y="1781"/>
                  </a:lnTo>
                  <a:lnTo>
                    <a:pt x="687" y="1812"/>
                  </a:lnTo>
                  <a:lnTo>
                    <a:pt x="656" y="1812"/>
                  </a:lnTo>
                  <a:lnTo>
                    <a:pt x="656" y="1781"/>
                  </a:lnTo>
                  <a:lnTo>
                    <a:pt x="625" y="1781"/>
                  </a:lnTo>
                  <a:lnTo>
                    <a:pt x="594" y="1781"/>
                  </a:lnTo>
                  <a:lnTo>
                    <a:pt x="562" y="1781"/>
                  </a:lnTo>
                  <a:lnTo>
                    <a:pt x="562" y="1781"/>
                  </a:lnTo>
                  <a:lnTo>
                    <a:pt x="594" y="1750"/>
                  </a:lnTo>
                  <a:lnTo>
                    <a:pt x="594" y="1750"/>
                  </a:lnTo>
                  <a:lnTo>
                    <a:pt x="625" y="1750"/>
                  </a:lnTo>
                  <a:lnTo>
                    <a:pt x="625" y="1750"/>
                  </a:lnTo>
                  <a:lnTo>
                    <a:pt x="625" y="1718"/>
                  </a:lnTo>
                  <a:lnTo>
                    <a:pt x="625" y="1718"/>
                  </a:lnTo>
                  <a:lnTo>
                    <a:pt x="625" y="1687"/>
                  </a:lnTo>
                  <a:lnTo>
                    <a:pt x="625" y="1687"/>
                  </a:lnTo>
                  <a:lnTo>
                    <a:pt x="594" y="1656"/>
                  </a:lnTo>
                  <a:lnTo>
                    <a:pt x="594" y="1656"/>
                  </a:lnTo>
                  <a:lnTo>
                    <a:pt x="594" y="1687"/>
                  </a:lnTo>
                  <a:lnTo>
                    <a:pt x="594" y="1687"/>
                  </a:lnTo>
                  <a:lnTo>
                    <a:pt x="562" y="1687"/>
                  </a:lnTo>
                  <a:lnTo>
                    <a:pt x="562" y="1718"/>
                  </a:lnTo>
                  <a:lnTo>
                    <a:pt x="562" y="1718"/>
                  </a:lnTo>
                  <a:lnTo>
                    <a:pt x="531" y="1687"/>
                  </a:lnTo>
                  <a:lnTo>
                    <a:pt x="500" y="1687"/>
                  </a:lnTo>
                  <a:lnTo>
                    <a:pt x="500" y="1687"/>
                  </a:lnTo>
                  <a:lnTo>
                    <a:pt x="500" y="1687"/>
                  </a:lnTo>
                  <a:lnTo>
                    <a:pt x="469" y="1687"/>
                  </a:lnTo>
                  <a:lnTo>
                    <a:pt x="469" y="1718"/>
                  </a:lnTo>
                  <a:lnTo>
                    <a:pt x="469" y="1687"/>
                  </a:lnTo>
                  <a:lnTo>
                    <a:pt x="437" y="1687"/>
                  </a:lnTo>
                  <a:lnTo>
                    <a:pt x="437" y="1687"/>
                  </a:lnTo>
                  <a:lnTo>
                    <a:pt x="375" y="1718"/>
                  </a:lnTo>
                  <a:lnTo>
                    <a:pt x="375" y="1718"/>
                  </a:lnTo>
                  <a:lnTo>
                    <a:pt x="375" y="1750"/>
                  </a:lnTo>
                  <a:lnTo>
                    <a:pt x="375" y="1750"/>
                  </a:lnTo>
                  <a:lnTo>
                    <a:pt x="406" y="1750"/>
                  </a:lnTo>
                  <a:lnTo>
                    <a:pt x="375" y="1750"/>
                  </a:lnTo>
                  <a:lnTo>
                    <a:pt x="375" y="1750"/>
                  </a:lnTo>
                  <a:lnTo>
                    <a:pt x="375" y="1750"/>
                  </a:lnTo>
                  <a:lnTo>
                    <a:pt x="344" y="1750"/>
                  </a:lnTo>
                  <a:lnTo>
                    <a:pt x="344" y="1750"/>
                  </a:lnTo>
                  <a:lnTo>
                    <a:pt x="344" y="1750"/>
                  </a:lnTo>
                  <a:lnTo>
                    <a:pt x="344" y="1750"/>
                  </a:lnTo>
                  <a:lnTo>
                    <a:pt x="375" y="1781"/>
                  </a:lnTo>
                  <a:lnTo>
                    <a:pt x="375" y="1812"/>
                  </a:lnTo>
                  <a:lnTo>
                    <a:pt x="375" y="1812"/>
                  </a:lnTo>
                  <a:lnTo>
                    <a:pt x="375" y="1843"/>
                  </a:lnTo>
                  <a:lnTo>
                    <a:pt x="375" y="1843"/>
                  </a:lnTo>
                  <a:lnTo>
                    <a:pt x="344" y="1843"/>
                  </a:lnTo>
                  <a:lnTo>
                    <a:pt x="344" y="1781"/>
                  </a:lnTo>
                  <a:lnTo>
                    <a:pt x="312" y="1750"/>
                  </a:lnTo>
                  <a:lnTo>
                    <a:pt x="281" y="1718"/>
                  </a:lnTo>
                  <a:lnTo>
                    <a:pt x="250" y="1781"/>
                  </a:lnTo>
                  <a:lnTo>
                    <a:pt x="187" y="1875"/>
                  </a:lnTo>
                  <a:lnTo>
                    <a:pt x="156" y="1937"/>
                  </a:lnTo>
                  <a:lnTo>
                    <a:pt x="94" y="2000"/>
                  </a:lnTo>
                  <a:lnTo>
                    <a:pt x="94" y="2000"/>
                  </a:lnTo>
                  <a:lnTo>
                    <a:pt x="94" y="2031"/>
                  </a:lnTo>
                  <a:lnTo>
                    <a:pt x="94" y="2031"/>
                  </a:lnTo>
                  <a:lnTo>
                    <a:pt x="94" y="2031"/>
                  </a:lnTo>
                  <a:lnTo>
                    <a:pt x="94" y="2062"/>
                  </a:lnTo>
                  <a:lnTo>
                    <a:pt x="94" y="2062"/>
                  </a:lnTo>
                  <a:lnTo>
                    <a:pt x="62" y="2093"/>
                  </a:lnTo>
                  <a:lnTo>
                    <a:pt x="62" y="2093"/>
                  </a:lnTo>
                  <a:lnTo>
                    <a:pt x="62" y="2093"/>
                  </a:lnTo>
                  <a:lnTo>
                    <a:pt x="62" y="2093"/>
                  </a:lnTo>
                  <a:lnTo>
                    <a:pt x="62" y="2125"/>
                  </a:lnTo>
                  <a:lnTo>
                    <a:pt x="62" y="2125"/>
                  </a:lnTo>
                  <a:lnTo>
                    <a:pt x="62" y="2125"/>
                  </a:lnTo>
                  <a:lnTo>
                    <a:pt x="31" y="2125"/>
                  </a:lnTo>
                  <a:lnTo>
                    <a:pt x="31" y="2156"/>
                  </a:lnTo>
                  <a:lnTo>
                    <a:pt x="31" y="2156"/>
                  </a:lnTo>
                  <a:lnTo>
                    <a:pt x="0" y="2156"/>
                  </a:lnTo>
                  <a:lnTo>
                    <a:pt x="0" y="2156"/>
                  </a:lnTo>
                  <a:lnTo>
                    <a:pt x="0" y="2187"/>
                  </a:lnTo>
                  <a:lnTo>
                    <a:pt x="0" y="2187"/>
                  </a:lnTo>
                  <a:lnTo>
                    <a:pt x="0" y="2187"/>
                  </a:lnTo>
                  <a:lnTo>
                    <a:pt x="31" y="2218"/>
                  </a:lnTo>
                  <a:lnTo>
                    <a:pt x="62" y="2218"/>
                  </a:lnTo>
                  <a:lnTo>
                    <a:pt x="94" y="2250"/>
                  </a:lnTo>
                  <a:lnTo>
                    <a:pt x="125" y="2281"/>
                  </a:lnTo>
                  <a:lnTo>
                    <a:pt x="125" y="2281"/>
                  </a:lnTo>
                  <a:lnTo>
                    <a:pt x="156" y="2312"/>
                  </a:lnTo>
                  <a:lnTo>
                    <a:pt x="187" y="2343"/>
                  </a:lnTo>
                  <a:lnTo>
                    <a:pt x="187" y="2343"/>
                  </a:lnTo>
                  <a:lnTo>
                    <a:pt x="187" y="2343"/>
                  </a:lnTo>
                  <a:lnTo>
                    <a:pt x="187" y="2343"/>
                  </a:lnTo>
                  <a:lnTo>
                    <a:pt x="187" y="2375"/>
                  </a:lnTo>
                  <a:lnTo>
                    <a:pt x="187" y="2375"/>
                  </a:lnTo>
                  <a:lnTo>
                    <a:pt x="187" y="2406"/>
                  </a:lnTo>
                  <a:lnTo>
                    <a:pt x="187" y="2406"/>
                  </a:lnTo>
                  <a:lnTo>
                    <a:pt x="187" y="2406"/>
                  </a:lnTo>
                  <a:lnTo>
                    <a:pt x="187" y="2406"/>
                  </a:lnTo>
                  <a:lnTo>
                    <a:pt x="187" y="2406"/>
                  </a:lnTo>
                  <a:lnTo>
                    <a:pt x="187" y="2437"/>
                  </a:lnTo>
                  <a:lnTo>
                    <a:pt x="187" y="2437"/>
                  </a:lnTo>
                  <a:lnTo>
                    <a:pt x="187" y="2437"/>
                  </a:lnTo>
                  <a:lnTo>
                    <a:pt x="187" y="2437"/>
                  </a:lnTo>
                  <a:lnTo>
                    <a:pt x="187" y="2468"/>
                  </a:lnTo>
                  <a:lnTo>
                    <a:pt x="156" y="2468"/>
                  </a:lnTo>
                  <a:lnTo>
                    <a:pt x="156" y="2468"/>
                  </a:lnTo>
                  <a:lnTo>
                    <a:pt x="156" y="2468"/>
                  </a:lnTo>
                  <a:lnTo>
                    <a:pt x="156" y="2500"/>
                  </a:lnTo>
                  <a:lnTo>
                    <a:pt x="156" y="2500"/>
                  </a:lnTo>
                  <a:lnTo>
                    <a:pt x="156" y="2500"/>
                  </a:lnTo>
                  <a:lnTo>
                    <a:pt x="156" y="2500"/>
                  </a:lnTo>
                  <a:lnTo>
                    <a:pt x="156" y="2500"/>
                  </a:lnTo>
                  <a:lnTo>
                    <a:pt x="125" y="2500"/>
                  </a:lnTo>
                  <a:lnTo>
                    <a:pt x="125" y="2500"/>
                  </a:lnTo>
                  <a:lnTo>
                    <a:pt x="125" y="2500"/>
                  </a:lnTo>
                  <a:lnTo>
                    <a:pt x="125" y="2531"/>
                  </a:lnTo>
                  <a:lnTo>
                    <a:pt x="125" y="2531"/>
                  </a:lnTo>
                  <a:lnTo>
                    <a:pt x="125" y="2531"/>
                  </a:lnTo>
                  <a:lnTo>
                    <a:pt x="125" y="2531"/>
                  </a:lnTo>
                  <a:lnTo>
                    <a:pt x="125" y="2531"/>
                  </a:lnTo>
                  <a:lnTo>
                    <a:pt x="125" y="2562"/>
                  </a:lnTo>
                  <a:lnTo>
                    <a:pt x="125" y="2562"/>
                  </a:lnTo>
                  <a:lnTo>
                    <a:pt x="125" y="2562"/>
                  </a:lnTo>
                  <a:lnTo>
                    <a:pt x="94" y="2562"/>
                  </a:lnTo>
                  <a:lnTo>
                    <a:pt x="94" y="2562"/>
                  </a:lnTo>
                  <a:lnTo>
                    <a:pt x="94" y="2562"/>
                  </a:lnTo>
                  <a:lnTo>
                    <a:pt x="94" y="2593"/>
                  </a:lnTo>
                  <a:lnTo>
                    <a:pt x="94" y="2593"/>
                  </a:lnTo>
                  <a:lnTo>
                    <a:pt x="94" y="2593"/>
                  </a:lnTo>
                  <a:lnTo>
                    <a:pt x="62" y="2625"/>
                  </a:lnTo>
                  <a:lnTo>
                    <a:pt x="94" y="2625"/>
                  </a:lnTo>
                  <a:lnTo>
                    <a:pt x="94" y="2625"/>
                  </a:lnTo>
                  <a:lnTo>
                    <a:pt x="94" y="2625"/>
                  </a:lnTo>
                  <a:lnTo>
                    <a:pt x="125" y="2625"/>
                  </a:lnTo>
                  <a:lnTo>
                    <a:pt x="156" y="2625"/>
                  </a:lnTo>
                  <a:lnTo>
                    <a:pt x="156" y="2656"/>
                  </a:lnTo>
                  <a:lnTo>
                    <a:pt x="156" y="2656"/>
                  </a:lnTo>
                  <a:lnTo>
                    <a:pt x="156" y="2656"/>
                  </a:lnTo>
                  <a:lnTo>
                    <a:pt x="156" y="2656"/>
                  </a:lnTo>
                  <a:lnTo>
                    <a:pt x="125" y="2656"/>
                  </a:lnTo>
                  <a:lnTo>
                    <a:pt x="125" y="2656"/>
                  </a:lnTo>
                  <a:lnTo>
                    <a:pt x="156" y="2687"/>
                  </a:lnTo>
                  <a:lnTo>
                    <a:pt x="156" y="2687"/>
                  </a:lnTo>
                  <a:lnTo>
                    <a:pt x="156" y="2656"/>
                  </a:lnTo>
                  <a:lnTo>
                    <a:pt x="187" y="2656"/>
                  </a:lnTo>
                  <a:lnTo>
                    <a:pt x="187" y="2656"/>
                  </a:lnTo>
                  <a:lnTo>
                    <a:pt x="187" y="2656"/>
                  </a:lnTo>
                  <a:lnTo>
                    <a:pt x="187" y="2687"/>
                  </a:lnTo>
                  <a:lnTo>
                    <a:pt x="219" y="2687"/>
                  </a:lnTo>
                  <a:lnTo>
                    <a:pt x="219" y="2687"/>
                  </a:lnTo>
                  <a:lnTo>
                    <a:pt x="219" y="2687"/>
                  </a:lnTo>
                  <a:lnTo>
                    <a:pt x="187" y="2718"/>
                  </a:lnTo>
                  <a:lnTo>
                    <a:pt x="156" y="2718"/>
                  </a:lnTo>
                  <a:lnTo>
                    <a:pt x="156" y="2718"/>
                  </a:lnTo>
                  <a:lnTo>
                    <a:pt x="156" y="2718"/>
                  </a:lnTo>
                  <a:lnTo>
                    <a:pt x="187" y="2749"/>
                  </a:lnTo>
                  <a:lnTo>
                    <a:pt x="187" y="2749"/>
                  </a:lnTo>
                  <a:lnTo>
                    <a:pt x="187" y="2781"/>
                  </a:lnTo>
                  <a:lnTo>
                    <a:pt x="156" y="2812"/>
                  </a:lnTo>
                  <a:lnTo>
                    <a:pt x="156" y="2812"/>
                  </a:lnTo>
                  <a:lnTo>
                    <a:pt x="125" y="2812"/>
                  </a:lnTo>
                  <a:lnTo>
                    <a:pt x="94" y="2843"/>
                  </a:lnTo>
                  <a:lnTo>
                    <a:pt x="94" y="2843"/>
                  </a:lnTo>
                  <a:lnTo>
                    <a:pt x="62" y="2843"/>
                  </a:lnTo>
                  <a:lnTo>
                    <a:pt x="62" y="2843"/>
                  </a:lnTo>
                  <a:lnTo>
                    <a:pt x="31" y="2843"/>
                  </a:lnTo>
                  <a:lnTo>
                    <a:pt x="31" y="2843"/>
                  </a:lnTo>
                  <a:lnTo>
                    <a:pt x="31" y="2875"/>
                  </a:lnTo>
                  <a:lnTo>
                    <a:pt x="31" y="2875"/>
                  </a:lnTo>
                  <a:lnTo>
                    <a:pt x="62" y="2875"/>
                  </a:lnTo>
                  <a:lnTo>
                    <a:pt x="62" y="2875"/>
                  </a:lnTo>
                  <a:lnTo>
                    <a:pt x="62" y="2875"/>
                  </a:lnTo>
                  <a:lnTo>
                    <a:pt x="62" y="2906"/>
                  </a:lnTo>
                  <a:lnTo>
                    <a:pt x="62" y="2906"/>
                  </a:lnTo>
                  <a:lnTo>
                    <a:pt x="62" y="2906"/>
                  </a:lnTo>
                  <a:lnTo>
                    <a:pt x="62" y="2906"/>
                  </a:lnTo>
                  <a:lnTo>
                    <a:pt x="62" y="2937"/>
                  </a:lnTo>
                  <a:lnTo>
                    <a:pt x="62" y="2937"/>
                  </a:lnTo>
                  <a:lnTo>
                    <a:pt x="31" y="2937"/>
                  </a:lnTo>
                  <a:lnTo>
                    <a:pt x="31" y="2937"/>
                  </a:lnTo>
                  <a:lnTo>
                    <a:pt x="31" y="2937"/>
                  </a:lnTo>
                  <a:lnTo>
                    <a:pt x="31" y="2937"/>
                  </a:lnTo>
                  <a:lnTo>
                    <a:pt x="0" y="2968"/>
                  </a:lnTo>
                  <a:lnTo>
                    <a:pt x="0" y="2968"/>
                  </a:lnTo>
                  <a:lnTo>
                    <a:pt x="0" y="2968"/>
                  </a:lnTo>
                  <a:lnTo>
                    <a:pt x="0" y="2968"/>
                  </a:lnTo>
                  <a:lnTo>
                    <a:pt x="0" y="2968"/>
                  </a:lnTo>
                  <a:lnTo>
                    <a:pt x="31" y="2968"/>
                  </a:lnTo>
                  <a:lnTo>
                    <a:pt x="31" y="3000"/>
                  </a:lnTo>
                  <a:lnTo>
                    <a:pt x="31" y="3031"/>
                  </a:lnTo>
                  <a:lnTo>
                    <a:pt x="31" y="3031"/>
                  </a:lnTo>
                  <a:lnTo>
                    <a:pt x="31" y="3062"/>
                  </a:lnTo>
                  <a:lnTo>
                    <a:pt x="62" y="3093"/>
                  </a:lnTo>
                  <a:lnTo>
                    <a:pt x="62" y="3093"/>
                  </a:lnTo>
                  <a:lnTo>
                    <a:pt x="62" y="3093"/>
                  </a:lnTo>
                  <a:lnTo>
                    <a:pt x="62" y="3093"/>
                  </a:lnTo>
                  <a:lnTo>
                    <a:pt x="31" y="3125"/>
                  </a:lnTo>
                  <a:lnTo>
                    <a:pt x="31" y="3125"/>
                  </a:lnTo>
                  <a:lnTo>
                    <a:pt x="31" y="3125"/>
                  </a:lnTo>
                  <a:lnTo>
                    <a:pt x="31" y="3125"/>
                  </a:lnTo>
                  <a:lnTo>
                    <a:pt x="62" y="3125"/>
                  </a:lnTo>
                  <a:lnTo>
                    <a:pt x="62" y="3125"/>
                  </a:lnTo>
                  <a:lnTo>
                    <a:pt x="62" y="3125"/>
                  </a:lnTo>
                  <a:lnTo>
                    <a:pt x="94" y="3125"/>
                  </a:lnTo>
                  <a:lnTo>
                    <a:pt x="94" y="3125"/>
                  </a:lnTo>
                  <a:lnTo>
                    <a:pt x="94" y="3156"/>
                  </a:lnTo>
                  <a:lnTo>
                    <a:pt x="94" y="3156"/>
                  </a:lnTo>
                  <a:lnTo>
                    <a:pt x="94" y="3187"/>
                  </a:lnTo>
                  <a:lnTo>
                    <a:pt x="94" y="3187"/>
                  </a:lnTo>
                  <a:lnTo>
                    <a:pt x="94" y="3187"/>
                  </a:lnTo>
                  <a:lnTo>
                    <a:pt x="94" y="3218"/>
                  </a:lnTo>
                  <a:lnTo>
                    <a:pt x="94" y="3218"/>
                  </a:lnTo>
                  <a:lnTo>
                    <a:pt x="94" y="3218"/>
                  </a:lnTo>
                  <a:lnTo>
                    <a:pt x="94" y="3250"/>
                  </a:lnTo>
                  <a:lnTo>
                    <a:pt x="94" y="3250"/>
                  </a:lnTo>
                  <a:lnTo>
                    <a:pt x="94" y="3250"/>
                  </a:lnTo>
                  <a:lnTo>
                    <a:pt x="94" y="3250"/>
                  </a:lnTo>
                  <a:lnTo>
                    <a:pt x="94" y="3281"/>
                  </a:lnTo>
                  <a:lnTo>
                    <a:pt x="94" y="3281"/>
                  </a:lnTo>
                  <a:lnTo>
                    <a:pt x="94" y="3281"/>
                  </a:lnTo>
                  <a:lnTo>
                    <a:pt x="94" y="3312"/>
                  </a:lnTo>
                  <a:lnTo>
                    <a:pt x="94" y="3312"/>
                  </a:lnTo>
                  <a:lnTo>
                    <a:pt x="94" y="3343"/>
                  </a:lnTo>
                  <a:lnTo>
                    <a:pt x="125" y="3375"/>
                  </a:lnTo>
                  <a:lnTo>
                    <a:pt x="125" y="3375"/>
                  </a:lnTo>
                  <a:lnTo>
                    <a:pt x="125" y="3375"/>
                  </a:lnTo>
                  <a:lnTo>
                    <a:pt x="125" y="3375"/>
                  </a:lnTo>
                  <a:lnTo>
                    <a:pt x="125" y="3375"/>
                  </a:lnTo>
                  <a:lnTo>
                    <a:pt x="94" y="3375"/>
                  </a:lnTo>
                  <a:lnTo>
                    <a:pt x="94" y="3375"/>
                  </a:lnTo>
                  <a:lnTo>
                    <a:pt x="94" y="3406"/>
                  </a:lnTo>
                  <a:lnTo>
                    <a:pt x="94" y="3406"/>
                  </a:lnTo>
                  <a:lnTo>
                    <a:pt x="94" y="3406"/>
                  </a:lnTo>
                  <a:lnTo>
                    <a:pt x="125" y="3406"/>
                  </a:lnTo>
                  <a:lnTo>
                    <a:pt x="125" y="3406"/>
                  </a:lnTo>
                  <a:lnTo>
                    <a:pt x="125" y="3406"/>
                  </a:lnTo>
                  <a:lnTo>
                    <a:pt x="125" y="3406"/>
                  </a:lnTo>
                  <a:lnTo>
                    <a:pt x="125" y="3437"/>
                  </a:lnTo>
                  <a:lnTo>
                    <a:pt x="125" y="3437"/>
                  </a:lnTo>
                  <a:lnTo>
                    <a:pt x="125" y="3437"/>
                  </a:lnTo>
                  <a:lnTo>
                    <a:pt x="125" y="3468"/>
                  </a:lnTo>
                  <a:lnTo>
                    <a:pt x="125" y="3468"/>
                  </a:lnTo>
                  <a:lnTo>
                    <a:pt x="125" y="3468"/>
                  </a:lnTo>
                  <a:lnTo>
                    <a:pt x="94" y="3500"/>
                  </a:lnTo>
                  <a:lnTo>
                    <a:pt x="94" y="3500"/>
                  </a:lnTo>
                  <a:lnTo>
                    <a:pt x="62" y="3500"/>
                  </a:lnTo>
                  <a:lnTo>
                    <a:pt x="62" y="3500"/>
                  </a:lnTo>
                  <a:lnTo>
                    <a:pt x="62" y="3500"/>
                  </a:lnTo>
                  <a:lnTo>
                    <a:pt x="62" y="3531"/>
                  </a:lnTo>
                  <a:lnTo>
                    <a:pt x="62" y="3531"/>
                  </a:lnTo>
                  <a:lnTo>
                    <a:pt x="62" y="3562"/>
                  </a:lnTo>
                  <a:lnTo>
                    <a:pt x="62" y="3562"/>
                  </a:lnTo>
                  <a:lnTo>
                    <a:pt x="62" y="3562"/>
                  </a:lnTo>
                  <a:lnTo>
                    <a:pt x="62" y="3593"/>
                  </a:lnTo>
                  <a:lnTo>
                    <a:pt x="94" y="3593"/>
                  </a:lnTo>
                  <a:lnTo>
                    <a:pt x="94" y="3593"/>
                  </a:lnTo>
                  <a:lnTo>
                    <a:pt x="94" y="3593"/>
                  </a:lnTo>
                  <a:lnTo>
                    <a:pt x="62" y="3625"/>
                  </a:lnTo>
                  <a:lnTo>
                    <a:pt x="62" y="3625"/>
                  </a:lnTo>
                  <a:lnTo>
                    <a:pt x="31" y="3625"/>
                  </a:lnTo>
                  <a:lnTo>
                    <a:pt x="31" y="3656"/>
                  </a:lnTo>
                  <a:lnTo>
                    <a:pt x="31" y="3656"/>
                  </a:lnTo>
                  <a:lnTo>
                    <a:pt x="31" y="3687"/>
                  </a:lnTo>
                  <a:lnTo>
                    <a:pt x="31" y="3687"/>
                  </a:lnTo>
                  <a:lnTo>
                    <a:pt x="31" y="3687"/>
                  </a:lnTo>
                  <a:lnTo>
                    <a:pt x="31" y="3687"/>
                  </a:lnTo>
                  <a:lnTo>
                    <a:pt x="31" y="3687"/>
                  </a:lnTo>
                  <a:lnTo>
                    <a:pt x="31" y="3718"/>
                  </a:lnTo>
                  <a:lnTo>
                    <a:pt x="31" y="3718"/>
                  </a:lnTo>
                  <a:lnTo>
                    <a:pt x="31" y="3718"/>
                  </a:lnTo>
                  <a:lnTo>
                    <a:pt x="62" y="3750"/>
                  </a:lnTo>
                  <a:lnTo>
                    <a:pt x="62" y="3781"/>
                  </a:lnTo>
                  <a:lnTo>
                    <a:pt x="62" y="3781"/>
                  </a:lnTo>
                  <a:lnTo>
                    <a:pt x="31" y="3781"/>
                  </a:lnTo>
                  <a:lnTo>
                    <a:pt x="31" y="3781"/>
                  </a:lnTo>
                  <a:lnTo>
                    <a:pt x="31" y="3781"/>
                  </a:lnTo>
                  <a:lnTo>
                    <a:pt x="31" y="3781"/>
                  </a:lnTo>
                  <a:lnTo>
                    <a:pt x="31" y="3781"/>
                  </a:lnTo>
                  <a:lnTo>
                    <a:pt x="31" y="3812"/>
                  </a:lnTo>
                  <a:lnTo>
                    <a:pt x="0" y="3812"/>
                  </a:lnTo>
                  <a:lnTo>
                    <a:pt x="0" y="3843"/>
                  </a:lnTo>
                  <a:lnTo>
                    <a:pt x="0" y="3843"/>
                  </a:lnTo>
                  <a:lnTo>
                    <a:pt x="0" y="3843"/>
                  </a:lnTo>
                  <a:lnTo>
                    <a:pt x="0" y="3843"/>
                  </a:lnTo>
                  <a:lnTo>
                    <a:pt x="0" y="3843"/>
                  </a:lnTo>
                  <a:lnTo>
                    <a:pt x="0" y="3843"/>
                  </a:lnTo>
                  <a:lnTo>
                    <a:pt x="0" y="3843"/>
                  </a:lnTo>
                  <a:lnTo>
                    <a:pt x="0" y="3875"/>
                  </a:lnTo>
                  <a:lnTo>
                    <a:pt x="31" y="3875"/>
                  </a:lnTo>
                  <a:lnTo>
                    <a:pt x="31" y="3875"/>
                  </a:lnTo>
                  <a:lnTo>
                    <a:pt x="31" y="3875"/>
                  </a:lnTo>
                  <a:lnTo>
                    <a:pt x="31" y="3906"/>
                  </a:lnTo>
                  <a:lnTo>
                    <a:pt x="31" y="3906"/>
                  </a:lnTo>
                  <a:lnTo>
                    <a:pt x="62" y="3906"/>
                  </a:lnTo>
                  <a:lnTo>
                    <a:pt x="62" y="3906"/>
                  </a:lnTo>
                  <a:lnTo>
                    <a:pt x="62" y="3906"/>
                  </a:lnTo>
                  <a:lnTo>
                    <a:pt x="94" y="3906"/>
                  </a:lnTo>
                  <a:lnTo>
                    <a:pt x="94" y="3937"/>
                  </a:lnTo>
                  <a:lnTo>
                    <a:pt x="94" y="3937"/>
                  </a:lnTo>
                  <a:lnTo>
                    <a:pt x="94" y="3968"/>
                  </a:lnTo>
                  <a:lnTo>
                    <a:pt x="94" y="4000"/>
                  </a:lnTo>
                  <a:lnTo>
                    <a:pt x="94" y="4000"/>
                  </a:lnTo>
                  <a:lnTo>
                    <a:pt x="94" y="4000"/>
                  </a:lnTo>
                  <a:lnTo>
                    <a:pt x="94" y="4031"/>
                  </a:lnTo>
                  <a:lnTo>
                    <a:pt x="94" y="4031"/>
                  </a:lnTo>
                  <a:lnTo>
                    <a:pt x="94" y="4062"/>
                  </a:lnTo>
                  <a:lnTo>
                    <a:pt x="94" y="4093"/>
                  </a:lnTo>
                  <a:lnTo>
                    <a:pt x="125" y="4093"/>
                  </a:lnTo>
                  <a:lnTo>
                    <a:pt x="125" y="4125"/>
                  </a:lnTo>
                  <a:lnTo>
                    <a:pt x="125" y="4125"/>
                  </a:lnTo>
                  <a:lnTo>
                    <a:pt x="125" y="4125"/>
                  </a:lnTo>
                  <a:lnTo>
                    <a:pt x="156" y="4156"/>
                  </a:lnTo>
                  <a:lnTo>
                    <a:pt x="156" y="4156"/>
                  </a:lnTo>
                  <a:lnTo>
                    <a:pt x="156" y="4156"/>
                  </a:lnTo>
                  <a:lnTo>
                    <a:pt x="156" y="4187"/>
                  </a:lnTo>
                  <a:lnTo>
                    <a:pt x="156" y="4187"/>
                  </a:lnTo>
                  <a:lnTo>
                    <a:pt x="156" y="4249"/>
                  </a:lnTo>
                  <a:lnTo>
                    <a:pt x="156" y="4249"/>
                  </a:lnTo>
                  <a:lnTo>
                    <a:pt x="156" y="4249"/>
                  </a:lnTo>
                  <a:lnTo>
                    <a:pt x="125" y="4280"/>
                  </a:lnTo>
                  <a:lnTo>
                    <a:pt x="125" y="4280"/>
                  </a:lnTo>
                  <a:lnTo>
                    <a:pt x="125" y="4280"/>
                  </a:lnTo>
                  <a:lnTo>
                    <a:pt x="125" y="4280"/>
                  </a:lnTo>
                  <a:lnTo>
                    <a:pt x="156" y="4280"/>
                  </a:lnTo>
                  <a:lnTo>
                    <a:pt x="156" y="4280"/>
                  </a:lnTo>
                  <a:lnTo>
                    <a:pt x="125" y="4311"/>
                  </a:lnTo>
                  <a:lnTo>
                    <a:pt x="125" y="4342"/>
                  </a:lnTo>
                  <a:lnTo>
                    <a:pt x="125" y="4342"/>
                  </a:lnTo>
                  <a:lnTo>
                    <a:pt x="125" y="4342"/>
                  </a:lnTo>
                  <a:lnTo>
                    <a:pt x="125" y="4342"/>
                  </a:lnTo>
                  <a:lnTo>
                    <a:pt x="125" y="4374"/>
                  </a:lnTo>
                  <a:lnTo>
                    <a:pt x="125" y="4374"/>
                  </a:lnTo>
                  <a:lnTo>
                    <a:pt x="125" y="4374"/>
                  </a:lnTo>
                  <a:lnTo>
                    <a:pt x="156" y="4374"/>
                  </a:lnTo>
                  <a:lnTo>
                    <a:pt x="156" y="4374"/>
                  </a:lnTo>
                  <a:lnTo>
                    <a:pt x="187" y="4405"/>
                  </a:lnTo>
                  <a:lnTo>
                    <a:pt x="187" y="4405"/>
                  </a:lnTo>
                  <a:lnTo>
                    <a:pt x="219" y="4405"/>
                  </a:lnTo>
                  <a:lnTo>
                    <a:pt x="219" y="4405"/>
                  </a:lnTo>
                  <a:lnTo>
                    <a:pt x="219" y="4374"/>
                  </a:lnTo>
                  <a:lnTo>
                    <a:pt x="219" y="4374"/>
                  </a:lnTo>
                  <a:lnTo>
                    <a:pt x="219" y="4374"/>
                  </a:lnTo>
                  <a:lnTo>
                    <a:pt x="219" y="4374"/>
                  </a:lnTo>
                  <a:lnTo>
                    <a:pt x="219" y="4405"/>
                  </a:lnTo>
                  <a:lnTo>
                    <a:pt x="219" y="4405"/>
                  </a:lnTo>
                  <a:lnTo>
                    <a:pt x="250" y="4405"/>
                  </a:lnTo>
                  <a:lnTo>
                    <a:pt x="250" y="4405"/>
                  </a:lnTo>
                  <a:lnTo>
                    <a:pt x="250" y="4405"/>
                  </a:lnTo>
                  <a:lnTo>
                    <a:pt x="250" y="4405"/>
                  </a:lnTo>
                  <a:lnTo>
                    <a:pt x="281" y="4405"/>
                  </a:lnTo>
                  <a:lnTo>
                    <a:pt x="281" y="4436"/>
                  </a:lnTo>
                  <a:lnTo>
                    <a:pt x="312" y="4467"/>
                  </a:lnTo>
                  <a:lnTo>
                    <a:pt x="344" y="4467"/>
                  </a:lnTo>
                  <a:lnTo>
                    <a:pt x="344" y="4467"/>
                  </a:lnTo>
                  <a:lnTo>
                    <a:pt x="375" y="4467"/>
                  </a:lnTo>
                  <a:lnTo>
                    <a:pt x="406" y="4467"/>
                  </a:lnTo>
                  <a:lnTo>
                    <a:pt x="406" y="4467"/>
                  </a:lnTo>
                  <a:lnTo>
                    <a:pt x="406" y="4436"/>
                  </a:lnTo>
                  <a:lnTo>
                    <a:pt x="406" y="4436"/>
                  </a:lnTo>
                  <a:lnTo>
                    <a:pt x="437" y="4467"/>
                  </a:lnTo>
                  <a:lnTo>
                    <a:pt x="437" y="4467"/>
                  </a:lnTo>
                  <a:lnTo>
                    <a:pt x="437" y="4499"/>
                  </a:lnTo>
                  <a:lnTo>
                    <a:pt x="437" y="4499"/>
                  </a:lnTo>
                  <a:lnTo>
                    <a:pt x="406" y="4530"/>
                  </a:lnTo>
                  <a:lnTo>
                    <a:pt x="406" y="4530"/>
                  </a:lnTo>
                  <a:lnTo>
                    <a:pt x="406" y="4530"/>
                  </a:lnTo>
                  <a:lnTo>
                    <a:pt x="406" y="4561"/>
                  </a:lnTo>
                  <a:lnTo>
                    <a:pt x="406" y="4592"/>
                  </a:lnTo>
                  <a:lnTo>
                    <a:pt x="437" y="4624"/>
                  </a:lnTo>
                  <a:lnTo>
                    <a:pt x="437" y="4624"/>
                  </a:lnTo>
                  <a:lnTo>
                    <a:pt x="437" y="4655"/>
                  </a:lnTo>
                  <a:lnTo>
                    <a:pt x="437" y="4655"/>
                  </a:lnTo>
                  <a:lnTo>
                    <a:pt x="437" y="4686"/>
                  </a:lnTo>
                  <a:lnTo>
                    <a:pt x="437" y="4717"/>
                  </a:lnTo>
                  <a:lnTo>
                    <a:pt x="437" y="4717"/>
                  </a:lnTo>
                  <a:lnTo>
                    <a:pt x="437" y="4717"/>
                  </a:lnTo>
                  <a:lnTo>
                    <a:pt x="406" y="4749"/>
                  </a:lnTo>
                  <a:lnTo>
                    <a:pt x="437" y="4749"/>
                  </a:lnTo>
                  <a:lnTo>
                    <a:pt x="437" y="4749"/>
                  </a:lnTo>
                  <a:lnTo>
                    <a:pt x="437" y="4749"/>
                  </a:lnTo>
                  <a:lnTo>
                    <a:pt x="437" y="4749"/>
                  </a:lnTo>
                  <a:lnTo>
                    <a:pt x="500" y="4780"/>
                  </a:lnTo>
                  <a:lnTo>
                    <a:pt x="562" y="4811"/>
                  </a:lnTo>
                  <a:lnTo>
                    <a:pt x="656" y="4842"/>
                  </a:lnTo>
                  <a:lnTo>
                    <a:pt x="719" y="4874"/>
                  </a:lnTo>
                  <a:lnTo>
                    <a:pt x="781" y="4905"/>
                  </a:lnTo>
                  <a:lnTo>
                    <a:pt x="844" y="4936"/>
                  </a:lnTo>
                  <a:lnTo>
                    <a:pt x="906" y="4936"/>
                  </a:lnTo>
                  <a:lnTo>
                    <a:pt x="1000" y="4967"/>
                  </a:lnTo>
                  <a:lnTo>
                    <a:pt x="1062" y="4999"/>
                  </a:lnTo>
                  <a:lnTo>
                    <a:pt x="1156" y="5030"/>
                  </a:lnTo>
                  <a:lnTo>
                    <a:pt x="1250" y="5061"/>
                  </a:lnTo>
                  <a:lnTo>
                    <a:pt x="1344" y="5092"/>
                  </a:lnTo>
                  <a:lnTo>
                    <a:pt x="1437" y="5124"/>
                  </a:lnTo>
                  <a:lnTo>
                    <a:pt x="1531" y="5155"/>
                  </a:lnTo>
                  <a:lnTo>
                    <a:pt x="1625" y="5186"/>
                  </a:lnTo>
                  <a:lnTo>
                    <a:pt x="1719" y="5217"/>
                  </a:lnTo>
                  <a:lnTo>
                    <a:pt x="1812" y="5217"/>
                  </a:lnTo>
                  <a:lnTo>
                    <a:pt x="1906" y="5249"/>
                  </a:lnTo>
                  <a:lnTo>
                    <a:pt x="2000" y="5280"/>
                  </a:lnTo>
                  <a:lnTo>
                    <a:pt x="2094" y="5311"/>
                  </a:lnTo>
                  <a:lnTo>
                    <a:pt x="2187" y="5311"/>
                  </a:lnTo>
                  <a:lnTo>
                    <a:pt x="2281" y="5342"/>
                  </a:lnTo>
                  <a:lnTo>
                    <a:pt x="2375" y="5342"/>
                  </a:lnTo>
                  <a:lnTo>
                    <a:pt x="2469" y="5374"/>
                  </a:lnTo>
                  <a:lnTo>
                    <a:pt x="2531" y="5374"/>
                  </a:lnTo>
                  <a:lnTo>
                    <a:pt x="2625" y="5405"/>
                  </a:lnTo>
                  <a:lnTo>
                    <a:pt x="2687" y="5405"/>
                  </a:lnTo>
                  <a:lnTo>
                    <a:pt x="2781" y="5436"/>
                  </a:lnTo>
                  <a:lnTo>
                    <a:pt x="2844" y="5436"/>
                  </a:lnTo>
                  <a:lnTo>
                    <a:pt x="2906" y="5436"/>
                  </a:lnTo>
                  <a:lnTo>
                    <a:pt x="3000" y="5436"/>
                  </a:lnTo>
                  <a:lnTo>
                    <a:pt x="3062" y="5467"/>
                  </a:lnTo>
                  <a:lnTo>
                    <a:pt x="3156" y="5467"/>
                  </a:lnTo>
                  <a:lnTo>
                    <a:pt x="3219" y="5467"/>
                  </a:lnTo>
                  <a:lnTo>
                    <a:pt x="3312" y="5467"/>
                  </a:lnTo>
                  <a:lnTo>
                    <a:pt x="3375" y="5499"/>
                  </a:lnTo>
                  <a:lnTo>
                    <a:pt x="3437" y="5499"/>
                  </a:lnTo>
                  <a:lnTo>
                    <a:pt x="3531" y="5499"/>
                  </a:lnTo>
                  <a:lnTo>
                    <a:pt x="3594" y="5499"/>
                  </a:lnTo>
                  <a:lnTo>
                    <a:pt x="3687" y="5499"/>
                  </a:lnTo>
                  <a:lnTo>
                    <a:pt x="3687" y="5436"/>
                  </a:lnTo>
                  <a:lnTo>
                    <a:pt x="3687" y="5374"/>
                  </a:lnTo>
                  <a:lnTo>
                    <a:pt x="3687" y="5280"/>
                  </a:lnTo>
                  <a:lnTo>
                    <a:pt x="3687" y="5217"/>
                  </a:lnTo>
                  <a:lnTo>
                    <a:pt x="3687" y="5155"/>
                  </a:lnTo>
                  <a:lnTo>
                    <a:pt x="3687" y="5092"/>
                  </a:lnTo>
                  <a:lnTo>
                    <a:pt x="3687" y="5030"/>
                  </a:lnTo>
                  <a:lnTo>
                    <a:pt x="3687" y="4936"/>
                  </a:lnTo>
                  <a:lnTo>
                    <a:pt x="3687" y="4874"/>
                  </a:lnTo>
                  <a:lnTo>
                    <a:pt x="3719" y="4811"/>
                  </a:lnTo>
                  <a:lnTo>
                    <a:pt x="3719" y="4749"/>
                  </a:lnTo>
                  <a:lnTo>
                    <a:pt x="3719" y="4686"/>
                  </a:lnTo>
                  <a:lnTo>
                    <a:pt x="3719" y="4592"/>
                  </a:lnTo>
                  <a:lnTo>
                    <a:pt x="3719" y="4530"/>
                  </a:lnTo>
                  <a:lnTo>
                    <a:pt x="3719" y="4467"/>
                  </a:lnTo>
                  <a:lnTo>
                    <a:pt x="3719" y="4405"/>
                  </a:lnTo>
                  <a:lnTo>
                    <a:pt x="3719" y="4342"/>
                  </a:lnTo>
                  <a:lnTo>
                    <a:pt x="3719" y="4280"/>
                  </a:lnTo>
                  <a:close/>
                  <a:moveTo>
                    <a:pt x="2500" y="625"/>
                  </a:moveTo>
                  <a:lnTo>
                    <a:pt x="2500" y="625"/>
                  </a:lnTo>
                  <a:lnTo>
                    <a:pt x="2500" y="625"/>
                  </a:lnTo>
                  <a:lnTo>
                    <a:pt x="2500" y="625"/>
                  </a:lnTo>
                  <a:lnTo>
                    <a:pt x="2469" y="656"/>
                  </a:lnTo>
                  <a:lnTo>
                    <a:pt x="2469" y="656"/>
                  </a:lnTo>
                  <a:lnTo>
                    <a:pt x="2469" y="656"/>
                  </a:lnTo>
                  <a:lnTo>
                    <a:pt x="2469" y="656"/>
                  </a:lnTo>
                  <a:lnTo>
                    <a:pt x="2469" y="656"/>
                  </a:lnTo>
                  <a:lnTo>
                    <a:pt x="2500" y="656"/>
                  </a:lnTo>
                  <a:lnTo>
                    <a:pt x="2500" y="656"/>
                  </a:lnTo>
                  <a:lnTo>
                    <a:pt x="2500" y="625"/>
                  </a:lnTo>
                  <a:close/>
                  <a:moveTo>
                    <a:pt x="2406" y="499"/>
                  </a:moveTo>
                  <a:lnTo>
                    <a:pt x="2406" y="499"/>
                  </a:lnTo>
                  <a:lnTo>
                    <a:pt x="2406" y="499"/>
                  </a:lnTo>
                  <a:lnTo>
                    <a:pt x="2406" y="499"/>
                  </a:lnTo>
                  <a:lnTo>
                    <a:pt x="2406" y="499"/>
                  </a:lnTo>
                  <a:lnTo>
                    <a:pt x="2406" y="531"/>
                  </a:lnTo>
                  <a:lnTo>
                    <a:pt x="2406" y="531"/>
                  </a:lnTo>
                  <a:lnTo>
                    <a:pt x="2406" y="531"/>
                  </a:lnTo>
                  <a:lnTo>
                    <a:pt x="2406" y="531"/>
                  </a:lnTo>
                  <a:lnTo>
                    <a:pt x="2406" y="531"/>
                  </a:lnTo>
                  <a:lnTo>
                    <a:pt x="2406" y="562"/>
                  </a:lnTo>
                  <a:lnTo>
                    <a:pt x="2406" y="562"/>
                  </a:lnTo>
                  <a:lnTo>
                    <a:pt x="2406" y="562"/>
                  </a:lnTo>
                  <a:lnTo>
                    <a:pt x="2406" y="562"/>
                  </a:lnTo>
                  <a:lnTo>
                    <a:pt x="2437" y="562"/>
                  </a:lnTo>
                  <a:lnTo>
                    <a:pt x="2437" y="562"/>
                  </a:lnTo>
                  <a:lnTo>
                    <a:pt x="2469" y="562"/>
                  </a:lnTo>
                  <a:lnTo>
                    <a:pt x="2469" y="593"/>
                  </a:lnTo>
                  <a:lnTo>
                    <a:pt x="2469" y="593"/>
                  </a:lnTo>
                  <a:lnTo>
                    <a:pt x="2500" y="593"/>
                  </a:lnTo>
                  <a:lnTo>
                    <a:pt x="2500" y="593"/>
                  </a:lnTo>
                  <a:lnTo>
                    <a:pt x="2531" y="562"/>
                  </a:lnTo>
                  <a:lnTo>
                    <a:pt x="2531" y="531"/>
                  </a:lnTo>
                  <a:lnTo>
                    <a:pt x="2531" y="531"/>
                  </a:lnTo>
                  <a:lnTo>
                    <a:pt x="2531" y="562"/>
                  </a:lnTo>
                  <a:lnTo>
                    <a:pt x="2531" y="562"/>
                  </a:lnTo>
                  <a:lnTo>
                    <a:pt x="2531" y="593"/>
                  </a:lnTo>
                  <a:lnTo>
                    <a:pt x="2531" y="593"/>
                  </a:lnTo>
                  <a:lnTo>
                    <a:pt x="2531" y="625"/>
                  </a:lnTo>
                  <a:lnTo>
                    <a:pt x="2531" y="656"/>
                  </a:lnTo>
                  <a:lnTo>
                    <a:pt x="2531" y="656"/>
                  </a:lnTo>
                  <a:lnTo>
                    <a:pt x="2531" y="656"/>
                  </a:lnTo>
                  <a:lnTo>
                    <a:pt x="2562" y="656"/>
                  </a:lnTo>
                  <a:lnTo>
                    <a:pt x="2562" y="656"/>
                  </a:lnTo>
                  <a:lnTo>
                    <a:pt x="2594" y="656"/>
                  </a:lnTo>
                  <a:lnTo>
                    <a:pt x="2594" y="625"/>
                  </a:lnTo>
                  <a:lnTo>
                    <a:pt x="2594" y="625"/>
                  </a:lnTo>
                  <a:lnTo>
                    <a:pt x="2594" y="625"/>
                  </a:lnTo>
                  <a:lnTo>
                    <a:pt x="2594" y="625"/>
                  </a:lnTo>
                  <a:lnTo>
                    <a:pt x="2594" y="625"/>
                  </a:lnTo>
                  <a:lnTo>
                    <a:pt x="2594" y="625"/>
                  </a:lnTo>
                  <a:lnTo>
                    <a:pt x="2594" y="593"/>
                  </a:lnTo>
                  <a:lnTo>
                    <a:pt x="2594" y="593"/>
                  </a:lnTo>
                  <a:lnTo>
                    <a:pt x="2625" y="593"/>
                  </a:lnTo>
                  <a:lnTo>
                    <a:pt x="2625" y="562"/>
                  </a:lnTo>
                  <a:lnTo>
                    <a:pt x="2625" y="562"/>
                  </a:lnTo>
                  <a:lnTo>
                    <a:pt x="2625" y="562"/>
                  </a:lnTo>
                  <a:lnTo>
                    <a:pt x="2625" y="531"/>
                  </a:lnTo>
                  <a:lnTo>
                    <a:pt x="2625" y="531"/>
                  </a:lnTo>
                  <a:lnTo>
                    <a:pt x="2625" y="531"/>
                  </a:lnTo>
                  <a:lnTo>
                    <a:pt x="2625" y="562"/>
                  </a:lnTo>
                  <a:lnTo>
                    <a:pt x="2625" y="562"/>
                  </a:lnTo>
                  <a:lnTo>
                    <a:pt x="2625" y="593"/>
                  </a:lnTo>
                  <a:lnTo>
                    <a:pt x="2656" y="593"/>
                  </a:lnTo>
                  <a:lnTo>
                    <a:pt x="2656" y="593"/>
                  </a:lnTo>
                  <a:lnTo>
                    <a:pt x="2656" y="593"/>
                  </a:lnTo>
                  <a:lnTo>
                    <a:pt x="2656" y="593"/>
                  </a:lnTo>
                  <a:lnTo>
                    <a:pt x="2687" y="562"/>
                  </a:lnTo>
                  <a:lnTo>
                    <a:pt x="2687" y="562"/>
                  </a:lnTo>
                  <a:lnTo>
                    <a:pt x="2687" y="562"/>
                  </a:lnTo>
                  <a:lnTo>
                    <a:pt x="2687" y="562"/>
                  </a:lnTo>
                  <a:lnTo>
                    <a:pt x="2719" y="531"/>
                  </a:lnTo>
                  <a:lnTo>
                    <a:pt x="2687" y="531"/>
                  </a:lnTo>
                  <a:lnTo>
                    <a:pt x="2687" y="499"/>
                  </a:lnTo>
                  <a:lnTo>
                    <a:pt x="2719" y="499"/>
                  </a:lnTo>
                  <a:lnTo>
                    <a:pt x="2719" y="499"/>
                  </a:lnTo>
                  <a:lnTo>
                    <a:pt x="2719" y="499"/>
                  </a:lnTo>
                  <a:lnTo>
                    <a:pt x="2719" y="499"/>
                  </a:lnTo>
                  <a:lnTo>
                    <a:pt x="2750" y="499"/>
                  </a:lnTo>
                  <a:lnTo>
                    <a:pt x="2750" y="468"/>
                  </a:lnTo>
                  <a:lnTo>
                    <a:pt x="2750" y="468"/>
                  </a:lnTo>
                  <a:lnTo>
                    <a:pt x="2750" y="437"/>
                  </a:lnTo>
                  <a:lnTo>
                    <a:pt x="2750" y="437"/>
                  </a:lnTo>
                  <a:lnTo>
                    <a:pt x="2781" y="437"/>
                  </a:lnTo>
                  <a:lnTo>
                    <a:pt x="2781" y="437"/>
                  </a:lnTo>
                  <a:lnTo>
                    <a:pt x="2781" y="437"/>
                  </a:lnTo>
                  <a:lnTo>
                    <a:pt x="2781" y="437"/>
                  </a:lnTo>
                  <a:lnTo>
                    <a:pt x="2781" y="468"/>
                  </a:lnTo>
                  <a:lnTo>
                    <a:pt x="2781" y="468"/>
                  </a:lnTo>
                  <a:lnTo>
                    <a:pt x="2750" y="499"/>
                  </a:lnTo>
                  <a:lnTo>
                    <a:pt x="2750" y="531"/>
                  </a:lnTo>
                  <a:lnTo>
                    <a:pt x="2750" y="531"/>
                  </a:lnTo>
                  <a:lnTo>
                    <a:pt x="2750" y="562"/>
                  </a:lnTo>
                  <a:lnTo>
                    <a:pt x="2750" y="562"/>
                  </a:lnTo>
                  <a:lnTo>
                    <a:pt x="2750" y="593"/>
                  </a:lnTo>
                  <a:lnTo>
                    <a:pt x="2781" y="593"/>
                  </a:lnTo>
                  <a:lnTo>
                    <a:pt x="2781" y="593"/>
                  </a:lnTo>
                  <a:lnTo>
                    <a:pt x="2781" y="593"/>
                  </a:lnTo>
                  <a:lnTo>
                    <a:pt x="2781" y="593"/>
                  </a:lnTo>
                  <a:lnTo>
                    <a:pt x="2812" y="593"/>
                  </a:lnTo>
                  <a:lnTo>
                    <a:pt x="2812" y="593"/>
                  </a:lnTo>
                  <a:lnTo>
                    <a:pt x="2812" y="562"/>
                  </a:lnTo>
                  <a:lnTo>
                    <a:pt x="2812" y="562"/>
                  </a:lnTo>
                  <a:lnTo>
                    <a:pt x="2812" y="531"/>
                  </a:lnTo>
                  <a:lnTo>
                    <a:pt x="2812" y="531"/>
                  </a:lnTo>
                  <a:lnTo>
                    <a:pt x="2875" y="531"/>
                  </a:lnTo>
                  <a:lnTo>
                    <a:pt x="2875" y="531"/>
                  </a:lnTo>
                  <a:lnTo>
                    <a:pt x="2906" y="531"/>
                  </a:lnTo>
                  <a:lnTo>
                    <a:pt x="2906" y="499"/>
                  </a:lnTo>
                  <a:lnTo>
                    <a:pt x="2906" y="499"/>
                  </a:lnTo>
                  <a:lnTo>
                    <a:pt x="2906" y="499"/>
                  </a:lnTo>
                  <a:lnTo>
                    <a:pt x="2906" y="468"/>
                  </a:lnTo>
                  <a:lnTo>
                    <a:pt x="2906" y="468"/>
                  </a:lnTo>
                  <a:lnTo>
                    <a:pt x="2906" y="437"/>
                  </a:lnTo>
                  <a:lnTo>
                    <a:pt x="2906" y="437"/>
                  </a:lnTo>
                  <a:lnTo>
                    <a:pt x="2906" y="437"/>
                  </a:lnTo>
                  <a:lnTo>
                    <a:pt x="2937" y="437"/>
                  </a:lnTo>
                  <a:lnTo>
                    <a:pt x="2937" y="437"/>
                  </a:lnTo>
                  <a:lnTo>
                    <a:pt x="2937" y="437"/>
                  </a:lnTo>
                  <a:lnTo>
                    <a:pt x="2937" y="406"/>
                  </a:lnTo>
                  <a:lnTo>
                    <a:pt x="2906" y="375"/>
                  </a:lnTo>
                  <a:lnTo>
                    <a:pt x="2906" y="375"/>
                  </a:lnTo>
                  <a:lnTo>
                    <a:pt x="2937" y="375"/>
                  </a:lnTo>
                  <a:lnTo>
                    <a:pt x="2969" y="343"/>
                  </a:lnTo>
                  <a:lnTo>
                    <a:pt x="2969" y="343"/>
                  </a:lnTo>
                  <a:lnTo>
                    <a:pt x="3000" y="343"/>
                  </a:lnTo>
                  <a:lnTo>
                    <a:pt x="3000" y="343"/>
                  </a:lnTo>
                  <a:lnTo>
                    <a:pt x="3000" y="343"/>
                  </a:lnTo>
                  <a:lnTo>
                    <a:pt x="2969" y="281"/>
                  </a:lnTo>
                  <a:lnTo>
                    <a:pt x="2969" y="281"/>
                  </a:lnTo>
                  <a:lnTo>
                    <a:pt x="2937" y="250"/>
                  </a:lnTo>
                  <a:lnTo>
                    <a:pt x="2937" y="250"/>
                  </a:lnTo>
                  <a:lnTo>
                    <a:pt x="2906" y="250"/>
                  </a:lnTo>
                  <a:lnTo>
                    <a:pt x="2906" y="250"/>
                  </a:lnTo>
                  <a:lnTo>
                    <a:pt x="2906" y="281"/>
                  </a:lnTo>
                  <a:lnTo>
                    <a:pt x="2906" y="281"/>
                  </a:lnTo>
                  <a:lnTo>
                    <a:pt x="2906" y="281"/>
                  </a:lnTo>
                  <a:lnTo>
                    <a:pt x="2906" y="281"/>
                  </a:lnTo>
                  <a:lnTo>
                    <a:pt x="2906" y="312"/>
                  </a:lnTo>
                  <a:lnTo>
                    <a:pt x="2906" y="312"/>
                  </a:lnTo>
                  <a:lnTo>
                    <a:pt x="2906" y="312"/>
                  </a:lnTo>
                  <a:lnTo>
                    <a:pt x="2906" y="312"/>
                  </a:lnTo>
                  <a:lnTo>
                    <a:pt x="2875" y="312"/>
                  </a:lnTo>
                  <a:lnTo>
                    <a:pt x="2875" y="312"/>
                  </a:lnTo>
                  <a:lnTo>
                    <a:pt x="2875" y="312"/>
                  </a:lnTo>
                  <a:lnTo>
                    <a:pt x="2875" y="312"/>
                  </a:lnTo>
                  <a:lnTo>
                    <a:pt x="2844" y="281"/>
                  </a:lnTo>
                  <a:lnTo>
                    <a:pt x="2781" y="281"/>
                  </a:lnTo>
                  <a:lnTo>
                    <a:pt x="2750" y="281"/>
                  </a:lnTo>
                  <a:lnTo>
                    <a:pt x="2750" y="281"/>
                  </a:lnTo>
                  <a:lnTo>
                    <a:pt x="2719" y="312"/>
                  </a:lnTo>
                  <a:lnTo>
                    <a:pt x="2687" y="312"/>
                  </a:lnTo>
                  <a:lnTo>
                    <a:pt x="2656" y="343"/>
                  </a:lnTo>
                  <a:lnTo>
                    <a:pt x="2656" y="343"/>
                  </a:lnTo>
                  <a:lnTo>
                    <a:pt x="2625" y="375"/>
                  </a:lnTo>
                  <a:lnTo>
                    <a:pt x="2625" y="375"/>
                  </a:lnTo>
                  <a:lnTo>
                    <a:pt x="2625" y="375"/>
                  </a:lnTo>
                  <a:lnTo>
                    <a:pt x="2594" y="406"/>
                  </a:lnTo>
                  <a:lnTo>
                    <a:pt x="2562" y="406"/>
                  </a:lnTo>
                  <a:lnTo>
                    <a:pt x="2562" y="406"/>
                  </a:lnTo>
                  <a:lnTo>
                    <a:pt x="2531" y="437"/>
                  </a:lnTo>
                  <a:lnTo>
                    <a:pt x="2500" y="468"/>
                  </a:lnTo>
                  <a:lnTo>
                    <a:pt x="2469" y="437"/>
                  </a:lnTo>
                  <a:lnTo>
                    <a:pt x="2469" y="437"/>
                  </a:lnTo>
                  <a:lnTo>
                    <a:pt x="2437" y="468"/>
                  </a:lnTo>
                  <a:lnTo>
                    <a:pt x="2406" y="468"/>
                  </a:lnTo>
                  <a:lnTo>
                    <a:pt x="2406" y="499"/>
                  </a:lnTo>
                  <a:close/>
                  <a:moveTo>
                    <a:pt x="3000" y="499"/>
                  </a:moveTo>
                  <a:lnTo>
                    <a:pt x="3062" y="531"/>
                  </a:lnTo>
                  <a:lnTo>
                    <a:pt x="3062" y="531"/>
                  </a:lnTo>
                  <a:lnTo>
                    <a:pt x="3062" y="531"/>
                  </a:lnTo>
                  <a:lnTo>
                    <a:pt x="3062" y="499"/>
                  </a:lnTo>
                  <a:lnTo>
                    <a:pt x="3062" y="499"/>
                  </a:lnTo>
                  <a:lnTo>
                    <a:pt x="3062" y="499"/>
                  </a:lnTo>
                  <a:lnTo>
                    <a:pt x="3062" y="499"/>
                  </a:lnTo>
                  <a:lnTo>
                    <a:pt x="3031" y="499"/>
                  </a:lnTo>
                  <a:lnTo>
                    <a:pt x="3000" y="499"/>
                  </a:lnTo>
                  <a:close/>
                  <a:moveTo>
                    <a:pt x="3093" y="250"/>
                  </a:moveTo>
                  <a:lnTo>
                    <a:pt x="3093" y="250"/>
                  </a:lnTo>
                  <a:lnTo>
                    <a:pt x="3125" y="250"/>
                  </a:lnTo>
                  <a:lnTo>
                    <a:pt x="3125" y="250"/>
                  </a:lnTo>
                  <a:lnTo>
                    <a:pt x="3125" y="218"/>
                  </a:lnTo>
                  <a:lnTo>
                    <a:pt x="3156" y="218"/>
                  </a:lnTo>
                  <a:lnTo>
                    <a:pt x="3125" y="218"/>
                  </a:lnTo>
                  <a:lnTo>
                    <a:pt x="3125" y="218"/>
                  </a:lnTo>
                  <a:lnTo>
                    <a:pt x="3125" y="218"/>
                  </a:lnTo>
                  <a:lnTo>
                    <a:pt x="3125" y="187"/>
                  </a:lnTo>
                  <a:lnTo>
                    <a:pt x="3125" y="187"/>
                  </a:lnTo>
                  <a:lnTo>
                    <a:pt x="3125" y="156"/>
                  </a:lnTo>
                  <a:lnTo>
                    <a:pt x="3125" y="156"/>
                  </a:lnTo>
                  <a:lnTo>
                    <a:pt x="3125" y="156"/>
                  </a:lnTo>
                  <a:lnTo>
                    <a:pt x="3125" y="156"/>
                  </a:lnTo>
                  <a:lnTo>
                    <a:pt x="3125" y="156"/>
                  </a:lnTo>
                  <a:lnTo>
                    <a:pt x="3093" y="156"/>
                  </a:lnTo>
                  <a:lnTo>
                    <a:pt x="3093" y="156"/>
                  </a:lnTo>
                  <a:lnTo>
                    <a:pt x="3093" y="156"/>
                  </a:lnTo>
                  <a:lnTo>
                    <a:pt x="3062" y="156"/>
                  </a:lnTo>
                  <a:lnTo>
                    <a:pt x="3062" y="156"/>
                  </a:lnTo>
                  <a:lnTo>
                    <a:pt x="3062" y="187"/>
                  </a:lnTo>
                  <a:lnTo>
                    <a:pt x="3062" y="218"/>
                  </a:lnTo>
                  <a:lnTo>
                    <a:pt x="3093" y="250"/>
                  </a:lnTo>
                  <a:close/>
                </a:path>
              </a:pathLst>
            </a:custGeom>
            <a:solidFill>
              <a:schemeClr val="tx2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ＭＳ Ｐゴシック" charset="-128"/>
              </a:endParaRPr>
            </a:p>
          </p:txBody>
        </p:sp>
        <p:sp>
          <p:nvSpPr>
            <p:cNvPr id="22" name="Freeform 15"/>
            <p:cNvSpPr>
              <a:spLocks noChangeArrowheads="1"/>
            </p:cNvSpPr>
            <p:nvPr/>
          </p:nvSpPr>
          <p:spPr bwMode="auto">
            <a:xfrm>
              <a:off x="3607949" y="2469437"/>
              <a:ext cx="1014967" cy="1666312"/>
            </a:xfrm>
            <a:custGeom>
              <a:avLst/>
              <a:gdLst>
                <a:gd name="T0" fmla="*/ 844 w 2877"/>
                <a:gd name="T1" fmla="*/ 3749 h 4719"/>
                <a:gd name="T2" fmla="*/ 376 w 2877"/>
                <a:gd name="T3" fmla="*/ 3280 h 4719"/>
                <a:gd name="T4" fmla="*/ 376 w 2877"/>
                <a:gd name="T5" fmla="*/ 3374 h 4719"/>
                <a:gd name="T6" fmla="*/ 469 w 2877"/>
                <a:gd name="T7" fmla="*/ 3499 h 4719"/>
                <a:gd name="T8" fmla="*/ 594 w 2877"/>
                <a:gd name="T9" fmla="*/ 3655 h 4719"/>
                <a:gd name="T10" fmla="*/ 594 w 2877"/>
                <a:gd name="T11" fmla="*/ 3780 h 4719"/>
                <a:gd name="T12" fmla="*/ 657 w 2877"/>
                <a:gd name="T13" fmla="*/ 3936 h 4719"/>
                <a:gd name="T14" fmla="*/ 813 w 2877"/>
                <a:gd name="T15" fmla="*/ 4124 h 4719"/>
                <a:gd name="T16" fmla="*/ 407 w 2877"/>
                <a:gd name="T17" fmla="*/ 2249 h 4719"/>
                <a:gd name="T18" fmla="*/ 438 w 2877"/>
                <a:gd name="T19" fmla="*/ 2218 h 4719"/>
                <a:gd name="T20" fmla="*/ 438 w 2877"/>
                <a:gd name="T21" fmla="*/ 2499 h 4719"/>
                <a:gd name="T22" fmla="*/ 501 w 2877"/>
                <a:gd name="T23" fmla="*/ 2655 h 4719"/>
                <a:gd name="T24" fmla="*/ 94 w 2877"/>
                <a:gd name="T25" fmla="*/ 2280 h 4719"/>
                <a:gd name="T26" fmla="*/ 63 w 2877"/>
                <a:gd name="T27" fmla="*/ 2561 h 4719"/>
                <a:gd name="T28" fmla="*/ 63 w 2877"/>
                <a:gd name="T29" fmla="*/ 2374 h 4719"/>
                <a:gd name="T30" fmla="*/ 188 w 2877"/>
                <a:gd name="T31" fmla="*/ 2061 h 4719"/>
                <a:gd name="T32" fmla="*/ 188 w 2877"/>
                <a:gd name="T33" fmla="*/ 2030 h 4719"/>
                <a:gd name="T34" fmla="*/ 32 w 2877"/>
                <a:gd name="T35" fmla="*/ 2186 h 4719"/>
                <a:gd name="T36" fmla="*/ 563 w 2877"/>
                <a:gd name="T37" fmla="*/ 3749 h 4719"/>
                <a:gd name="T38" fmla="*/ 501 w 2877"/>
                <a:gd name="T39" fmla="*/ 3624 h 4719"/>
                <a:gd name="T40" fmla="*/ 938 w 2877"/>
                <a:gd name="T41" fmla="*/ 3811 h 4719"/>
                <a:gd name="T42" fmla="*/ 594 w 2877"/>
                <a:gd name="T43" fmla="*/ 2530 h 4719"/>
                <a:gd name="T44" fmla="*/ 1001 w 2877"/>
                <a:gd name="T45" fmla="*/ 4155 h 4719"/>
                <a:gd name="T46" fmla="*/ 719 w 2877"/>
                <a:gd name="T47" fmla="*/ 1968 h 4719"/>
                <a:gd name="T48" fmla="*/ 2813 w 2877"/>
                <a:gd name="T49" fmla="*/ 4593 h 4719"/>
                <a:gd name="T50" fmla="*/ 2844 w 2877"/>
                <a:gd name="T51" fmla="*/ 4311 h 4719"/>
                <a:gd name="T52" fmla="*/ 2751 w 2877"/>
                <a:gd name="T53" fmla="*/ 4186 h 4719"/>
                <a:gd name="T54" fmla="*/ 2626 w 2877"/>
                <a:gd name="T55" fmla="*/ 3936 h 4719"/>
                <a:gd name="T56" fmla="*/ 2501 w 2877"/>
                <a:gd name="T57" fmla="*/ 3686 h 4719"/>
                <a:gd name="T58" fmla="*/ 2344 w 2877"/>
                <a:gd name="T59" fmla="*/ 3530 h 4719"/>
                <a:gd name="T60" fmla="*/ 2282 w 2877"/>
                <a:gd name="T61" fmla="*/ 3311 h 4719"/>
                <a:gd name="T62" fmla="*/ 2188 w 2877"/>
                <a:gd name="T63" fmla="*/ 3155 h 4719"/>
                <a:gd name="T64" fmla="*/ 2626 w 2877"/>
                <a:gd name="T65" fmla="*/ 1843 h 4719"/>
                <a:gd name="T66" fmla="*/ 1313 w 2877"/>
                <a:gd name="T67" fmla="*/ 749 h 4719"/>
                <a:gd name="T68" fmla="*/ 282 w 2877"/>
                <a:gd name="T69" fmla="*/ 312 h 4719"/>
                <a:gd name="T70" fmla="*/ 594 w 2877"/>
                <a:gd name="T71" fmla="*/ 375 h 4719"/>
                <a:gd name="T72" fmla="*/ 657 w 2877"/>
                <a:gd name="T73" fmla="*/ 718 h 4719"/>
                <a:gd name="T74" fmla="*/ 626 w 2877"/>
                <a:gd name="T75" fmla="*/ 1311 h 4719"/>
                <a:gd name="T76" fmla="*/ 782 w 2877"/>
                <a:gd name="T77" fmla="*/ 1686 h 4719"/>
                <a:gd name="T78" fmla="*/ 657 w 2877"/>
                <a:gd name="T79" fmla="*/ 1999 h 4719"/>
                <a:gd name="T80" fmla="*/ 594 w 2877"/>
                <a:gd name="T81" fmla="*/ 2061 h 4719"/>
                <a:gd name="T82" fmla="*/ 469 w 2877"/>
                <a:gd name="T83" fmla="*/ 2374 h 4719"/>
                <a:gd name="T84" fmla="*/ 751 w 2877"/>
                <a:gd name="T85" fmla="*/ 2436 h 4719"/>
                <a:gd name="T86" fmla="*/ 719 w 2877"/>
                <a:gd name="T87" fmla="*/ 2561 h 4719"/>
                <a:gd name="T88" fmla="*/ 688 w 2877"/>
                <a:gd name="T89" fmla="*/ 2718 h 4719"/>
                <a:gd name="T90" fmla="*/ 532 w 2877"/>
                <a:gd name="T91" fmla="*/ 2999 h 4719"/>
                <a:gd name="T92" fmla="*/ 782 w 2877"/>
                <a:gd name="T93" fmla="*/ 2874 h 4719"/>
                <a:gd name="T94" fmla="*/ 688 w 2877"/>
                <a:gd name="T95" fmla="*/ 2905 h 4719"/>
                <a:gd name="T96" fmla="*/ 719 w 2877"/>
                <a:gd name="T97" fmla="*/ 3093 h 4719"/>
                <a:gd name="T98" fmla="*/ 719 w 2877"/>
                <a:gd name="T99" fmla="*/ 3343 h 4719"/>
                <a:gd name="T100" fmla="*/ 688 w 2877"/>
                <a:gd name="T101" fmla="*/ 3436 h 4719"/>
                <a:gd name="T102" fmla="*/ 876 w 2877"/>
                <a:gd name="T103" fmla="*/ 3561 h 4719"/>
                <a:gd name="T104" fmla="*/ 907 w 2877"/>
                <a:gd name="T105" fmla="*/ 3718 h 4719"/>
                <a:gd name="T106" fmla="*/ 1094 w 2877"/>
                <a:gd name="T107" fmla="*/ 3780 h 4719"/>
                <a:gd name="T108" fmla="*/ 1001 w 2877"/>
                <a:gd name="T109" fmla="*/ 3905 h 4719"/>
                <a:gd name="T110" fmla="*/ 1126 w 2877"/>
                <a:gd name="T111" fmla="*/ 3999 h 4719"/>
                <a:gd name="T112" fmla="*/ 1126 w 2877"/>
                <a:gd name="T113" fmla="*/ 4124 h 4719"/>
                <a:gd name="T114" fmla="*/ 2188 w 2877"/>
                <a:gd name="T115" fmla="*/ 4530 h 4719"/>
                <a:gd name="T116" fmla="*/ 657 w 2877"/>
                <a:gd name="T117" fmla="*/ 1999 h 4719"/>
                <a:gd name="T118" fmla="*/ 594 w 2877"/>
                <a:gd name="T119" fmla="*/ 2811 h 4719"/>
                <a:gd name="T120" fmla="*/ 532 w 2877"/>
                <a:gd name="T121" fmla="*/ 3030 h 4719"/>
                <a:gd name="T122" fmla="*/ 844 w 2877"/>
                <a:gd name="T123" fmla="*/ 3593 h 4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7" h="4719">
                  <a:moveTo>
                    <a:pt x="1001" y="4155"/>
                  </a:moveTo>
                  <a:lnTo>
                    <a:pt x="1001" y="4155"/>
                  </a:lnTo>
                  <a:lnTo>
                    <a:pt x="1001" y="4186"/>
                  </a:lnTo>
                  <a:lnTo>
                    <a:pt x="1001" y="4186"/>
                  </a:lnTo>
                  <a:lnTo>
                    <a:pt x="1001" y="4124"/>
                  </a:lnTo>
                  <a:lnTo>
                    <a:pt x="969" y="4061"/>
                  </a:lnTo>
                  <a:lnTo>
                    <a:pt x="1001" y="4030"/>
                  </a:lnTo>
                  <a:lnTo>
                    <a:pt x="969" y="4030"/>
                  </a:lnTo>
                  <a:lnTo>
                    <a:pt x="969" y="3999"/>
                  </a:lnTo>
                  <a:lnTo>
                    <a:pt x="969" y="3999"/>
                  </a:lnTo>
                  <a:lnTo>
                    <a:pt x="938" y="3936"/>
                  </a:lnTo>
                  <a:lnTo>
                    <a:pt x="907" y="3905"/>
                  </a:lnTo>
                  <a:lnTo>
                    <a:pt x="876" y="3874"/>
                  </a:lnTo>
                  <a:lnTo>
                    <a:pt x="844" y="3843"/>
                  </a:lnTo>
                  <a:lnTo>
                    <a:pt x="844" y="3811"/>
                  </a:lnTo>
                  <a:lnTo>
                    <a:pt x="844" y="3780"/>
                  </a:lnTo>
                  <a:lnTo>
                    <a:pt x="844" y="3780"/>
                  </a:lnTo>
                  <a:lnTo>
                    <a:pt x="844" y="3780"/>
                  </a:lnTo>
                  <a:lnTo>
                    <a:pt x="844" y="3749"/>
                  </a:lnTo>
                  <a:lnTo>
                    <a:pt x="844" y="3686"/>
                  </a:lnTo>
                  <a:lnTo>
                    <a:pt x="813" y="3655"/>
                  </a:lnTo>
                  <a:lnTo>
                    <a:pt x="813" y="3593"/>
                  </a:lnTo>
                  <a:lnTo>
                    <a:pt x="813" y="3593"/>
                  </a:lnTo>
                  <a:lnTo>
                    <a:pt x="813" y="3561"/>
                  </a:lnTo>
                  <a:lnTo>
                    <a:pt x="813" y="3561"/>
                  </a:lnTo>
                  <a:lnTo>
                    <a:pt x="751" y="3530"/>
                  </a:lnTo>
                  <a:lnTo>
                    <a:pt x="719" y="3499"/>
                  </a:lnTo>
                  <a:lnTo>
                    <a:pt x="626" y="3436"/>
                  </a:lnTo>
                  <a:lnTo>
                    <a:pt x="563" y="3343"/>
                  </a:lnTo>
                  <a:lnTo>
                    <a:pt x="469" y="3249"/>
                  </a:lnTo>
                  <a:lnTo>
                    <a:pt x="438" y="3218"/>
                  </a:lnTo>
                  <a:lnTo>
                    <a:pt x="407" y="3218"/>
                  </a:lnTo>
                  <a:lnTo>
                    <a:pt x="407" y="3218"/>
                  </a:lnTo>
                  <a:lnTo>
                    <a:pt x="376" y="3218"/>
                  </a:lnTo>
                  <a:lnTo>
                    <a:pt x="376" y="3218"/>
                  </a:lnTo>
                  <a:lnTo>
                    <a:pt x="344" y="3218"/>
                  </a:lnTo>
                  <a:lnTo>
                    <a:pt x="344" y="3249"/>
                  </a:lnTo>
                  <a:lnTo>
                    <a:pt x="376" y="3280"/>
                  </a:lnTo>
                  <a:lnTo>
                    <a:pt x="376" y="3311"/>
                  </a:lnTo>
                  <a:lnTo>
                    <a:pt x="407" y="3311"/>
                  </a:lnTo>
                  <a:lnTo>
                    <a:pt x="407" y="3311"/>
                  </a:lnTo>
                  <a:lnTo>
                    <a:pt x="438" y="3343"/>
                  </a:lnTo>
                  <a:lnTo>
                    <a:pt x="438" y="3311"/>
                  </a:lnTo>
                  <a:lnTo>
                    <a:pt x="438" y="3311"/>
                  </a:lnTo>
                  <a:lnTo>
                    <a:pt x="501" y="3343"/>
                  </a:lnTo>
                  <a:lnTo>
                    <a:pt x="501" y="3343"/>
                  </a:lnTo>
                  <a:lnTo>
                    <a:pt x="469" y="3343"/>
                  </a:lnTo>
                  <a:lnTo>
                    <a:pt x="469" y="3343"/>
                  </a:lnTo>
                  <a:lnTo>
                    <a:pt x="469" y="3374"/>
                  </a:lnTo>
                  <a:lnTo>
                    <a:pt x="469" y="3374"/>
                  </a:lnTo>
                  <a:lnTo>
                    <a:pt x="469" y="3374"/>
                  </a:lnTo>
                  <a:lnTo>
                    <a:pt x="438" y="3343"/>
                  </a:lnTo>
                  <a:lnTo>
                    <a:pt x="407" y="3343"/>
                  </a:lnTo>
                  <a:lnTo>
                    <a:pt x="407" y="3343"/>
                  </a:lnTo>
                  <a:lnTo>
                    <a:pt x="407" y="3343"/>
                  </a:lnTo>
                  <a:lnTo>
                    <a:pt x="376" y="3343"/>
                  </a:lnTo>
                  <a:lnTo>
                    <a:pt x="376" y="3374"/>
                  </a:lnTo>
                  <a:lnTo>
                    <a:pt x="407" y="3374"/>
                  </a:lnTo>
                  <a:lnTo>
                    <a:pt x="407" y="3374"/>
                  </a:lnTo>
                  <a:lnTo>
                    <a:pt x="376" y="3405"/>
                  </a:lnTo>
                  <a:lnTo>
                    <a:pt x="376" y="3405"/>
                  </a:lnTo>
                  <a:lnTo>
                    <a:pt x="376" y="3405"/>
                  </a:lnTo>
                  <a:lnTo>
                    <a:pt x="376" y="3436"/>
                  </a:lnTo>
                  <a:lnTo>
                    <a:pt x="376" y="3436"/>
                  </a:lnTo>
                  <a:lnTo>
                    <a:pt x="407" y="3436"/>
                  </a:lnTo>
                  <a:lnTo>
                    <a:pt x="438" y="3436"/>
                  </a:lnTo>
                  <a:lnTo>
                    <a:pt x="438" y="3468"/>
                  </a:lnTo>
                  <a:lnTo>
                    <a:pt x="438" y="3468"/>
                  </a:lnTo>
                  <a:lnTo>
                    <a:pt x="438" y="3468"/>
                  </a:lnTo>
                  <a:lnTo>
                    <a:pt x="469" y="3468"/>
                  </a:lnTo>
                  <a:lnTo>
                    <a:pt x="469" y="3468"/>
                  </a:lnTo>
                  <a:lnTo>
                    <a:pt x="469" y="3468"/>
                  </a:lnTo>
                  <a:lnTo>
                    <a:pt x="469" y="3468"/>
                  </a:lnTo>
                  <a:lnTo>
                    <a:pt x="469" y="3468"/>
                  </a:lnTo>
                  <a:lnTo>
                    <a:pt x="469" y="3499"/>
                  </a:lnTo>
                  <a:lnTo>
                    <a:pt x="469" y="3499"/>
                  </a:lnTo>
                  <a:lnTo>
                    <a:pt x="469" y="3499"/>
                  </a:lnTo>
                  <a:lnTo>
                    <a:pt x="469" y="3499"/>
                  </a:lnTo>
                  <a:lnTo>
                    <a:pt x="469" y="3530"/>
                  </a:lnTo>
                  <a:lnTo>
                    <a:pt x="469" y="3530"/>
                  </a:lnTo>
                  <a:lnTo>
                    <a:pt x="469" y="3561"/>
                  </a:lnTo>
                  <a:lnTo>
                    <a:pt x="469" y="3561"/>
                  </a:lnTo>
                  <a:lnTo>
                    <a:pt x="501" y="3561"/>
                  </a:lnTo>
                  <a:lnTo>
                    <a:pt x="501" y="3561"/>
                  </a:lnTo>
                  <a:lnTo>
                    <a:pt x="501" y="3561"/>
                  </a:lnTo>
                  <a:lnTo>
                    <a:pt x="532" y="3561"/>
                  </a:lnTo>
                  <a:lnTo>
                    <a:pt x="532" y="3561"/>
                  </a:lnTo>
                  <a:lnTo>
                    <a:pt x="532" y="3561"/>
                  </a:lnTo>
                  <a:lnTo>
                    <a:pt x="563" y="3593"/>
                  </a:lnTo>
                  <a:lnTo>
                    <a:pt x="563" y="3624"/>
                  </a:lnTo>
                  <a:lnTo>
                    <a:pt x="563" y="3624"/>
                  </a:lnTo>
                  <a:lnTo>
                    <a:pt x="563" y="3655"/>
                  </a:lnTo>
                  <a:lnTo>
                    <a:pt x="563" y="3655"/>
                  </a:lnTo>
                  <a:lnTo>
                    <a:pt x="563" y="3655"/>
                  </a:lnTo>
                  <a:lnTo>
                    <a:pt x="594" y="3655"/>
                  </a:lnTo>
                  <a:lnTo>
                    <a:pt x="626" y="3686"/>
                  </a:lnTo>
                  <a:lnTo>
                    <a:pt x="626" y="3686"/>
                  </a:lnTo>
                  <a:lnTo>
                    <a:pt x="563" y="3686"/>
                  </a:lnTo>
                  <a:lnTo>
                    <a:pt x="532" y="3655"/>
                  </a:lnTo>
                  <a:lnTo>
                    <a:pt x="532" y="3686"/>
                  </a:lnTo>
                  <a:lnTo>
                    <a:pt x="532" y="3686"/>
                  </a:lnTo>
                  <a:lnTo>
                    <a:pt x="501" y="3718"/>
                  </a:lnTo>
                  <a:lnTo>
                    <a:pt x="532" y="3718"/>
                  </a:lnTo>
                  <a:lnTo>
                    <a:pt x="532" y="3718"/>
                  </a:lnTo>
                  <a:lnTo>
                    <a:pt x="532" y="3718"/>
                  </a:lnTo>
                  <a:lnTo>
                    <a:pt x="532" y="3718"/>
                  </a:lnTo>
                  <a:lnTo>
                    <a:pt x="563" y="3749"/>
                  </a:lnTo>
                  <a:lnTo>
                    <a:pt x="563" y="3749"/>
                  </a:lnTo>
                  <a:lnTo>
                    <a:pt x="563" y="3749"/>
                  </a:lnTo>
                  <a:lnTo>
                    <a:pt x="563" y="3749"/>
                  </a:lnTo>
                  <a:lnTo>
                    <a:pt x="594" y="3749"/>
                  </a:lnTo>
                  <a:lnTo>
                    <a:pt x="594" y="3749"/>
                  </a:lnTo>
                  <a:lnTo>
                    <a:pt x="594" y="3749"/>
                  </a:lnTo>
                  <a:lnTo>
                    <a:pt x="594" y="3780"/>
                  </a:lnTo>
                  <a:lnTo>
                    <a:pt x="594" y="3780"/>
                  </a:lnTo>
                  <a:lnTo>
                    <a:pt x="626" y="3780"/>
                  </a:lnTo>
                  <a:lnTo>
                    <a:pt x="626" y="3780"/>
                  </a:lnTo>
                  <a:lnTo>
                    <a:pt x="594" y="3811"/>
                  </a:lnTo>
                  <a:lnTo>
                    <a:pt x="594" y="3811"/>
                  </a:lnTo>
                  <a:lnTo>
                    <a:pt x="626" y="3811"/>
                  </a:lnTo>
                  <a:lnTo>
                    <a:pt x="626" y="3811"/>
                  </a:lnTo>
                  <a:lnTo>
                    <a:pt x="626" y="3811"/>
                  </a:lnTo>
                  <a:lnTo>
                    <a:pt x="626" y="3843"/>
                  </a:lnTo>
                  <a:lnTo>
                    <a:pt x="657" y="3843"/>
                  </a:lnTo>
                  <a:lnTo>
                    <a:pt x="657" y="3843"/>
                  </a:lnTo>
                  <a:lnTo>
                    <a:pt x="657" y="3843"/>
                  </a:lnTo>
                  <a:lnTo>
                    <a:pt x="626" y="3874"/>
                  </a:lnTo>
                  <a:lnTo>
                    <a:pt x="626" y="3843"/>
                  </a:lnTo>
                  <a:lnTo>
                    <a:pt x="594" y="3874"/>
                  </a:lnTo>
                  <a:lnTo>
                    <a:pt x="626" y="3905"/>
                  </a:lnTo>
                  <a:lnTo>
                    <a:pt x="657" y="3905"/>
                  </a:lnTo>
                  <a:lnTo>
                    <a:pt x="657" y="3936"/>
                  </a:lnTo>
                  <a:lnTo>
                    <a:pt x="657" y="3936"/>
                  </a:lnTo>
                  <a:lnTo>
                    <a:pt x="688" y="3936"/>
                  </a:lnTo>
                  <a:lnTo>
                    <a:pt x="719" y="3936"/>
                  </a:lnTo>
                  <a:lnTo>
                    <a:pt x="782" y="3968"/>
                  </a:lnTo>
                  <a:lnTo>
                    <a:pt x="782" y="3968"/>
                  </a:lnTo>
                  <a:lnTo>
                    <a:pt x="782" y="3936"/>
                  </a:lnTo>
                  <a:lnTo>
                    <a:pt x="813" y="3936"/>
                  </a:lnTo>
                  <a:lnTo>
                    <a:pt x="813" y="3905"/>
                  </a:lnTo>
                  <a:lnTo>
                    <a:pt x="813" y="3905"/>
                  </a:lnTo>
                  <a:lnTo>
                    <a:pt x="813" y="3936"/>
                  </a:lnTo>
                  <a:lnTo>
                    <a:pt x="782" y="3936"/>
                  </a:lnTo>
                  <a:lnTo>
                    <a:pt x="782" y="3968"/>
                  </a:lnTo>
                  <a:lnTo>
                    <a:pt x="751" y="3968"/>
                  </a:lnTo>
                  <a:lnTo>
                    <a:pt x="719" y="3999"/>
                  </a:lnTo>
                  <a:lnTo>
                    <a:pt x="688" y="3999"/>
                  </a:lnTo>
                  <a:lnTo>
                    <a:pt x="688" y="3999"/>
                  </a:lnTo>
                  <a:lnTo>
                    <a:pt x="719" y="4030"/>
                  </a:lnTo>
                  <a:lnTo>
                    <a:pt x="751" y="4061"/>
                  </a:lnTo>
                  <a:lnTo>
                    <a:pt x="751" y="4093"/>
                  </a:lnTo>
                  <a:lnTo>
                    <a:pt x="813" y="4124"/>
                  </a:lnTo>
                  <a:lnTo>
                    <a:pt x="844" y="4186"/>
                  </a:lnTo>
                  <a:lnTo>
                    <a:pt x="876" y="4218"/>
                  </a:lnTo>
                  <a:lnTo>
                    <a:pt x="938" y="4249"/>
                  </a:lnTo>
                  <a:lnTo>
                    <a:pt x="938" y="4249"/>
                  </a:lnTo>
                  <a:lnTo>
                    <a:pt x="969" y="4249"/>
                  </a:lnTo>
                  <a:lnTo>
                    <a:pt x="969" y="4249"/>
                  </a:lnTo>
                  <a:lnTo>
                    <a:pt x="969" y="4218"/>
                  </a:lnTo>
                  <a:lnTo>
                    <a:pt x="1001" y="4249"/>
                  </a:lnTo>
                  <a:lnTo>
                    <a:pt x="1001" y="4249"/>
                  </a:lnTo>
                  <a:lnTo>
                    <a:pt x="1032" y="4249"/>
                  </a:lnTo>
                  <a:lnTo>
                    <a:pt x="1032" y="4186"/>
                  </a:lnTo>
                  <a:lnTo>
                    <a:pt x="1032" y="4186"/>
                  </a:lnTo>
                  <a:lnTo>
                    <a:pt x="1032" y="4155"/>
                  </a:lnTo>
                  <a:lnTo>
                    <a:pt x="1001" y="4155"/>
                  </a:lnTo>
                  <a:close/>
                  <a:moveTo>
                    <a:pt x="407" y="2218"/>
                  </a:moveTo>
                  <a:lnTo>
                    <a:pt x="407" y="2218"/>
                  </a:lnTo>
                  <a:lnTo>
                    <a:pt x="407" y="2218"/>
                  </a:lnTo>
                  <a:lnTo>
                    <a:pt x="407" y="2249"/>
                  </a:lnTo>
                  <a:lnTo>
                    <a:pt x="407" y="2249"/>
                  </a:lnTo>
                  <a:lnTo>
                    <a:pt x="407" y="2249"/>
                  </a:lnTo>
                  <a:lnTo>
                    <a:pt x="407" y="2249"/>
                  </a:lnTo>
                  <a:lnTo>
                    <a:pt x="407" y="2249"/>
                  </a:lnTo>
                  <a:lnTo>
                    <a:pt x="407" y="2218"/>
                  </a:lnTo>
                  <a:lnTo>
                    <a:pt x="438" y="2218"/>
                  </a:lnTo>
                  <a:lnTo>
                    <a:pt x="438" y="2218"/>
                  </a:lnTo>
                  <a:lnTo>
                    <a:pt x="438" y="2249"/>
                  </a:lnTo>
                  <a:lnTo>
                    <a:pt x="438" y="2249"/>
                  </a:lnTo>
                  <a:lnTo>
                    <a:pt x="438" y="2280"/>
                  </a:lnTo>
                  <a:lnTo>
                    <a:pt x="438" y="2280"/>
                  </a:lnTo>
                  <a:lnTo>
                    <a:pt x="469" y="2280"/>
                  </a:lnTo>
                  <a:lnTo>
                    <a:pt x="469" y="2280"/>
                  </a:lnTo>
                  <a:lnTo>
                    <a:pt x="501" y="2249"/>
                  </a:lnTo>
                  <a:lnTo>
                    <a:pt x="501" y="2249"/>
                  </a:lnTo>
                  <a:lnTo>
                    <a:pt x="501" y="2218"/>
                  </a:lnTo>
                  <a:lnTo>
                    <a:pt x="469" y="2218"/>
                  </a:lnTo>
                  <a:lnTo>
                    <a:pt x="469" y="2218"/>
                  </a:lnTo>
                  <a:lnTo>
                    <a:pt x="469" y="2218"/>
                  </a:lnTo>
                  <a:lnTo>
                    <a:pt x="438" y="2218"/>
                  </a:lnTo>
                  <a:lnTo>
                    <a:pt x="407" y="2218"/>
                  </a:lnTo>
                  <a:close/>
                  <a:moveTo>
                    <a:pt x="501" y="2061"/>
                  </a:moveTo>
                  <a:lnTo>
                    <a:pt x="501" y="2061"/>
                  </a:lnTo>
                  <a:lnTo>
                    <a:pt x="501" y="2061"/>
                  </a:lnTo>
                  <a:lnTo>
                    <a:pt x="501" y="2061"/>
                  </a:lnTo>
                  <a:lnTo>
                    <a:pt x="469" y="2030"/>
                  </a:lnTo>
                  <a:lnTo>
                    <a:pt x="469" y="2030"/>
                  </a:lnTo>
                  <a:lnTo>
                    <a:pt x="469" y="2061"/>
                  </a:lnTo>
                  <a:lnTo>
                    <a:pt x="438" y="2061"/>
                  </a:lnTo>
                  <a:lnTo>
                    <a:pt x="438" y="2061"/>
                  </a:lnTo>
                  <a:lnTo>
                    <a:pt x="469" y="2061"/>
                  </a:lnTo>
                  <a:lnTo>
                    <a:pt x="469" y="2061"/>
                  </a:lnTo>
                  <a:lnTo>
                    <a:pt x="501" y="2061"/>
                  </a:lnTo>
                  <a:close/>
                  <a:moveTo>
                    <a:pt x="407" y="2343"/>
                  </a:moveTo>
                  <a:lnTo>
                    <a:pt x="407" y="2374"/>
                  </a:lnTo>
                  <a:lnTo>
                    <a:pt x="407" y="2405"/>
                  </a:lnTo>
                  <a:lnTo>
                    <a:pt x="438" y="2468"/>
                  </a:lnTo>
                  <a:lnTo>
                    <a:pt x="438" y="2499"/>
                  </a:lnTo>
                  <a:lnTo>
                    <a:pt x="438" y="2499"/>
                  </a:lnTo>
                  <a:lnTo>
                    <a:pt x="469" y="2468"/>
                  </a:lnTo>
                  <a:lnTo>
                    <a:pt x="469" y="2468"/>
                  </a:lnTo>
                  <a:lnTo>
                    <a:pt x="469" y="2405"/>
                  </a:lnTo>
                  <a:lnTo>
                    <a:pt x="438" y="2405"/>
                  </a:lnTo>
                  <a:lnTo>
                    <a:pt x="438" y="2374"/>
                  </a:lnTo>
                  <a:lnTo>
                    <a:pt x="407" y="2311"/>
                  </a:lnTo>
                  <a:lnTo>
                    <a:pt x="407" y="2311"/>
                  </a:lnTo>
                  <a:lnTo>
                    <a:pt x="376" y="2343"/>
                  </a:lnTo>
                  <a:lnTo>
                    <a:pt x="407" y="2343"/>
                  </a:lnTo>
                  <a:close/>
                  <a:moveTo>
                    <a:pt x="469" y="2624"/>
                  </a:moveTo>
                  <a:lnTo>
                    <a:pt x="469" y="2624"/>
                  </a:lnTo>
                  <a:lnTo>
                    <a:pt x="469" y="2655"/>
                  </a:lnTo>
                  <a:lnTo>
                    <a:pt x="469" y="2686"/>
                  </a:lnTo>
                  <a:lnTo>
                    <a:pt x="469" y="2686"/>
                  </a:lnTo>
                  <a:lnTo>
                    <a:pt x="501" y="2749"/>
                  </a:lnTo>
                  <a:lnTo>
                    <a:pt x="501" y="2718"/>
                  </a:lnTo>
                  <a:lnTo>
                    <a:pt x="501" y="2718"/>
                  </a:lnTo>
                  <a:lnTo>
                    <a:pt x="501" y="2686"/>
                  </a:lnTo>
                  <a:lnTo>
                    <a:pt x="501" y="2655"/>
                  </a:lnTo>
                  <a:lnTo>
                    <a:pt x="501" y="2624"/>
                  </a:lnTo>
                  <a:lnTo>
                    <a:pt x="501" y="2624"/>
                  </a:lnTo>
                  <a:lnTo>
                    <a:pt x="469" y="2624"/>
                  </a:lnTo>
                  <a:close/>
                  <a:moveTo>
                    <a:pt x="501" y="2593"/>
                  </a:moveTo>
                  <a:lnTo>
                    <a:pt x="501" y="2593"/>
                  </a:lnTo>
                  <a:lnTo>
                    <a:pt x="501" y="2561"/>
                  </a:lnTo>
                  <a:lnTo>
                    <a:pt x="501" y="2530"/>
                  </a:lnTo>
                  <a:lnTo>
                    <a:pt x="501" y="2530"/>
                  </a:lnTo>
                  <a:lnTo>
                    <a:pt x="501" y="2499"/>
                  </a:lnTo>
                  <a:lnTo>
                    <a:pt x="501" y="2530"/>
                  </a:lnTo>
                  <a:lnTo>
                    <a:pt x="501" y="2530"/>
                  </a:lnTo>
                  <a:lnTo>
                    <a:pt x="501" y="2530"/>
                  </a:lnTo>
                  <a:lnTo>
                    <a:pt x="501" y="2561"/>
                  </a:lnTo>
                  <a:lnTo>
                    <a:pt x="501" y="2561"/>
                  </a:lnTo>
                  <a:lnTo>
                    <a:pt x="501" y="2593"/>
                  </a:lnTo>
                  <a:close/>
                  <a:moveTo>
                    <a:pt x="126" y="2280"/>
                  </a:moveTo>
                  <a:lnTo>
                    <a:pt x="126" y="2280"/>
                  </a:lnTo>
                  <a:lnTo>
                    <a:pt x="94" y="2280"/>
                  </a:lnTo>
                  <a:lnTo>
                    <a:pt x="94" y="2280"/>
                  </a:lnTo>
                  <a:lnTo>
                    <a:pt x="63" y="2280"/>
                  </a:lnTo>
                  <a:lnTo>
                    <a:pt x="32" y="2249"/>
                  </a:lnTo>
                  <a:lnTo>
                    <a:pt x="0" y="2249"/>
                  </a:lnTo>
                  <a:lnTo>
                    <a:pt x="0" y="2218"/>
                  </a:lnTo>
                  <a:lnTo>
                    <a:pt x="0" y="2249"/>
                  </a:lnTo>
                  <a:lnTo>
                    <a:pt x="0" y="2249"/>
                  </a:lnTo>
                  <a:lnTo>
                    <a:pt x="32" y="2311"/>
                  </a:lnTo>
                  <a:lnTo>
                    <a:pt x="32" y="2311"/>
                  </a:lnTo>
                  <a:lnTo>
                    <a:pt x="32" y="2311"/>
                  </a:lnTo>
                  <a:lnTo>
                    <a:pt x="32" y="2311"/>
                  </a:lnTo>
                  <a:lnTo>
                    <a:pt x="0" y="2311"/>
                  </a:lnTo>
                  <a:lnTo>
                    <a:pt x="0" y="2343"/>
                  </a:lnTo>
                  <a:lnTo>
                    <a:pt x="0" y="2343"/>
                  </a:lnTo>
                  <a:lnTo>
                    <a:pt x="32" y="2374"/>
                  </a:lnTo>
                  <a:lnTo>
                    <a:pt x="32" y="2436"/>
                  </a:lnTo>
                  <a:lnTo>
                    <a:pt x="63" y="2499"/>
                  </a:lnTo>
                  <a:lnTo>
                    <a:pt x="63" y="2499"/>
                  </a:lnTo>
                  <a:lnTo>
                    <a:pt x="63" y="2530"/>
                  </a:lnTo>
                  <a:lnTo>
                    <a:pt x="63" y="2561"/>
                  </a:lnTo>
                  <a:lnTo>
                    <a:pt x="63" y="2593"/>
                  </a:lnTo>
                  <a:lnTo>
                    <a:pt x="94" y="2593"/>
                  </a:lnTo>
                  <a:lnTo>
                    <a:pt x="94" y="2561"/>
                  </a:lnTo>
                  <a:lnTo>
                    <a:pt x="94" y="2561"/>
                  </a:lnTo>
                  <a:lnTo>
                    <a:pt x="63" y="2561"/>
                  </a:lnTo>
                  <a:lnTo>
                    <a:pt x="63" y="2561"/>
                  </a:lnTo>
                  <a:lnTo>
                    <a:pt x="94" y="2530"/>
                  </a:lnTo>
                  <a:lnTo>
                    <a:pt x="94" y="2530"/>
                  </a:lnTo>
                  <a:lnTo>
                    <a:pt x="94" y="2530"/>
                  </a:lnTo>
                  <a:lnTo>
                    <a:pt x="94" y="2530"/>
                  </a:lnTo>
                  <a:lnTo>
                    <a:pt x="63" y="2530"/>
                  </a:lnTo>
                  <a:lnTo>
                    <a:pt x="63" y="2499"/>
                  </a:lnTo>
                  <a:lnTo>
                    <a:pt x="63" y="2468"/>
                  </a:lnTo>
                  <a:lnTo>
                    <a:pt x="94" y="2468"/>
                  </a:lnTo>
                  <a:lnTo>
                    <a:pt x="126" y="2436"/>
                  </a:lnTo>
                  <a:lnTo>
                    <a:pt x="94" y="2405"/>
                  </a:lnTo>
                  <a:lnTo>
                    <a:pt x="63" y="2405"/>
                  </a:lnTo>
                  <a:lnTo>
                    <a:pt x="63" y="2374"/>
                  </a:lnTo>
                  <a:lnTo>
                    <a:pt x="63" y="2374"/>
                  </a:lnTo>
                  <a:lnTo>
                    <a:pt x="63" y="2343"/>
                  </a:lnTo>
                  <a:lnTo>
                    <a:pt x="63" y="2343"/>
                  </a:lnTo>
                  <a:lnTo>
                    <a:pt x="63" y="2343"/>
                  </a:lnTo>
                  <a:lnTo>
                    <a:pt x="94" y="2374"/>
                  </a:lnTo>
                  <a:lnTo>
                    <a:pt x="126" y="2374"/>
                  </a:lnTo>
                  <a:lnTo>
                    <a:pt x="126" y="2343"/>
                  </a:lnTo>
                  <a:lnTo>
                    <a:pt x="126" y="2343"/>
                  </a:lnTo>
                  <a:lnTo>
                    <a:pt x="126" y="2311"/>
                  </a:lnTo>
                  <a:lnTo>
                    <a:pt x="126" y="2280"/>
                  </a:lnTo>
                  <a:close/>
                  <a:moveTo>
                    <a:pt x="94" y="2624"/>
                  </a:moveTo>
                  <a:lnTo>
                    <a:pt x="94" y="2624"/>
                  </a:lnTo>
                  <a:lnTo>
                    <a:pt x="63" y="2655"/>
                  </a:lnTo>
                  <a:lnTo>
                    <a:pt x="63" y="2655"/>
                  </a:lnTo>
                  <a:lnTo>
                    <a:pt x="63" y="2655"/>
                  </a:lnTo>
                  <a:lnTo>
                    <a:pt x="63" y="2655"/>
                  </a:lnTo>
                  <a:lnTo>
                    <a:pt x="94" y="2624"/>
                  </a:lnTo>
                  <a:close/>
                  <a:moveTo>
                    <a:pt x="251" y="2093"/>
                  </a:moveTo>
                  <a:lnTo>
                    <a:pt x="219" y="2093"/>
                  </a:lnTo>
                  <a:lnTo>
                    <a:pt x="188" y="2061"/>
                  </a:lnTo>
                  <a:lnTo>
                    <a:pt x="188" y="2061"/>
                  </a:lnTo>
                  <a:lnTo>
                    <a:pt x="188" y="2093"/>
                  </a:lnTo>
                  <a:lnTo>
                    <a:pt x="188" y="2093"/>
                  </a:lnTo>
                  <a:lnTo>
                    <a:pt x="157" y="2124"/>
                  </a:lnTo>
                  <a:lnTo>
                    <a:pt x="157" y="2124"/>
                  </a:lnTo>
                  <a:lnTo>
                    <a:pt x="157" y="2124"/>
                  </a:lnTo>
                  <a:lnTo>
                    <a:pt x="94" y="2124"/>
                  </a:lnTo>
                  <a:lnTo>
                    <a:pt x="94" y="2124"/>
                  </a:lnTo>
                  <a:lnTo>
                    <a:pt x="94" y="2093"/>
                  </a:lnTo>
                  <a:lnTo>
                    <a:pt x="94" y="2093"/>
                  </a:lnTo>
                  <a:lnTo>
                    <a:pt x="94" y="2093"/>
                  </a:lnTo>
                  <a:lnTo>
                    <a:pt x="157" y="2093"/>
                  </a:lnTo>
                  <a:lnTo>
                    <a:pt x="157" y="2093"/>
                  </a:lnTo>
                  <a:lnTo>
                    <a:pt x="188" y="2093"/>
                  </a:lnTo>
                  <a:lnTo>
                    <a:pt x="188" y="2093"/>
                  </a:lnTo>
                  <a:lnTo>
                    <a:pt x="188" y="2061"/>
                  </a:lnTo>
                  <a:lnTo>
                    <a:pt x="188" y="2030"/>
                  </a:lnTo>
                  <a:lnTo>
                    <a:pt x="188" y="2030"/>
                  </a:lnTo>
                  <a:lnTo>
                    <a:pt x="188" y="2030"/>
                  </a:lnTo>
                  <a:lnTo>
                    <a:pt x="126" y="1999"/>
                  </a:lnTo>
                  <a:lnTo>
                    <a:pt x="126" y="1999"/>
                  </a:lnTo>
                  <a:lnTo>
                    <a:pt x="94" y="1968"/>
                  </a:lnTo>
                  <a:lnTo>
                    <a:pt x="94" y="1936"/>
                  </a:lnTo>
                  <a:lnTo>
                    <a:pt x="94" y="1936"/>
                  </a:lnTo>
                  <a:lnTo>
                    <a:pt x="63" y="1936"/>
                  </a:lnTo>
                  <a:lnTo>
                    <a:pt x="63" y="1968"/>
                  </a:lnTo>
                  <a:lnTo>
                    <a:pt x="32" y="1999"/>
                  </a:lnTo>
                  <a:lnTo>
                    <a:pt x="32" y="2030"/>
                  </a:lnTo>
                  <a:lnTo>
                    <a:pt x="32" y="2030"/>
                  </a:lnTo>
                  <a:lnTo>
                    <a:pt x="32" y="2093"/>
                  </a:lnTo>
                  <a:lnTo>
                    <a:pt x="32" y="2093"/>
                  </a:lnTo>
                  <a:lnTo>
                    <a:pt x="0" y="2093"/>
                  </a:lnTo>
                  <a:lnTo>
                    <a:pt x="0" y="2124"/>
                  </a:lnTo>
                  <a:lnTo>
                    <a:pt x="32" y="2155"/>
                  </a:lnTo>
                  <a:lnTo>
                    <a:pt x="63" y="2186"/>
                  </a:lnTo>
                  <a:lnTo>
                    <a:pt x="63" y="2186"/>
                  </a:lnTo>
                  <a:lnTo>
                    <a:pt x="32" y="2186"/>
                  </a:lnTo>
                  <a:lnTo>
                    <a:pt x="32" y="2186"/>
                  </a:lnTo>
                  <a:lnTo>
                    <a:pt x="32" y="2155"/>
                  </a:lnTo>
                  <a:lnTo>
                    <a:pt x="0" y="2155"/>
                  </a:lnTo>
                  <a:lnTo>
                    <a:pt x="0" y="2186"/>
                  </a:lnTo>
                  <a:lnTo>
                    <a:pt x="0" y="2186"/>
                  </a:lnTo>
                  <a:lnTo>
                    <a:pt x="0" y="2218"/>
                  </a:lnTo>
                  <a:lnTo>
                    <a:pt x="32" y="2249"/>
                  </a:lnTo>
                  <a:lnTo>
                    <a:pt x="94" y="2249"/>
                  </a:lnTo>
                  <a:lnTo>
                    <a:pt x="126" y="2249"/>
                  </a:lnTo>
                  <a:lnTo>
                    <a:pt x="126" y="2249"/>
                  </a:lnTo>
                  <a:lnTo>
                    <a:pt x="157" y="2186"/>
                  </a:lnTo>
                  <a:lnTo>
                    <a:pt x="188" y="2155"/>
                  </a:lnTo>
                  <a:lnTo>
                    <a:pt x="219" y="2124"/>
                  </a:lnTo>
                  <a:lnTo>
                    <a:pt x="251" y="2124"/>
                  </a:lnTo>
                  <a:lnTo>
                    <a:pt x="282" y="2093"/>
                  </a:lnTo>
                  <a:lnTo>
                    <a:pt x="282" y="2093"/>
                  </a:lnTo>
                  <a:lnTo>
                    <a:pt x="282" y="2093"/>
                  </a:lnTo>
                  <a:lnTo>
                    <a:pt x="251" y="2093"/>
                  </a:lnTo>
                  <a:close/>
                  <a:moveTo>
                    <a:pt x="563" y="3749"/>
                  </a:moveTo>
                  <a:lnTo>
                    <a:pt x="563" y="3749"/>
                  </a:lnTo>
                  <a:lnTo>
                    <a:pt x="563" y="3780"/>
                  </a:lnTo>
                  <a:lnTo>
                    <a:pt x="563" y="3780"/>
                  </a:lnTo>
                  <a:lnTo>
                    <a:pt x="594" y="3780"/>
                  </a:lnTo>
                  <a:lnTo>
                    <a:pt x="594" y="3780"/>
                  </a:lnTo>
                  <a:lnTo>
                    <a:pt x="594" y="3780"/>
                  </a:lnTo>
                  <a:lnTo>
                    <a:pt x="563" y="3749"/>
                  </a:lnTo>
                  <a:close/>
                  <a:moveTo>
                    <a:pt x="532" y="3655"/>
                  </a:moveTo>
                  <a:lnTo>
                    <a:pt x="532" y="3655"/>
                  </a:lnTo>
                  <a:lnTo>
                    <a:pt x="532" y="3624"/>
                  </a:lnTo>
                  <a:lnTo>
                    <a:pt x="532" y="3593"/>
                  </a:lnTo>
                  <a:lnTo>
                    <a:pt x="532" y="3593"/>
                  </a:lnTo>
                  <a:lnTo>
                    <a:pt x="532" y="3561"/>
                  </a:lnTo>
                  <a:lnTo>
                    <a:pt x="501" y="3561"/>
                  </a:lnTo>
                  <a:lnTo>
                    <a:pt x="501" y="3593"/>
                  </a:lnTo>
                  <a:lnTo>
                    <a:pt x="501" y="3593"/>
                  </a:lnTo>
                  <a:lnTo>
                    <a:pt x="501" y="3593"/>
                  </a:lnTo>
                  <a:lnTo>
                    <a:pt x="469" y="3593"/>
                  </a:lnTo>
                  <a:lnTo>
                    <a:pt x="469" y="3593"/>
                  </a:lnTo>
                  <a:lnTo>
                    <a:pt x="501" y="3624"/>
                  </a:lnTo>
                  <a:lnTo>
                    <a:pt x="501" y="3655"/>
                  </a:lnTo>
                  <a:lnTo>
                    <a:pt x="501" y="3655"/>
                  </a:lnTo>
                  <a:lnTo>
                    <a:pt x="532" y="3655"/>
                  </a:lnTo>
                  <a:close/>
                  <a:moveTo>
                    <a:pt x="1001" y="4030"/>
                  </a:moveTo>
                  <a:lnTo>
                    <a:pt x="1001" y="4061"/>
                  </a:lnTo>
                  <a:lnTo>
                    <a:pt x="1032" y="4093"/>
                  </a:lnTo>
                  <a:lnTo>
                    <a:pt x="1032" y="4124"/>
                  </a:lnTo>
                  <a:lnTo>
                    <a:pt x="1063" y="4124"/>
                  </a:lnTo>
                  <a:lnTo>
                    <a:pt x="1063" y="4124"/>
                  </a:lnTo>
                  <a:lnTo>
                    <a:pt x="1032" y="4093"/>
                  </a:lnTo>
                  <a:lnTo>
                    <a:pt x="1001" y="4030"/>
                  </a:lnTo>
                  <a:close/>
                  <a:moveTo>
                    <a:pt x="938" y="3843"/>
                  </a:moveTo>
                  <a:lnTo>
                    <a:pt x="938" y="3843"/>
                  </a:lnTo>
                  <a:lnTo>
                    <a:pt x="938" y="3874"/>
                  </a:lnTo>
                  <a:lnTo>
                    <a:pt x="969" y="3905"/>
                  </a:lnTo>
                  <a:lnTo>
                    <a:pt x="969" y="3905"/>
                  </a:lnTo>
                  <a:lnTo>
                    <a:pt x="969" y="3843"/>
                  </a:lnTo>
                  <a:lnTo>
                    <a:pt x="938" y="3811"/>
                  </a:lnTo>
                  <a:lnTo>
                    <a:pt x="938" y="3811"/>
                  </a:lnTo>
                  <a:lnTo>
                    <a:pt x="907" y="3780"/>
                  </a:lnTo>
                  <a:lnTo>
                    <a:pt x="907" y="3780"/>
                  </a:lnTo>
                  <a:lnTo>
                    <a:pt x="907" y="3811"/>
                  </a:lnTo>
                  <a:lnTo>
                    <a:pt x="938" y="3811"/>
                  </a:lnTo>
                  <a:lnTo>
                    <a:pt x="938" y="3843"/>
                  </a:lnTo>
                  <a:close/>
                  <a:moveTo>
                    <a:pt x="532" y="2749"/>
                  </a:moveTo>
                  <a:lnTo>
                    <a:pt x="532" y="2749"/>
                  </a:lnTo>
                  <a:lnTo>
                    <a:pt x="501" y="2780"/>
                  </a:lnTo>
                  <a:lnTo>
                    <a:pt x="501" y="2811"/>
                  </a:lnTo>
                  <a:lnTo>
                    <a:pt x="532" y="2811"/>
                  </a:lnTo>
                  <a:lnTo>
                    <a:pt x="563" y="2780"/>
                  </a:lnTo>
                  <a:lnTo>
                    <a:pt x="563" y="2780"/>
                  </a:lnTo>
                  <a:lnTo>
                    <a:pt x="594" y="2749"/>
                  </a:lnTo>
                  <a:lnTo>
                    <a:pt x="626" y="2655"/>
                  </a:lnTo>
                  <a:lnTo>
                    <a:pt x="626" y="2624"/>
                  </a:lnTo>
                  <a:lnTo>
                    <a:pt x="626" y="2593"/>
                  </a:lnTo>
                  <a:lnTo>
                    <a:pt x="594" y="2561"/>
                  </a:lnTo>
                  <a:lnTo>
                    <a:pt x="594" y="2530"/>
                  </a:lnTo>
                  <a:lnTo>
                    <a:pt x="594" y="2530"/>
                  </a:lnTo>
                  <a:lnTo>
                    <a:pt x="563" y="2530"/>
                  </a:lnTo>
                  <a:lnTo>
                    <a:pt x="563" y="2561"/>
                  </a:lnTo>
                  <a:lnTo>
                    <a:pt x="563" y="2561"/>
                  </a:lnTo>
                  <a:lnTo>
                    <a:pt x="532" y="2593"/>
                  </a:lnTo>
                  <a:lnTo>
                    <a:pt x="532" y="2593"/>
                  </a:lnTo>
                  <a:lnTo>
                    <a:pt x="532" y="2593"/>
                  </a:lnTo>
                  <a:lnTo>
                    <a:pt x="532" y="2624"/>
                  </a:lnTo>
                  <a:lnTo>
                    <a:pt x="501" y="2655"/>
                  </a:lnTo>
                  <a:lnTo>
                    <a:pt x="532" y="2655"/>
                  </a:lnTo>
                  <a:lnTo>
                    <a:pt x="532" y="2686"/>
                  </a:lnTo>
                  <a:lnTo>
                    <a:pt x="532" y="2686"/>
                  </a:lnTo>
                  <a:lnTo>
                    <a:pt x="563" y="2686"/>
                  </a:lnTo>
                  <a:lnTo>
                    <a:pt x="563" y="2686"/>
                  </a:lnTo>
                  <a:lnTo>
                    <a:pt x="532" y="2718"/>
                  </a:lnTo>
                  <a:lnTo>
                    <a:pt x="532" y="2749"/>
                  </a:lnTo>
                  <a:close/>
                  <a:moveTo>
                    <a:pt x="1032" y="4124"/>
                  </a:moveTo>
                  <a:lnTo>
                    <a:pt x="1032" y="4093"/>
                  </a:lnTo>
                  <a:lnTo>
                    <a:pt x="1001" y="4093"/>
                  </a:lnTo>
                  <a:lnTo>
                    <a:pt x="1001" y="4155"/>
                  </a:lnTo>
                  <a:lnTo>
                    <a:pt x="1001" y="4155"/>
                  </a:lnTo>
                  <a:lnTo>
                    <a:pt x="1001" y="4155"/>
                  </a:lnTo>
                  <a:lnTo>
                    <a:pt x="1032" y="4155"/>
                  </a:lnTo>
                  <a:lnTo>
                    <a:pt x="1032" y="4155"/>
                  </a:lnTo>
                  <a:lnTo>
                    <a:pt x="1032" y="4155"/>
                  </a:lnTo>
                  <a:lnTo>
                    <a:pt x="1032" y="4124"/>
                  </a:lnTo>
                  <a:close/>
                  <a:moveTo>
                    <a:pt x="751" y="1843"/>
                  </a:moveTo>
                  <a:lnTo>
                    <a:pt x="751" y="1843"/>
                  </a:lnTo>
                  <a:lnTo>
                    <a:pt x="751" y="1843"/>
                  </a:lnTo>
                  <a:lnTo>
                    <a:pt x="719" y="1874"/>
                  </a:lnTo>
                  <a:lnTo>
                    <a:pt x="719" y="1874"/>
                  </a:lnTo>
                  <a:lnTo>
                    <a:pt x="719" y="1936"/>
                  </a:lnTo>
                  <a:lnTo>
                    <a:pt x="719" y="1936"/>
                  </a:lnTo>
                  <a:lnTo>
                    <a:pt x="719" y="1936"/>
                  </a:lnTo>
                  <a:lnTo>
                    <a:pt x="657" y="1968"/>
                  </a:lnTo>
                  <a:lnTo>
                    <a:pt x="657" y="1999"/>
                  </a:lnTo>
                  <a:lnTo>
                    <a:pt x="657" y="1999"/>
                  </a:lnTo>
                  <a:lnTo>
                    <a:pt x="688" y="1968"/>
                  </a:lnTo>
                  <a:lnTo>
                    <a:pt x="719" y="1968"/>
                  </a:lnTo>
                  <a:lnTo>
                    <a:pt x="719" y="1936"/>
                  </a:lnTo>
                  <a:lnTo>
                    <a:pt x="719" y="1936"/>
                  </a:lnTo>
                  <a:lnTo>
                    <a:pt x="719" y="1936"/>
                  </a:lnTo>
                  <a:lnTo>
                    <a:pt x="719" y="1905"/>
                  </a:lnTo>
                  <a:lnTo>
                    <a:pt x="751" y="1874"/>
                  </a:lnTo>
                  <a:lnTo>
                    <a:pt x="751" y="1843"/>
                  </a:lnTo>
                  <a:lnTo>
                    <a:pt x="782" y="1843"/>
                  </a:lnTo>
                  <a:lnTo>
                    <a:pt x="782" y="1811"/>
                  </a:lnTo>
                  <a:lnTo>
                    <a:pt x="782" y="1811"/>
                  </a:lnTo>
                  <a:lnTo>
                    <a:pt x="751" y="1843"/>
                  </a:lnTo>
                  <a:close/>
                  <a:moveTo>
                    <a:pt x="2876" y="4686"/>
                  </a:moveTo>
                  <a:lnTo>
                    <a:pt x="2876" y="4655"/>
                  </a:lnTo>
                  <a:lnTo>
                    <a:pt x="2876" y="4655"/>
                  </a:lnTo>
                  <a:lnTo>
                    <a:pt x="2844" y="4655"/>
                  </a:lnTo>
                  <a:lnTo>
                    <a:pt x="2844" y="4624"/>
                  </a:lnTo>
                  <a:lnTo>
                    <a:pt x="2844" y="4624"/>
                  </a:lnTo>
                  <a:lnTo>
                    <a:pt x="2844" y="4624"/>
                  </a:lnTo>
                  <a:lnTo>
                    <a:pt x="2813" y="4593"/>
                  </a:lnTo>
                  <a:lnTo>
                    <a:pt x="2813" y="4593"/>
                  </a:lnTo>
                  <a:lnTo>
                    <a:pt x="2813" y="4561"/>
                  </a:lnTo>
                  <a:lnTo>
                    <a:pt x="2813" y="4561"/>
                  </a:lnTo>
                  <a:lnTo>
                    <a:pt x="2813" y="4561"/>
                  </a:lnTo>
                  <a:lnTo>
                    <a:pt x="2813" y="4530"/>
                  </a:lnTo>
                  <a:lnTo>
                    <a:pt x="2813" y="4530"/>
                  </a:lnTo>
                  <a:lnTo>
                    <a:pt x="2813" y="4530"/>
                  </a:lnTo>
                  <a:lnTo>
                    <a:pt x="2782" y="4530"/>
                  </a:lnTo>
                  <a:lnTo>
                    <a:pt x="2782" y="4530"/>
                  </a:lnTo>
                  <a:lnTo>
                    <a:pt x="2782" y="4530"/>
                  </a:lnTo>
                  <a:lnTo>
                    <a:pt x="2813" y="4499"/>
                  </a:lnTo>
                  <a:lnTo>
                    <a:pt x="2813" y="4499"/>
                  </a:lnTo>
                  <a:lnTo>
                    <a:pt x="2813" y="4468"/>
                  </a:lnTo>
                  <a:lnTo>
                    <a:pt x="2813" y="4436"/>
                  </a:lnTo>
                  <a:lnTo>
                    <a:pt x="2844" y="4436"/>
                  </a:lnTo>
                  <a:lnTo>
                    <a:pt x="2844" y="4405"/>
                  </a:lnTo>
                  <a:lnTo>
                    <a:pt x="2844" y="4405"/>
                  </a:lnTo>
                  <a:lnTo>
                    <a:pt x="2844" y="4405"/>
                  </a:lnTo>
                  <a:lnTo>
                    <a:pt x="2844" y="4374"/>
                  </a:lnTo>
                  <a:lnTo>
                    <a:pt x="2844" y="4311"/>
                  </a:lnTo>
                  <a:lnTo>
                    <a:pt x="2813" y="4249"/>
                  </a:lnTo>
                  <a:lnTo>
                    <a:pt x="2813" y="4249"/>
                  </a:lnTo>
                  <a:lnTo>
                    <a:pt x="2782" y="4249"/>
                  </a:lnTo>
                  <a:lnTo>
                    <a:pt x="2782" y="4218"/>
                  </a:lnTo>
                  <a:lnTo>
                    <a:pt x="2782" y="4249"/>
                  </a:lnTo>
                  <a:lnTo>
                    <a:pt x="2782" y="4249"/>
                  </a:lnTo>
                  <a:lnTo>
                    <a:pt x="2782" y="4249"/>
                  </a:lnTo>
                  <a:lnTo>
                    <a:pt x="2751" y="4218"/>
                  </a:lnTo>
                  <a:lnTo>
                    <a:pt x="2751" y="4218"/>
                  </a:lnTo>
                  <a:lnTo>
                    <a:pt x="2751" y="4218"/>
                  </a:lnTo>
                  <a:lnTo>
                    <a:pt x="2751" y="4218"/>
                  </a:lnTo>
                  <a:lnTo>
                    <a:pt x="2751" y="4186"/>
                  </a:lnTo>
                  <a:lnTo>
                    <a:pt x="2751" y="4186"/>
                  </a:lnTo>
                  <a:lnTo>
                    <a:pt x="2751" y="4186"/>
                  </a:lnTo>
                  <a:lnTo>
                    <a:pt x="2751" y="4186"/>
                  </a:lnTo>
                  <a:lnTo>
                    <a:pt x="2751" y="4186"/>
                  </a:lnTo>
                  <a:lnTo>
                    <a:pt x="2751" y="4186"/>
                  </a:lnTo>
                  <a:lnTo>
                    <a:pt x="2751" y="4186"/>
                  </a:lnTo>
                  <a:lnTo>
                    <a:pt x="2751" y="4186"/>
                  </a:lnTo>
                  <a:lnTo>
                    <a:pt x="2751" y="4155"/>
                  </a:lnTo>
                  <a:lnTo>
                    <a:pt x="2719" y="4124"/>
                  </a:lnTo>
                  <a:lnTo>
                    <a:pt x="2719" y="4124"/>
                  </a:lnTo>
                  <a:lnTo>
                    <a:pt x="2719" y="4124"/>
                  </a:lnTo>
                  <a:lnTo>
                    <a:pt x="2719" y="4124"/>
                  </a:lnTo>
                  <a:lnTo>
                    <a:pt x="2719" y="4093"/>
                  </a:lnTo>
                  <a:lnTo>
                    <a:pt x="2688" y="4061"/>
                  </a:lnTo>
                  <a:lnTo>
                    <a:pt x="2657" y="4061"/>
                  </a:lnTo>
                  <a:lnTo>
                    <a:pt x="2657" y="4030"/>
                  </a:lnTo>
                  <a:lnTo>
                    <a:pt x="2657" y="4030"/>
                  </a:lnTo>
                  <a:lnTo>
                    <a:pt x="2657" y="4030"/>
                  </a:lnTo>
                  <a:lnTo>
                    <a:pt x="2657" y="3999"/>
                  </a:lnTo>
                  <a:lnTo>
                    <a:pt x="2657" y="3999"/>
                  </a:lnTo>
                  <a:lnTo>
                    <a:pt x="2657" y="3999"/>
                  </a:lnTo>
                  <a:lnTo>
                    <a:pt x="2626" y="3999"/>
                  </a:lnTo>
                  <a:lnTo>
                    <a:pt x="2626" y="3968"/>
                  </a:lnTo>
                  <a:lnTo>
                    <a:pt x="2626" y="3968"/>
                  </a:lnTo>
                  <a:lnTo>
                    <a:pt x="2626" y="3936"/>
                  </a:lnTo>
                  <a:lnTo>
                    <a:pt x="2626" y="3936"/>
                  </a:lnTo>
                  <a:lnTo>
                    <a:pt x="2626" y="3905"/>
                  </a:lnTo>
                  <a:lnTo>
                    <a:pt x="2594" y="3905"/>
                  </a:lnTo>
                  <a:lnTo>
                    <a:pt x="2594" y="3874"/>
                  </a:lnTo>
                  <a:lnTo>
                    <a:pt x="2594" y="3874"/>
                  </a:lnTo>
                  <a:lnTo>
                    <a:pt x="2594" y="3843"/>
                  </a:lnTo>
                  <a:lnTo>
                    <a:pt x="2594" y="3811"/>
                  </a:lnTo>
                  <a:lnTo>
                    <a:pt x="2563" y="3811"/>
                  </a:lnTo>
                  <a:lnTo>
                    <a:pt x="2563" y="3811"/>
                  </a:lnTo>
                  <a:lnTo>
                    <a:pt x="2563" y="3811"/>
                  </a:lnTo>
                  <a:lnTo>
                    <a:pt x="2563" y="3843"/>
                  </a:lnTo>
                  <a:lnTo>
                    <a:pt x="2563" y="3843"/>
                  </a:lnTo>
                  <a:lnTo>
                    <a:pt x="2563" y="3843"/>
                  </a:lnTo>
                  <a:lnTo>
                    <a:pt x="2532" y="3843"/>
                  </a:lnTo>
                  <a:lnTo>
                    <a:pt x="2532" y="3811"/>
                  </a:lnTo>
                  <a:lnTo>
                    <a:pt x="2532" y="3780"/>
                  </a:lnTo>
                  <a:lnTo>
                    <a:pt x="2532" y="3780"/>
                  </a:lnTo>
                  <a:lnTo>
                    <a:pt x="2501" y="3718"/>
                  </a:lnTo>
                  <a:lnTo>
                    <a:pt x="2501" y="3686"/>
                  </a:lnTo>
                  <a:lnTo>
                    <a:pt x="2501" y="3686"/>
                  </a:lnTo>
                  <a:lnTo>
                    <a:pt x="2469" y="3686"/>
                  </a:lnTo>
                  <a:lnTo>
                    <a:pt x="2438" y="3686"/>
                  </a:lnTo>
                  <a:lnTo>
                    <a:pt x="2407" y="3655"/>
                  </a:lnTo>
                  <a:lnTo>
                    <a:pt x="2407" y="3655"/>
                  </a:lnTo>
                  <a:lnTo>
                    <a:pt x="2407" y="3624"/>
                  </a:lnTo>
                  <a:lnTo>
                    <a:pt x="2438" y="3624"/>
                  </a:lnTo>
                  <a:lnTo>
                    <a:pt x="2438" y="3593"/>
                  </a:lnTo>
                  <a:lnTo>
                    <a:pt x="2438" y="3593"/>
                  </a:lnTo>
                  <a:lnTo>
                    <a:pt x="2407" y="3593"/>
                  </a:lnTo>
                  <a:lnTo>
                    <a:pt x="2407" y="3561"/>
                  </a:lnTo>
                  <a:lnTo>
                    <a:pt x="2407" y="3561"/>
                  </a:lnTo>
                  <a:lnTo>
                    <a:pt x="2376" y="3593"/>
                  </a:lnTo>
                  <a:lnTo>
                    <a:pt x="2376" y="3593"/>
                  </a:lnTo>
                  <a:lnTo>
                    <a:pt x="2344" y="3593"/>
                  </a:lnTo>
                  <a:lnTo>
                    <a:pt x="2344" y="3593"/>
                  </a:lnTo>
                  <a:lnTo>
                    <a:pt x="2344" y="3561"/>
                  </a:lnTo>
                  <a:lnTo>
                    <a:pt x="2344" y="3561"/>
                  </a:lnTo>
                  <a:lnTo>
                    <a:pt x="2344" y="3561"/>
                  </a:lnTo>
                  <a:lnTo>
                    <a:pt x="2344" y="3530"/>
                  </a:lnTo>
                  <a:lnTo>
                    <a:pt x="2344" y="3530"/>
                  </a:lnTo>
                  <a:lnTo>
                    <a:pt x="2344" y="3499"/>
                  </a:lnTo>
                  <a:lnTo>
                    <a:pt x="2344" y="3499"/>
                  </a:lnTo>
                  <a:lnTo>
                    <a:pt x="2376" y="3499"/>
                  </a:lnTo>
                  <a:lnTo>
                    <a:pt x="2344" y="3468"/>
                  </a:lnTo>
                  <a:lnTo>
                    <a:pt x="2344" y="3468"/>
                  </a:lnTo>
                  <a:lnTo>
                    <a:pt x="2344" y="3436"/>
                  </a:lnTo>
                  <a:lnTo>
                    <a:pt x="2344" y="3436"/>
                  </a:lnTo>
                  <a:lnTo>
                    <a:pt x="2344" y="3436"/>
                  </a:lnTo>
                  <a:lnTo>
                    <a:pt x="2313" y="3405"/>
                  </a:lnTo>
                  <a:lnTo>
                    <a:pt x="2313" y="3405"/>
                  </a:lnTo>
                  <a:lnTo>
                    <a:pt x="2313" y="3405"/>
                  </a:lnTo>
                  <a:lnTo>
                    <a:pt x="2313" y="3374"/>
                  </a:lnTo>
                  <a:lnTo>
                    <a:pt x="2313" y="3374"/>
                  </a:lnTo>
                  <a:lnTo>
                    <a:pt x="2313" y="3374"/>
                  </a:lnTo>
                  <a:lnTo>
                    <a:pt x="2313" y="3343"/>
                  </a:lnTo>
                  <a:lnTo>
                    <a:pt x="2313" y="3343"/>
                  </a:lnTo>
                  <a:lnTo>
                    <a:pt x="2313" y="3311"/>
                  </a:lnTo>
                  <a:lnTo>
                    <a:pt x="2282" y="3311"/>
                  </a:lnTo>
                  <a:lnTo>
                    <a:pt x="2282" y="3311"/>
                  </a:lnTo>
                  <a:lnTo>
                    <a:pt x="2282" y="3343"/>
                  </a:lnTo>
                  <a:lnTo>
                    <a:pt x="2282" y="3343"/>
                  </a:lnTo>
                  <a:lnTo>
                    <a:pt x="2251" y="3311"/>
                  </a:lnTo>
                  <a:lnTo>
                    <a:pt x="2219" y="3280"/>
                  </a:lnTo>
                  <a:lnTo>
                    <a:pt x="2219" y="3249"/>
                  </a:lnTo>
                  <a:lnTo>
                    <a:pt x="2219" y="3249"/>
                  </a:lnTo>
                  <a:lnTo>
                    <a:pt x="2188" y="3249"/>
                  </a:lnTo>
                  <a:lnTo>
                    <a:pt x="2188" y="3218"/>
                  </a:lnTo>
                  <a:lnTo>
                    <a:pt x="2188" y="3218"/>
                  </a:lnTo>
                  <a:lnTo>
                    <a:pt x="2188" y="3218"/>
                  </a:lnTo>
                  <a:lnTo>
                    <a:pt x="2157" y="3186"/>
                  </a:lnTo>
                  <a:lnTo>
                    <a:pt x="2157" y="3186"/>
                  </a:lnTo>
                  <a:lnTo>
                    <a:pt x="2157" y="3186"/>
                  </a:lnTo>
                  <a:lnTo>
                    <a:pt x="2157" y="3155"/>
                  </a:lnTo>
                  <a:lnTo>
                    <a:pt x="2157" y="3155"/>
                  </a:lnTo>
                  <a:lnTo>
                    <a:pt x="2157" y="3155"/>
                  </a:lnTo>
                  <a:lnTo>
                    <a:pt x="2157" y="3155"/>
                  </a:lnTo>
                  <a:lnTo>
                    <a:pt x="2188" y="3155"/>
                  </a:lnTo>
                  <a:lnTo>
                    <a:pt x="2188" y="3155"/>
                  </a:lnTo>
                  <a:lnTo>
                    <a:pt x="2188" y="3124"/>
                  </a:lnTo>
                  <a:lnTo>
                    <a:pt x="2188" y="3124"/>
                  </a:lnTo>
                  <a:lnTo>
                    <a:pt x="2188" y="3124"/>
                  </a:lnTo>
                  <a:lnTo>
                    <a:pt x="2188" y="3124"/>
                  </a:lnTo>
                  <a:lnTo>
                    <a:pt x="2157" y="3093"/>
                  </a:lnTo>
                  <a:lnTo>
                    <a:pt x="2157" y="3093"/>
                  </a:lnTo>
                  <a:lnTo>
                    <a:pt x="2219" y="2968"/>
                  </a:lnTo>
                  <a:lnTo>
                    <a:pt x="2251" y="2874"/>
                  </a:lnTo>
                  <a:lnTo>
                    <a:pt x="2282" y="2780"/>
                  </a:lnTo>
                  <a:lnTo>
                    <a:pt x="2313" y="2686"/>
                  </a:lnTo>
                  <a:lnTo>
                    <a:pt x="2344" y="2561"/>
                  </a:lnTo>
                  <a:lnTo>
                    <a:pt x="2407" y="2468"/>
                  </a:lnTo>
                  <a:lnTo>
                    <a:pt x="2438" y="2374"/>
                  </a:lnTo>
                  <a:lnTo>
                    <a:pt x="2469" y="2280"/>
                  </a:lnTo>
                  <a:lnTo>
                    <a:pt x="2501" y="2155"/>
                  </a:lnTo>
                  <a:lnTo>
                    <a:pt x="2532" y="2061"/>
                  </a:lnTo>
                  <a:lnTo>
                    <a:pt x="2594" y="1968"/>
                  </a:lnTo>
                  <a:lnTo>
                    <a:pt x="2626" y="1843"/>
                  </a:lnTo>
                  <a:lnTo>
                    <a:pt x="2657" y="1749"/>
                  </a:lnTo>
                  <a:lnTo>
                    <a:pt x="2688" y="1655"/>
                  </a:lnTo>
                  <a:lnTo>
                    <a:pt x="2719" y="1561"/>
                  </a:lnTo>
                  <a:lnTo>
                    <a:pt x="2782" y="1436"/>
                  </a:lnTo>
                  <a:lnTo>
                    <a:pt x="2688" y="1405"/>
                  </a:lnTo>
                  <a:lnTo>
                    <a:pt x="2626" y="1405"/>
                  </a:lnTo>
                  <a:lnTo>
                    <a:pt x="2563" y="1374"/>
                  </a:lnTo>
                  <a:lnTo>
                    <a:pt x="2501" y="1343"/>
                  </a:lnTo>
                  <a:lnTo>
                    <a:pt x="2438" y="1311"/>
                  </a:lnTo>
                  <a:lnTo>
                    <a:pt x="2344" y="1280"/>
                  </a:lnTo>
                  <a:lnTo>
                    <a:pt x="2282" y="1249"/>
                  </a:lnTo>
                  <a:lnTo>
                    <a:pt x="2219" y="1218"/>
                  </a:lnTo>
                  <a:lnTo>
                    <a:pt x="2094" y="1155"/>
                  </a:lnTo>
                  <a:lnTo>
                    <a:pt x="1969" y="1093"/>
                  </a:lnTo>
                  <a:lnTo>
                    <a:pt x="1844" y="1030"/>
                  </a:lnTo>
                  <a:lnTo>
                    <a:pt x="1688" y="968"/>
                  </a:lnTo>
                  <a:lnTo>
                    <a:pt x="1563" y="905"/>
                  </a:lnTo>
                  <a:lnTo>
                    <a:pt x="1438" y="843"/>
                  </a:lnTo>
                  <a:lnTo>
                    <a:pt x="1313" y="749"/>
                  </a:lnTo>
                  <a:lnTo>
                    <a:pt x="1188" y="686"/>
                  </a:lnTo>
                  <a:lnTo>
                    <a:pt x="1063" y="625"/>
                  </a:lnTo>
                  <a:lnTo>
                    <a:pt x="938" y="531"/>
                  </a:lnTo>
                  <a:lnTo>
                    <a:pt x="813" y="437"/>
                  </a:lnTo>
                  <a:lnTo>
                    <a:pt x="719" y="375"/>
                  </a:lnTo>
                  <a:lnTo>
                    <a:pt x="594" y="281"/>
                  </a:lnTo>
                  <a:lnTo>
                    <a:pt x="469" y="187"/>
                  </a:lnTo>
                  <a:lnTo>
                    <a:pt x="344" y="94"/>
                  </a:lnTo>
                  <a:lnTo>
                    <a:pt x="251" y="0"/>
                  </a:lnTo>
                  <a:lnTo>
                    <a:pt x="251" y="31"/>
                  </a:lnTo>
                  <a:lnTo>
                    <a:pt x="251" y="31"/>
                  </a:lnTo>
                  <a:lnTo>
                    <a:pt x="251" y="62"/>
                  </a:lnTo>
                  <a:lnTo>
                    <a:pt x="251" y="94"/>
                  </a:lnTo>
                  <a:lnTo>
                    <a:pt x="251" y="156"/>
                  </a:lnTo>
                  <a:lnTo>
                    <a:pt x="251" y="187"/>
                  </a:lnTo>
                  <a:lnTo>
                    <a:pt x="251" y="187"/>
                  </a:lnTo>
                  <a:lnTo>
                    <a:pt x="282" y="250"/>
                  </a:lnTo>
                  <a:lnTo>
                    <a:pt x="282" y="281"/>
                  </a:lnTo>
                  <a:lnTo>
                    <a:pt x="282" y="312"/>
                  </a:lnTo>
                  <a:lnTo>
                    <a:pt x="282" y="344"/>
                  </a:lnTo>
                  <a:lnTo>
                    <a:pt x="282" y="344"/>
                  </a:lnTo>
                  <a:lnTo>
                    <a:pt x="251" y="406"/>
                  </a:lnTo>
                  <a:lnTo>
                    <a:pt x="219" y="406"/>
                  </a:lnTo>
                  <a:lnTo>
                    <a:pt x="251" y="406"/>
                  </a:lnTo>
                  <a:lnTo>
                    <a:pt x="282" y="406"/>
                  </a:lnTo>
                  <a:lnTo>
                    <a:pt x="313" y="406"/>
                  </a:lnTo>
                  <a:lnTo>
                    <a:pt x="344" y="406"/>
                  </a:lnTo>
                  <a:lnTo>
                    <a:pt x="376" y="406"/>
                  </a:lnTo>
                  <a:lnTo>
                    <a:pt x="407" y="437"/>
                  </a:lnTo>
                  <a:lnTo>
                    <a:pt x="438" y="437"/>
                  </a:lnTo>
                  <a:lnTo>
                    <a:pt x="469" y="375"/>
                  </a:lnTo>
                  <a:lnTo>
                    <a:pt x="469" y="406"/>
                  </a:lnTo>
                  <a:lnTo>
                    <a:pt x="501" y="406"/>
                  </a:lnTo>
                  <a:lnTo>
                    <a:pt x="501" y="375"/>
                  </a:lnTo>
                  <a:lnTo>
                    <a:pt x="501" y="375"/>
                  </a:lnTo>
                  <a:lnTo>
                    <a:pt x="532" y="375"/>
                  </a:lnTo>
                  <a:lnTo>
                    <a:pt x="563" y="375"/>
                  </a:lnTo>
                  <a:lnTo>
                    <a:pt x="594" y="375"/>
                  </a:lnTo>
                  <a:lnTo>
                    <a:pt x="626" y="406"/>
                  </a:lnTo>
                  <a:lnTo>
                    <a:pt x="657" y="406"/>
                  </a:lnTo>
                  <a:lnTo>
                    <a:pt x="657" y="437"/>
                  </a:lnTo>
                  <a:lnTo>
                    <a:pt x="657" y="469"/>
                  </a:lnTo>
                  <a:lnTo>
                    <a:pt x="657" y="500"/>
                  </a:lnTo>
                  <a:lnTo>
                    <a:pt x="657" y="500"/>
                  </a:lnTo>
                  <a:lnTo>
                    <a:pt x="626" y="500"/>
                  </a:lnTo>
                  <a:lnTo>
                    <a:pt x="626" y="562"/>
                  </a:lnTo>
                  <a:lnTo>
                    <a:pt x="626" y="562"/>
                  </a:lnTo>
                  <a:lnTo>
                    <a:pt x="626" y="594"/>
                  </a:lnTo>
                  <a:lnTo>
                    <a:pt x="657" y="594"/>
                  </a:lnTo>
                  <a:lnTo>
                    <a:pt x="657" y="625"/>
                  </a:lnTo>
                  <a:lnTo>
                    <a:pt x="657" y="656"/>
                  </a:lnTo>
                  <a:lnTo>
                    <a:pt x="657" y="656"/>
                  </a:lnTo>
                  <a:lnTo>
                    <a:pt x="657" y="686"/>
                  </a:lnTo>
                  <a:lnTo>
                    <a:pt x="657" y="686"/>
                  </a:lnTo>
                  <a:lnTo>
                    <a:pt x="657" y="686"/>
                  </a:lnTo>
                  <a:lnTo>
                    <a:pt x="657" y="718"/>
                  </a:lnTo>
                  <a:lnTo>
                    <a:pt x="657" y="718"/>
                  </a:lnTo>
                  <a:lnTo>
                    <a:pt x="657" y="749"/>
                  </a:lnTo>
                  <a:lnTo>
                    <a:pt x="657" y="780"/>
                  </a:lnTo>
                  <a:lnTo>
                    <a:pt x="688" y="811"/>
                  </a:lnTo>
                  <a:lnTo>
                    <a:pt x="688" y="843"/>
                  </a:lnTo>
                  <a:lnTo>
                    <a:pt x="688" y="874"/>
                  </a:lnTo>
                  <a:lnTo>
                    <a:pt x="688" y="905"/>
                  </a:lnTo>
                  <a:lnTo>
                    <a:pt x="688" y="905"/>
                  </a:lnTo>
                  <a:lnTo>
                    <a:pt x="688" y="968"/>
                  </a:lnTo>
                  <a:lnTo>
                    <a:pt x="688" y="999"/>
                  </a:lnTo>
                  <a:lnTo>
                    <a:pt x="657" y="1061"/>
                  </a:lnTo>
                  <a:lnTo>
                    <a:pt x="657" y="1061"/>
                  </a:lnTo>
                  <a:lnTo>
                    <a:pt x="657" y="1093"/>
                  </a:lnTo>
                  <a:lnTo>
                    <a:pt x="657" y="1155"/>
                  </a:lnTo>
                  <a:lnTo>
                    <a:pt x="657" y="1186"/>
                  </a:lnTo>
                  <a:lnTo>
                    <a:pt x="657" y="1218"/>
                  </a:lnTo>
                  <a:lnTo>
                    <a:pt x="657" y="1280"/>
                  </a:lnTo>
                  <a:lnTo>
                    <a:pt x="657" y="1311"/>
                  </a:lnTo>
                  <a:lnTo>
                    <a:pt x="657" y="1311"/>
                  </a:lnTo>
                  <a:lnTo>
                    <a:pt x="626" y="1311"/>
                  </a:lnTo>
                  <a:lnTo>
                    <a:pt x="657" y="1343"/>
                  </a:lnTo>
                  <a:lnTo>
                    <a:pt x="657" y="1343"/>
                  </a:lnTo>
                  <a:lnTo>
                    <a:pt x="657" y="1374"/>
                  </a:lnTo>
                  <a:lnTo>
                    <a:pt x="626" y="1405"/>
                  </a:lnTo>
                  <a:lnTo>
                    <a:pt x="657" y="1405"/>
                  </a:lnTo>
                  <a:lnTo>
                    <a:pt x="657" y="1436"/>
                  </a:lnTo>
                  <a:lnTo>
                    <a:pt x="657" y="1436"/>
                  </a:lnTo>
                  <a:lnTo>
                    <a:pt x="657" y="1468"/>
                  </a:lnTo>
                  <a:lnTo>
                    <a:pt x="626" y="1468"/>
                  </a:lnTo>
                  <a:lnTo>
                    <a:pt x="657" y="1499"/>
                  </a:lnTo>
                  <a:lnTo>
                    <a:pt x="657" y="1499"/>
                  </a:lnTo>
                  <a:lnTo>
                    <a:pt x="688" y="1530"/>
                  </a:lnTo>
                  <a:lnTo>
                    <a:pt x="688" y="1530"/>
                  </a:lnTo>
                  <a:lnTo>
                    <a:pt x="688" y="1561"/>
                  </a:lnTo>
                  <a:lnTo>
                    <a:pt x="719" y="1593"/>
                  </a:lnTo>
                  <a:lnTo>
                    <a:pt x="719" y="1624"/>
                  </a:lnTo>
                  <a:lnTo>
                    <a:pt x="751" y="1624"/>
                  </a:lnTo>
                  <a:lnTo>
                    <a:pt x="751" y="1655"/>
                  </a:lnTo>
                  <a:lnTo>
                    <a:pt x="782" y="1686"/>
                  </a:lnTo>
                  <a:lnTo>
                    <a:pt x="782" y="1718"/>
                  </a:lnTo>
                  <a:lnTo>
                    <a:pt x="782" y="1749"/>
                  </a:lnTo>
                  <a:lnTo>
                    <a:pt x="813" y="1749"/>
                  </a:lnTo>
                  <a:lnTo>
                    <a:pt x="813" y="1749"/>
                  </a:lnTo>
                  <a:lnTo>
                    <a:pt x="813" y="1780"/>
                  </a:lnTo>
                  <a:lnTo>
                    <a:pt x="813" y="1780"/>
                  </a:lnTo>
                  <a:lnTo>
                    <a:pt x="782" y="1811"/>
                  </a:lnTo>
                  <a:lnTo>
                    <a:pt x="782" y="1811"/>
                  </a:lnTo>
                  <a:lnTo>
                    <a:pt x="782" y="1811"/>
                  </a:lnTo>
                  <a:lnTo>
                    <a:pt x="751" y="1843"/>
                  </a:lnTo>
                  <a:lnTo>
                    <a:pt x="751" y="1843"/>
                  </a:lnTo>
                  <a:lnTo>
                    <a:pt x="751" y="1874"/>
                  </a:lnTo>
                  <a:lnTo>
                    <a:pt x="751" y="1874"/>
                  </a:lnTo>
                  <a:lnTo>
                    <a:pt x="719" y="1905"/>
                  </a:lnTo>
                  <a:lnTo>
                    <a:pt x="719" y="1936"/>
                  </a:lnTo>
                  <a:lnTo>
                    <a:pt x="719" y="1968"/>
                  </a:lnTo>
                  <a:lnTo>
                    <a:pt x="688" y="1968"/>
                  </a:lnTo>
                  <a:lnTo>
                    <a:pt x="688" y="1999"/>
                  </a:lnTo>
                  <a:lnTo>
                    <a:pt x="657" y="1999"/>
                  </a:lnTo>
                  <a:lnTo>
                    <a:pt x="688" y="1999"/>
                  </a:lnTo>
                  <a:lnTo>
                    <a:pt x="719" y="1968"/>
                  </a:lnTo>
                  <a:lnTo>
                    <a:pt x="751" y="1968"/>
                  </a:lnTo>
                  <a:lnTo>
                    <a:pt x="751" y="1936"/>
                  </a:lnTo>
                  <a:lnTo>
                    <a:pt x="782" y="1905"/>
                  </a:lnTo>
                  <a:lnTo>
                    <a:pt x="782" y="1905"/>
                  </a:lnTo>
                  <a:lnTo>
                    <a:pt x="782" y="1936"/>
                  </a:lnTo>
                  <a:lnTo>
                    <a:pt x="782" y="1936"/>
                  </a:lnTo>
                  <a:lnTo>
                    <a:pt x="782" y="1936"/>
                  </a:lnTo>
                  <a:lnTo>
                    <a:pt x="782" y="1936"/>
                  </a:lnTo>
                  <a:lnTo>
                    <a:pt x="782" y="1936"/>
                  </a:lnTo>
                  <a:lnTo>
                    <a:pt x="813" y="1968"/>
                  </a:lnTo>
                  <a:lnTo>
                    <a:pt x="751" y="1968"/>
                  </a:lnTo>
                  <a:lnTo>
                    <a:pt x="719" y="1999"/>
                  </a:lnTo>
                  <a:lnTo>
                    <a:pt x="688" y="1999"/>
                  </a:lnTo>
                  <a:lnTo>
                    <a:pt x="626" y="2030"/>
                  </a:lnTo>
                  <a:lnTo>
                    <a:pt x="626" y="2061"/>
                  </a:lnTo>
                  <a:lnTo>
                    <a:pt x="594" y="2061"/>
                  </a:lnTo>
                  <a:lnTo>
                    <a:pt x="594" y="2061"/>
                  </a:lnTo>
                  <a:lnTo>
                    <a:pt x="563" y="2093"/>
                  </a:lnTo>
                  <a:lnTo>
                    <a:pt x="563" y="2093"/>
                  </a:lnTo>
                  <a:lnTo>
                    <a:pt x="532" y="2093"/>
                  </a:lnTo>
                  <a:lnTo>
                    <a:pt x="532" y="2124"/>
                  </a:lnTo>
                  <a:lnTo>
                    <a:pt x="532" y="2124"/>
                  </a:lnTo>
                  <a:lnTo>
                    <a:pt x="532" y="2155"/>
                  </a:lnTo>
                  <a:lnTo>
                    <a:pt x="532" y="2186"/>
                  </a:lnTo>
                  <a:lnTo>
                    <a:pt x="532" y="2218"/>
                  </a:lnTo>
                  <a:lnTo>
                    <a:pt x="594" y="2218"/>
                  </a:lnTo>
                  <a:lnTo>
                    <a:pt x="594" y="2218"/>
                  </a:lnTo>
                  <a:lnTo>
                    <a:pt x="626" y="2249"/>
                  </a:lnTo>
                  <a:lnTo>
                    <a:pt x="594" y="2249"/>
                  </a:lnTo>
                  <a:lnTo>
                    <a:pt x="532" y="2249"/>
                  </a:lnTo>
                  <a:lnTo>
                    <a:pt x="532" y="2249"/>
                  </a:lnTo>
                  <a:lnTo>
                    <a:pt x="501" y="2280"/>
                  </a:lnTo>
                  <a:lnTo>
                    <a:pt x="469" y="2280"/>
                  </a:lnTo>
                  <a:lnTo>
                    <a:pt x="438" y="2311"/>
                  </a:lnTo>
                  <a:lnTo>
                    <a:pt x="438" y="2343"/>
                  </a:lnTo>
                  <a:lnTo>
                    <a:pt x="469" y="2374"/>
                  </a:lnTo>
                  <a:lnTo>
                    <a:pt x="469" y="2374"/>
                  </a:lnTo>
                  <a:lnTo>
                    <a:pt x="469" y="2436"/>
                  </a:lnTo>
                  <a:lnTo>
                    <a:pt x="501" y="2468"/>
                  </a:lnTo>
                  <a:lnTo>
                    <a:pt x="501" y="2499"/>
                  </a:lnTo>
                  <a:lnTo>
                    <a:pt x="532" y="2468"/>
                  </a:lnTo>
                  <a:lnTo>
                    <a:pt x="563" y="2499"/>
                  </a:lnTo>
                  <a:lnTo>
                    <a:pt x="563" y="2468"/>
                  </a:lnTo>
                  <a:lnTo>
                    <a:pt x="594" y="2468"/>
                  </a:lnTo>
                  <a:lnTo>
                    <a:pt x="594" y="2436"/>
                  </a:lnTo>
                  <a:lnTo>
                    <a:pt x="594" y="2436"/>
                  </a:lnTo>
                  <a:lnTo>
                    <a:pt x="657" y="2405"/>
                  </a:lnTo>
                  <a:lnTo>
                    <a:pt x="657" y="2405"/>
                  </a:lnTo>
                  <a:lnTo>
                    <a:pt x="688" y="2405"/>
                  </a:lnTo>
                  <a:lnTo>
                    <a:pt x="688" y="2405"/>
                  </a:lnTo>
                  <a:lnTo>
                    <a:pt x="688" y="2405"/>
                  </a:lnTo>
                  <a:lnTo>
                    <a:pt x="688" y="2405"/>
                  </a:lnTo>
                  <a:lnTo>
                    <a:pt x="719" y="2405"/>
                  </a:lnTo>
                  <a:lnTo>
                    <a:pt x="751" y="2405"/>
                  </a:lnTo>
                  <a:lnTo>
                    <a:pt x="751" y="2436"/>
                  </a:lnTo>
                  <a:lnTo>
                    <a:pt x="751" y="2436"/>
                  </a:lnTo>
                  <a:lnTo>
                    <a:pt x="719" y="2436"/>
                  </a:lnTo>
                  <a:lnTo>
                    <a:pt x="719" y="2436"/>
                  </a:lnTo>
                  <a:lnTo>
                    <a:pt x="688" y="2436"/>
                  </a:lnTo>
                  <a:lnTo>
                    <a:pt x="688" y="2436"/>
                  </a:lnTo>
                  <a:lnTo>
                    <a:pt x="688" y="2468"/>
                  </a:lnTo>
                  <a:lnTo>
                    <a:pt x="688" y="2468"/>
                  </a:lnTo>
                  <a:lnTo>
                    <a:pt x="688" y="2499"/>
                  </a:lnTo>
                  <a:lnTo>
                    <a:pt x="688" y="2530"/>
                  </a:lnTo>
                  <a:lnTo>
                    <a:pt x="688" y="2530"/>
                  </a:lnTo>
                  <a:lnTo>
                    <a:pt x="719" y="2530"/>
                  </a:lnTo>
                  <a:lnTo>
                    <a:pt x="719" y="2530"/>
                  </a:lnTo>
                  <a:lnTo>
                    <a:pt x="751" y="2561"/>
                  </a:lnTo>
                  <a:lnTo>
                    <a:pt x="751" y="2561"/>
                  </a:lnTo>
                  <a:lnTo>
                    <a:pt x="782" y="2624"/>
                  </a:lnTo>
                  <a:lnTo>
                    <a:pt x="782" y="2624"/>
                  </a:lnTo>
                  <a:lnTo>
                    <a:pt x="751" y="2593"/>
                  </a:lnTo>
                  <a:lnTo>
                    <a:pt x="751" y="2593"/>
                  </a:lnTo>
                  <a:lnTo>
                    <a:pt x="719" y="2561"/>
                  </a:lnTo>
                  <a:lnTo>
                    <a:pt x="719" y="2561"/>
                  </a:lnTo>
                  <a:lnTo>
                    <a:pt x="688" y="2561"/>
                  </a:lnTo>
                  <a:lnTo>
                    <a:pt x="688" y="2530"/>
                  </a:lnTo>
                  <a:lnTo>
                    <a:pt x="657" y="2499"/>
                  </a:lnTo>
                  <a:lnTo>
                    <a:pt x="657" y="2468"/>
                  </a:lnTo>
                  <a:lnTo>
                    <a:pt x="657" y="2468"/>
                  </a:lnTo>
                  <a:lnTo>
                    <a:pt x="688" y="2436"/>
                  </a:lnTo>
                  <a:lnTo>
                    <a:pt x="657" y="2436"/>
                  </a:lnTo>
                  <a:lnTo>
                    <a:pt x="657" y="2436"/>
                  </a:lnTo>
                  <a:lnTo>
                    <a:pt x="626" y="2436"/>
                  </a:lnTo>
                  <a:lnTo>
                    <a:pt x="594" y="2468"/>
                  </a:lnTo>
                  <a:lnTo>
                    <a:pt x="594" y="2499"/>
                  </a:lnTo>
                  <a:lnTo>
                    <a:pt x="594" y="2499"/>
                  </a:lnTo>
                  <a:lnTo>
                    <a:pt x="626" y="2530"/>
                  </a:lnTo>
                  <a:lnTo>
                    <a:pt x="657" y="2593"/>
                  </a:lnTo>
                  <a:lnTo>
                    <a:pt x="657" y="2624"/>
                  </a:lnTo>
                  <a:lnTo>
                    <a:pt x="626" y="2686"/>
                  </a:lnTo>
                  <a:lnTo>
                    <a:pt x="626" y="2718"/>
                  </a:lnTo>
                  <a:lnTo>
                    <a:pt x="688" y="2718"/>
                  </a:lnTo>
                  <a:lnTo>
                    <a:pt x="688" y="2718"/>
                  </a:lnTo>
                  <a:lnTo>
                    <a:pt x="688" y="2718"/>
                  </a:lnTo>
                  <a:lnTo>
                    <a:pt x="657" y="2718"/>
                  </a:lnTo>
                  <a:lnTo>
                    <a:pt x="626" y="2780"/>
                  </a:lnTo>
                  <a:lnTo>
                    <a:pt x="594" y="2811"/>
                  </a:lnTo>
                  <a:lnTo>
                    <a:pt x="594" y="2843"/>
                  </a:lnTo>
                  <a:lnTo>
                    <a:pt x="594" y="2843"/>
                  </a:lnTo>
                  <a:lnTo>
                    <a:pt x="626" y="2811"/>
                  </a:lnTo>
                  <a:lnTo>
                    <a:pt x="657" y="2811"/>
                  </a:lnTo>
                  <a:lnTo>
                    <a:pt x="657" y="2811"/>
                  </a:lnTo>
                  <a:lnTo>
                    <a:pt x="657" y="2811"/>
                  </a:lnTo>
                  <a:lnTo>
                    <a:pt x="657" y="2811"/>
                  </a:lnTo>
                  <a:lnTo>
                    <a:pt x="626" y="2811"/>
                  </a:lnTo>
                  <a:lnTo>
                    <a:pt x="626" y="2843"/>
                  </a:lnTo>
                  <a:lnTo>
                    <a:pt x="626" y="2843"/>
                  </a:lnTo>
                  <a:lnTo>
                    <a:pt x="626" y="2874"/>
                  </a:lnTo>
                  <a:lnTo>
                    <a:pt x="563" y="2874"/>
                  </a:lnTo>
                  <a:lnTo>
                    <a:pt x="563" y="2936"/>
                  </a:lnTo>
                  <a:lnTo>
                    <a:pt x="532" y="2999"/>
                  </a:lnTo>
                  <a:lnTo>
                    <a:pt x="594" y="2968"/>
                  </a:lnTo>
                  <a:lnTo>
                    <a:pt x="626" y="2905"/>
                  </a:lnTo>
                  <a:lnTo>
                    <a:pt x="657" y="2905"/>
                  </a:lnTo>
                  <a:lnTo>
                    <a:pt x="657" y="2905"/>
                  </a:lnTo>
                  <a:lnTo>
                    <a:pt x="688" y="2905"/>
                  </a:lnTo>
                  <a:lnTo>
                    <a:pt x="719" y="2905"/>
                  </a:lnTo>
                  <a:lnTo>
                    <a:pt x="719" y="2905"/>
                  </a:lnTo>
                  <a:lnTo>
                    <a:pt x="813" y="2874"/>
                  </a:lnTo>
                  <a:lnTo>
                    <a:pt x="844" y="2874"/>
                  </a:lnTo>
                  <a:lnTo>
                    <a:pt x="844" y="2874"/>
                  </a:lnTo>
                  <a:lnTo>
                    <a:pt x="844" y="2843"/>
                  </a:lnTo>
                  <a:lnTo>
                    <a:pt x="844" y="2843"/>
                  </a:lnTo>
                  <a:lnTo>
                    <a:pt x="876" y="2811"/>
                  </a:lnTo>
                  <a:lnTo>
                    <a:pt x="876" y="2811"/>
                  </a:lnTo>
                  <a:lnTo>
                    <a:pt x="876" y="2843"/>
                  </a:lnTo>
                  <a:lnTo>
                    <a:pt x="876" y="2843"/>
                  </a:lnTo>
                  <a:lnTo>
                    <a:pt x="844" y="2843"/>
                  </a:lnTo>
                  <a:lnTo>
                    <a:pt x="844" y="2874"/>
                  </a:lnTo>
                  <a:lnTo>
                    <a:pt x="782" y="2874"/>
                  </a:lnTo>
                  <a:lnTo>
                    <a:pt x="782" y="2874"/>
                  </a:lnTo>
                  <a:lnTo>
                    <a:pt x="782" y="2905"/>
                  </a:lnTo>
                  <a:lnTo>
                    <a:pt x="782" y="2905"/>
                  </a:lnTo>
                  <a:lnTo>
                    <a:pt x="782" y="2936"/>
                  </a:lnTo>
                  <a:lnTo>
                    <a:pt x="813" y="2968"/>
                  </a:lnTo>
                  <a:lnTo>
                    <a:pt x="813" y="2968"/>
                  </a:lnTo>
                  <a:lnTo>
                    <a:pt x="813" y="2999"/>
                  </a:lnTo>
                  <a:lnTo>
                    <a:pt x="813" y="3030"/>
                  </a:lnTo>
                  <a:lnTo>
                    <a:pt x="813" y="3030"/>
                  </a:lnTo>
                  <a:lnTo>
                    <a:pt x="813" y="3030"/>
                  </a:lnTo>
                  <a:lnTo>
                    <a:pt x="813" y="3030"/>
                  </a:lnTo>
                  <a:lnTo>
                    <a:pt x="813" y="2999"/>
                  </a:lnTo>
                  <a:lnTo>
                    <a:pt x="813" y="2968"/>
                  </a:lnTo>
                  <a:lnTo>
                    <a:pt x="782" y="2968"/>
                  </a:lnTo>
                  <a:lnTo>
                    <a:pt x="782" y="2936"/>
                  </a:lnTo>
                  <a:lnTo>
                    <a:pt x="782" y="2905"/>
                  </a:lnTo>
                  <a:lnTo>
                    <a:pt x="719" y="2905"/>
                  </a:lnTo>
                  <a:lnTo>
                    <a:pt x="688" y="2905"/>
                  </a:lnTo>
                  <a:lnTo>
                    <a:pt x="688" y="2905"/>
                  </a:lnTo>
                  <a:lnTo>
                    <a:pt x="657" y="2905"/>
                  </a:lnTo>
                  <a:lnTo>
                    <a:pt x="626" y="2936"/>
                  </a:lnTo>
                  <a:lnTo>
                    <a:pt x="626" y="2968"/>
                  </a:lnTo>
                  <a:lnTo>
                    <a:pt x="626" y="2968"/>
                  </a:lnTo>
                  <a:lnTo>
                    <a:pt x="594" y="2999"/>
                  </a:lnTo>
                  <a:lnTo>
                    <a:pt x="594" y="2999"/>
                  </a:lnTo>
                  <a:lnTo>
                    <a:pt x="594" y="2999"/>
                  </a:lnTo>
                  <a:lnTo>
                    <a:pt x="563" y="3030"/>
                  </a:lnTo>
                  <a:lnTo>
                    <a:pt x="563" y="3061"/>
                  </a:lnTo>
                  <a:lnTo>
                    <a:pt x="563" y="3093"/>
                  </a:lnTo>
                  <a:lnTo>
                    <a:pt x="563" y="3093"/>
                  </a:lnTo>
                  <a:lnTo>
                    <a:pt x="563" y="3093"/>
                  </a:lnTo>
                  <a:lnTo>
                    <a:pt x="563" y="3093"/>
                  </a:lnTo>
                  <a:lnTo>
                    <a:pt x="594" y="3093"/>
                  </a:lnTo>
                  <a:lnTo>
                    <a:pt x="594" y="3093"/>
                  </a:lnTo>
                  <a:lnTo>
                    <a:pt x="594" y="3093"/>
                  </a:lnTo>
                  <a:lnTo>
                    <a:pt x="657" y="3061"/>
                  </a:lnTo>
                  <a:lnTo>
                    <a:pt x="657" y="3061"/>
                  </a:lnTo>
                  <a:lnTo>
                    <a:pt x="719" y="3093"/>
                  </a:lnTo>
                  <a:lnTo>
                    <a:pt x="782" y="3124"/>
                  </a:lnTo>
                  <a:lnTo>
                    <a:pt x="751" y="3124"/>
                  </a:lnTo>
                  <a:lnTo>
                    <a:pt x="719" y="3124"/>
                  </a:lnTo>
                  <a:lnTo>
                    <a:pt x="657" y="3093"/>
                  </a:lnTo>
                  <a:lnTo>
                    <a:pt x="657" y="3093"/>
                  </a:lnTo>
                  <a:lnTo>
                    <a:pt x="626" y="3093"/>
                  </a:lnTo>
                  <a:lnTo>
                    <a:pt x="563" y="3124"/>
                  </a:lnTo>
                  <a:lnTo>
                    <a:pt x="563" y="3124"/>
                  </a:lnTo>
                  <a:lnTo>
                    <a:pt x="532" y="3155"/>
                  </a:lnTo>
                  <a:lnTo>
                    <a:pt x="532" y="3186"/>
                  </a:lnTo>
                  <a:lnTo>
                    <a:pt x="532" y="3218"/>
                  </a:lnTo>
                  <a:lnTo>
                    <a:pt x="563" y="3249"/>
                  </a:lnTo>
                  <a:lnTo>
                    <a:pt x="563" y="3249"/>
                  </a:lnTo>
                  <a:lnTo>
                    <a:pt x="563" y="3280"/>
                  </a:lnTo>
                  <a:lnTo>
                    <a:pt x="594" y="3311"/>
                  </a:lnTo>
                  <a:lnTo>
                    <a:pt x="626" y="3311"/>
                  </a:lnTo>
                  <a:lnTo>
                    <a:pt x="626" y="3311"/>
                  </a:lnTo>
                  <a:lnTo>
                    <a:pt x="688" y="3343"/>
                  </a:lnTo>
                  <a:lnTo>
                    <a:pt x="719" y="3343"/>
                  </a:lnTo>
                  <a:lnTo>
                    <a:pt x="719" y="3311"/>
                  </a:lnTo>
                  <a:lnTo>
                    <a:pt x="719" y="3343"/>
                  </a:lnTo>
                  <a:lnTo>
                    <a:pt x="688" y="3343"/>
                  </a:lnTo>
                  <a:lnTo>
                    <a:pt x="688" y="3374"/>
                  </a:lnTo>
                  <a:lnTo>
                    <a:pt x="719" y="3374"/>
                  </a:lnTo>
                  <a:lnTo>
                    <a:pt x="719" y="3374"/>
                  </a:lnTo>
                  <a:lnTo>
                    <a:pt x="719" y="3374"/>
                  </a:lnTo>
                  <a:lnTo>
                    <a:pt x="688" y="3374"/>
                  </a:lnTo>
                  <a:lnTo>
                    <a:pt x="688" y="3405"/>
                  </a:lnTo>
                  <a:lnTo>
                    <a:pt x="688" y="3405"/>
                  </a:lnTo>
                  <a:lnTo>
                    <a:pt x="688" y="3405"/>
                  </a:lnTo>
                  <a:lnTo>
                    <a:pt x="688" y="3405"/>
                  </a:lnTo>
                  <a:lnTo>
                    <a:pt x="782" y="3436"/>
                  </a:lnTo>
                  <a:lnTo>
                    <a:pt x="782" y="3436"/>
                  </a:lnTo>
                  <a:lnTo>
                    <a:pt x="782" y="3468"/>
                  </a:lnTo>
                  <a:lnTo>
                    <a:pt x="751" y="3436"/>
                  </a:lnTo>
                  <a:lnTo>
                    <a:pt x="719" y="3436"/>
                  </a:lnTo>
                  <a:lnTo>
                    <a:pt x="688" y="3436"/>
                  </a:lnTo>
                  <a:lnTo>
                    <a:pt x="688" y="3436"/>
                  </a:lnTo>
                  <a:lnTo>
                    <a:pt x="688" y="3436"/>
                  </a:lnTo>
                  <a:lnTo>
                    <a:pt x="688" y="3436"/>
                  </a:lnTo>
                  <a:lnTo>
                    <a:pt x="719" y="3468"/>
                  </a:lnTo>
                  <a:lnTo>
                    <a:pt x="719" y="3499"/>
                  </a:lnTo>
                  <a:lnTo>
                    <a:pt x="751" y="3499"/>
                  </a:lnTo>
                  <a:lnTo>
                    <a:pt x="751" y="3499"/>
                  </a:lnTo>
                  <a:lnTo>
                    <a:pt x="782" y="3499"/>
                  </a:lnTo>
                  <a:lnTo>
                    <a:pt x="782" y="3499"/>
                  </a:lnTo>
                  <a:lnTo>
                    <a:pt x="782" y="3530"/>
                  </a:lnTo>
                  <a:lnTo>
                    <a:pt x="813" y="3530"/>
                  </a:lnTo>
                  <a:lnTo>
                    <a:pt x="813" y="3530"/>
                  </a:lnTo>
                  <a:lnTo>
                    <a:pt x="813" y="3530"/>
                  </a:lnTo>
                  <a:lnTo>
                    <a:pt x="844" y="3499"/>
                  </a:lnTo>
                  <a:lnTo>
                    <a:pt x="844" y="3499"/>
                  </a:lnTo>
                  <a:lnTo>
                    <a:pt x="844" y="3499"/>
                  </a:lnTo>
                  <a:lnTo>
                    <a:pt x="844" y="3530"/>
                  </a:lnTo>
                  <a:lnTo>
                    <a:pt x="844" y="3530"/>
                  </a:lnTo>
                  <a:lnTo>
                    <a:pt x="844" y="3530"/>
                  </a:lnTo>
                  <a:lnTo>
                    <a:pt x="876" y="3561"/>
                  </a:lnTo>
                  <a:lnTo>
                    <a:pt x="907" y="3561"/>
                  </a:lnTo>
                  <a:lnTo>
                    <a:pt x="938" y="3561"/>
                  </a:lnTo>
                  <a:lnTo>
                    <a:pt x="969" y="3530"/>
                  </a:lnTo>
                  <a:lnTo>
                    <a:pt x="969" y="3530"/>
                  </a:lnTo>
                  <a:lnTo>
                    <a:pt x="969" y="3530"/>
                  </a:lnTo>
                  <a:lnTo>
                    <a:pt x="969" y="3499"/>
                  </a:lnTo>
                  <a:lnTo>
                    <a:pt x="1001" y="3499"/>
                  </a:lnTo>
                  <a:lnTo>
                    <a:pt x="1001" y="3499"/>
                  </a:lnTo>
                  <a:lnTo>
                    <a:pt x="969" y="3530"/>
                  </a:lnTo>
                  <a:lnTo>
                    <a:pt x="969" y="3561"/>
                  </a:lnTo>
                  <a:lnTo>
                    <a:pt x="969" y="3561"/>
                  </a:lnTo>
                  <a:lnTo>
                    <a:pt x="938" y="3561"/>
                  </a:lnTo>
                  <a:lnTo>
                    <a:pt x="907" y="3593"/>
                  </a:lnTo>
                  <a:lnTo>
                    <a:pt x="907" y="3624"/>
                  </a:lnTo>
                  <a:lnTo>
                    <a:pt x="907" y="3624"/>
                  </a:lnTo>
                  <a:lnTo>
                    <a:pt x="907" y="3624"/>
                  </a:lnTo>
                  <a:lnTo>
                    <a:pt x="907" y="3655"/>
                  </a:lnTo>
                  <a:lnTo>
                    <a:pt x="907" y="3718"/>
                  </a:lnTo>
                  <a:lnTo>
                    <a:pt x="907" y="3718"/>
                  </a:lnTo>
                  <a:lnTo>
                    <a:pt x="907" y="3749"/>
                  </a:lnTo>
                  <a:lnTo>
                    <a:pt x="938" y="3811"/>
                  </a:lnTo>
                  <a:lnTo>
                    <a:pt x="938" y="3811"/>
                  </a:lnTo>
                  <a:lnTo>
                    <a:pt x="969" y="3811"/>
                  </a:lnTo>
                  <a:lnTo>
                    <a:pt x="1001" y="3843"/>
                  </a:lnTo>
                  <a:lnTo>
                    <a:pt x="1032" y="3811"/>
                  </a:lnTo>
                  <a:lnTo>
                    <a:pt x="1032" y="3811"/>
                  </a:lnTo>
                  <a:lnTo>
                    <a:pt x="1032" y="3811"/>
                  </a:lnTo>
                  <a:lnTo>
                    <a:pt x="1063" y="3811"/>
                  </a:lnTo>
                  <a:lnTo>
                    <a:pt x="1063" y="3780"/>
                  </a:lnTo>
                  <a:lnTo>
                    <a:pt x="1094" y="3780"/>
                  </a:lnTo>
                  <a:lnTo>
                    <a:pt x="1094" y="3780"/>
                  </a:lnTo>
                  <a:lnTo>
                    <a:pt x="1094" y="3749"/>
                  </a:lnTo>
                  <a:lnTo>
                    <a:pt x="1094" y="3749"/>
                  </a:lnTo>
                  <a:lnTo>
                    <a:pt x="1094" y="3749"/>
                  </a:lnTo>
                  <a:lnTo>
                    <a:pt x="1094" y="3780"/>
                  </a:lnTo>
                  <a:lnTo>
                    <a:pt x="1094" y="3780"/>
                  </a:lnTo>
                  <a:lnTo>
                    <a:pt x="1094" y="3780"/>
                  </a:lnTo>
                  <a:lnTo>
                    <a:pt x="1094" y="3780"/>
                  </a:lnTo>
                  <a:lnTo>
                    <a:pt x="1063" y="3780"/>
                  </a:lnTo>
                  <a:lnTo>
                    <a:pt x="1063" y="3811"/>
                  </a:lnTo>
                  <a:lnTo>
                    <a:pt x="1063" y="3843"/>
                  </a:lnTo>
                  <a:lnTo>
                    <a:pt x="1063" y="3874"/>
                  </a:lnTo>
                  <a:lnTo>
                    <a:pt x="1063" y="3874"/>
                  </a:lnTo>
                  <a:lnTo>
                    <a:pt x="1063" y="3905"/>
                  </a:lnTo>
                  <a:lnTo>
                    <a:pt x="1063" y="3905"/>
                  </a:lnTo>
                  <a:lnTo>
                    <a:pt x="1094" y="3905"/>
                  </a:lnTo>
                  <a:lnTo>
                    <a:pt x="1094" y="3905"/>
                  </a:lnTo>
                  <a:lnTo>
                    <a:pt x="1063" y="3905"/>
                  </a:lnTo>
                  <a:lnTo>
                    <a:pt x="1032" y="3905"/>
                  </a:lnTo>
                  <a:lnTo>
                    <a:pt x="1032" y="3905"/>
                  </a:lnTo>
                  <a:lnTo>
                    <a:pt x="1032" y="3874"/>
                  </a:lnTo>
                  <a:lnTo>
                    <a:pt x="1032" y="3874"/>
                  </a:lnTo>
                  <a:lnTo>
                    <a:pt x="1032" y="3843"/>
                  </a:lnTo>
                  <a:lnTo>
                    <a:pt x="1032" y="3874"/>
                  </a:lnTo>
                  <a:lnTo>
                    <a:pt x="1001" y="3874"/>
                  </a:lnTo>
                  <a:lnTo>
                    <a:pt x="1001" y="3874"/>
                  </a:lnTo>
                  <a:lnTo>
                    <a:pt x="1001" y="3905"/>
                  </a:lnTo>
                  <a:lnTo>
                    <a:pt x="1032" y="3936"/>
                  </a:lnTo>
                  <a:lnTo>
                    <a:pt x="1032" y="3936"/>
                  </a:lnTo>
                  <a:lnTo>
                    <a:pt x="1063" y="3968"/>
                  </a:lnTo>
                  <a:lnTo>
                    <a:pt x="1094" y="3968"/>
                  </a:lnTo>
                  <a:lnTo>
                    <a:pt x="1094" y="3968"/>
                  </a:lnTo>
                  <a:lnTo>
                    <a:pt x="1094" y="3968"/>
                  </a:lnTo>
                  <a:lnTo>
                    <a:pt x="1126" y="3968"/>
                  </a:lnTo>
                  <a:lnTo>
                    <a:pt x="1126" y="3968"/>
                  </a:lnTo>
                  <a:lnTo>
                    <a:pt x="1126" y="3968"/>
                  </a:lnTo>
                  <a:lnTo>
                    <a:pt x="1126" y="3936"/>
                  </a:lnTo>
                  <a:lnTo>
                    <a:pt x="1157" y="3936"/>
                  </a:lnTo>
                  <a:lnTo>
                    <a:pt x="1157" y="3936"/>
                  </a:lnTo>
                  <a:lnTo>
                    <a:pt x="1157" y="3936"/>
                  </a:lnTo>
                  <a:lnTo>
                    <a:pt x="1157" y="3968"/>
                  </a:lnTo>
                  <a:lnTo>
                    <a:pt x="1126" y="3999"/>
                  </a:lnTo>
                  <a:lnTo>
                    <a:pt x="1126" y="3999"/>
                  </a:lnTo>
                  <a:lnTo>
                    <a:pt x="1126" y="3999"/>
                  </a:lnTo>
                  <a:lnTo>
                    <a:pt x="1126" y="3999"/>
                  </a:lnTo>
                  <a:lnTo>
                    <a:pt x="1126" y="3999"/>
                  </a:lnTo>
                  <a:lnTo>
                    <a:pt x="1126" y="4030"/>
                  </a:lnTo>
                  <a:lnTo>
                    <a:pt x="1157" y="4030"/>
                  </a:lnTo>
                  <a:lnTo>
                    <a:pt x="1188" y="4030"/>
                  </a:lnTo>
                  <a:lnTo>
                    <a:pt x="1188" y="4030"/>
                  </a:lnTo>
                  <a:lnTo>
                    <a:pt x="1188" y="4061"/>
                  </a:lnTo>
                  <a:lnTo>
                    <a:pt x="1188" y="4061"/>
                  </a:lnTo>
                  <a:lnTo>
                    <a:pt x="1157" y="4030"/>
                  </a:lnTo>
                  <a:lnTo>
                    <a:pt x="1126" y="4030"/>
                  </a:lnTo>
                  <a:lnTo>
                    <a:pt x="1126" y="4030"/>
                  </a:lnTo>
                  <a:lnTo>
                    <a:pt x="1126" y="4061"/>
                  </a:lnTo>
                  <a:lnTo>
                    <a:pt x="1126" y="4061"/>
                  </a:lnTo>
                  <a:lnTo>
                    <a:pt x="1126" y="4061"/>
                  </a:lnTo>
                  <a:lnTo>
                    <a:pt x="1126" y="4093"/>
                  </a:lnTo>
                  <a:lnTo>
                    <a:pt x="1126" y="4093"/>
                  </a:lnTo>
                  <a:lnTo>
                    <a:pt x="1126" y="4093"/>
                  </a:lnTo>
                  <a:lnTo>
                    <a:pt x="1126" y="4093"/>
                  </a:lnTo>
                  <a:lnTo>
                    <a:pt x="1126" y="4093"/>
                  </a:lnTo>
                  <a:lnTo>
                    <a:pt x="1126" y="4124"/>
                  </a:lnTo>
                  <a:lnTo>
                    <a:pt x="1126" y="4124"/>
                  </a:lnTo>
                  <a:lnTo>
                    <a:pt x="1126" y="4124"/>
                  </a:lnTo>
                  <a:lnTo>
                    <a:pt x="1126" y="4093"/>
                  </a:lnTo>
                  <a:lnTo>
                    <a:pt x="1157" y="4093"/>
                  </a:lnTo>
                  <a:lnTo>
                    <a:pt x="1157" y="4124"/>
                  </a:lnTo>
                  <a:lnTo>
                    <a:pt x="1157" y="4124"/>
                  </a:lnTo>
                  <a:lnTo>
                    <a:pt x="1157" y="4155"/>
                  </a:lnTo>
                  <a:lnTo>
                    <a:pt x="1188" y="4155"/>
                  </a:lnTo>
                  <a:lnTo>
                    <a:pt x="1282" y="4186"/>
                  </a:lnTo>
                  <a:lnTo>
                    <a:pt x="1344" y="4218"/>
                  </a:lnTo>
                  <a:lnTo>
                    <a:pt x="1438" y="4249"/>
                  </a:lnTo>
                  <a:lnTo>
                    <a:pt x="1532" y="4280"/>
                  </a:lnTo>
                  <a:lnTo>
                    <a:pt x="1594" y="4311"/>
                  </a:lnTo>
                  <a:lnTo>
                    <a:pt x="1688" y="4343"/>
                  </a:lnTo>
                  <a:lnTo>
                    <a:pt x="1782" y="4374"/>
                  </a:lnTo>
                  <a:lnTo>
                    <a:pt x="1844" y="4405"/>
                  </a:lnTo>
                  <a:lnTo>
                    <a:pt x="1938" y="4436"/>
                  </a:lnTo>
                  <a:lnTo>
                    <a:pt x="2032" y="4468"/>
                  </a:lnTo>
                  <a:lnTo>
                    <a:pt x="2094" y="4499"/>
                  </a:lnTo>
                  <a:lnTo>
                    <a:pt x="2188" y="4530"/>
                  </a:lnTo>
                  <a:lnTo>
                    <a:pt x="2282" y="4530"/>
                  </a:lnTo>
                  <a:lnTo>
                    <a:pt x="2282" y="4561"/>
                  </a:lnTo>
                  <a:lnTo>
                    <a:pt x="2344" y="4561"/>
                  </a:lnTo>
                  <a:lnTo>
                    <a:pt x="2438" y="4593"/>
                  </a:lnTo>
                  <a:lnTo>
                    <a:pt x="2501" y="4593"/>
                  </a:lnTo>
                  <a:lnTo>
                    <a:pt x="2532" y="4624"/>
                  </a:lnTo>
                  <a:lnTo>
                    <a:pt x="2594" y="4655"/>
                  </a:lnTo>
                  <a:lnTo>
                    <a:pt x="2688" y="4655"/>
                  </a:lnTo>
                  <a:lnTo>
                    <a:pt x="2782" y="4686"/>
                  </a:lnTo>
                  <a:lnTo>
                    <a:pt x="2876" y="4718"/>
                  </a:lnTo>
                  <a:lnTo>
                    <a:pt x="2876" y="4718"/>
                  </a:lnTo>
                  <a:lnTo>
                    <a:pt x="2876" y="4718"/>
                  </a:lnTo>
                  <a:lnTo>
                    <a:pt x="2876" y="4686"/>
                  </a:lnTo>
                  <a:close/>
                  <a:moveTo>
                    <a:pt x="563" y="2030"/>
                  </a:moveTo>
                  <a:lnTo>
                    <a:pt x="563" y="2030"/>
                  </a:lnTo>
                  <a:lnTo>
                    <a:pt x="563" y="2030"/>
                  </a:lnTo>
                  <a:lnTo>
                    <a:pt x="594" y="2030"/>
                  </a:lnTo>
                  <a:lnTo>
                    <a:pt x="626" y="2030"/>
                  </a:lnTo>
                  <a:lnTo>
                    <a:pt x="657" y="1999"/>
                  </a:lnTo>
                  <a:lnTo>
                    <a:pt x="626" y="1999"/>
                  </a:lnTo>
                  <a:lnTo>
                    <a:pt x="563" y="2030"/>
                  </a:lnTo>
                  <a:close/>
                  <a:moveTo>
                    <a:pt x="532" y="2561"/>
                  </a:moveTo>
                  <a:lnTo>
                    <a:pt x="532" y="2561"/>
                  </a:lnTo>
                  <a:lnTo>
                    <a:pt x="563" y="2530"/>
                  </a:lnTo>
                  <a:lnTo>
                    <a:pt x="563" y="2530"/>
                  </a:lnTo>
                  <a:lnTo>
                    <a:pt x="563" y="2499"/>
                  </a:lnTo>
                  <a:lnTo>
                    <a:pt x="563" y="2499"/>
                  </a:lnTo>
                  <a:lnTo>
                    <a:pt x="563" y="2499"/>
                  </a:lnTo>
                  <a:lnTo>
                    <a:pt x="532" y="2530"/>
                  </a:lnTo>
                  <a:lnTo>
                    <a:pt x="532" y="2530"/>
                  </a:lnTo>
                  <a:lnTo>
                    <a:pt x="532" y="2530"/>
                  </a:lnTo>
                  <a:lnTo>
                    <a:pt x="532" y="2561"/>
                  </a:lnTo>
                  <a:close/>
                  <a:moveTo>
                    <a:pt x="594" y="2780"/>
                  </a:moveTo>
                  <a:lnTo>
                    <a:pt x="594" y="2780"/>
                  </a:lnTo>
                  <a:lnTo>
                    <a:pt x="563" y="2811"/>
                  </a:lnTo>
                  <a:lnTo>
                    <a:pt x="563" y="2811"/>
                  </a:lnTo>
                  <a:lnTo>
                    <a:pt x="563" y="2811"/>
                  </a:lnTo>
                  <a:lnTo>
                    <a:pt x="594" y="2811"/>
                  </a:lnTo>
                  <a:lnTo>
                    <a:pt x="594" y="2811"/>
                  </a:lnTo>
                  <a:lnTo>
                    <a:pt x="626" y="2780"/>
                  </a:lnTo>
                  <a:lnTo>
                    <a:pt x="657" y="2749"/>
                  </a:lnTo>
                  <a:lnTo>
                    <a:pt x="657" y="2718"/>
                  </a:lnTo>
                  <a:lnTo>
                    <a:pt x="626" y="2718"/>
                  </a:lnTo>
                  <a:lnTo>
                    <a:pt x="594" y="2718"/>
                  </a:lnTo>
                  <a:lnTo>
                    <a:pt x="594" y="2780"/>
                  </a:lnTo>
                  <a:close/>
                  <a:moveTo>
                    <a:pt x="501" y="3061"/>
                  </a:moveTo>
                  <a:lnTo>
                    <a:pt x="532" y="3093"/>
                  </a:lnTo>
                  <a:lnTo>
                    <a:pt x="532" y="3093"/>
                  </a:lnTo>
                  <a:lnTo>
                    <a:pt x="532" y="3093"/>
                  </a:lnTo>
                  <a:lnTo>
                    <a:pt x="532" y="3061"/>
                  </a:lnTo>
                  <a:lnTo>
                    <a:pt x="563" y="3061"/>
                  </a:lnTo>
                  <a:lnTo>
                    <a:pt x="563" y="3061"/>
                  </a:lnTo>
                  <a:lnTo>
                    <a:pt x="563" y="3030"/>
                  </a:lnTo>
                  <a:lnTo>
                    <a:pt x="563" y="3030"/>
                  </a:lnTo>
                  <a:lnTo>
                    <a:pt x="532" y="2999"/>
                  </a:lnTo>
                  <a:lnTo>
                    <a:pt x="532" y="2999"/>
                  </a:lnTo>
                  <a:lnTo>
                    <a:pt x="532" y="3030"/>
                  </a:lnTo>
                  <a:lnTo>
                    <a:pt x="501" y="3030"/>
                  </a:lnTo>
                  <a:lnTo>
                    <a:pt x="501" y="3061"/>
                  </a:lnTo>
                  <a:close/>
                  <a:moveTo>
                    <a:pt x="876" y="3686"/>
                  </a:moveTo>
                  <a:lnTo>
                    <a:pt x="876" y="3686"/>
                  </a:lnTo>
                  <a:lnTo>
                    <a:pt x="907" y="3686"/>
                  </a:lnTo>
                  <a:lnTo>
                    <a:pt x="907" y="3686"/>
                  </a:lnTo>
                  <a:lnTo>
                    <a:pt x="907" y="3686"/>
                  </a:lnTo>
                  <a:lnTo>
                    <a:pt x="907" y="3655"/>
                  </a:lnTo>
                  <a:lnTo>
                    <a:pt x="907" y="3655"/>
                  </a:lnTo>
                  <a:lnTo>
                    <a:pt x="907" y="3655"/>
                  </a:lnTo>
                  <a:lnTo>
                    <a:pt x="907" y="3655"/>
                  </a:lnTo>
                  <a:lnTo>
                    <a:pt x="876" y="3655"/>
                  </a:lnTo>
                  <a:lnTo>
                    <a:pt x="876" y="3686"/>
                  </a:lnTo>
                  <a:close/>
                  <a:moveTo>
                    <a:pt x="876" y="3593"/>
                  </a:moveTo>
                  <a:lnTo>
                    <a:pt x="876" y="3593"/>
                  </a:lnTo>
                  <a:lnTo>
                    <a:pt x="876" y="3593"/>
                  </a:lnTo>
                  <a:lnTo>
                    <a:pt x="876" y="3561"/>
                  </a:lnTo>
                  <a:lnTo>
                    <a:pt x="844" y="3593"/>
                  </a:lnTo>
                  <a:lnTo>
                    <a:pt x="844" y="3593"/>
                  </a:lnTo>
                  <a:lnTo>
                    <a:pt x="844" y="3655"/>
                  </a:lnTo>
                  <a:lnTo>
                    <a:pt x="844" y="3686"/>
                  </a:lnTo>
                  <a:lnTo>
                    <a:pt x="844" y="3655"/>
                  </a:lnTo>
                  <a:lnTo>
                    <a:pt x="876" y="3655"/>
                  </a:lnTo>
                  <a:lnTo>
                    <a:pt x="876" y="3655"/>
                  </a:lnTo>
                  <a:lnTo>
                    <a:pt x="876" y="3624"/>
                  </a:lnTo>
                  <a:lnTo>
                    <a:pt x="876" y="3624"/>
                  </a:lnTo>
                  <a:lnTo>
                    <a:pt x="876" y="3593"/>
                  </a:lnTo>
                  <a:close/>
                </a:path>
              </a:pathLst>
            </a:custGeom>
            <a:solidFill>
              <a:schemeClr val="tx2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</a:endParaRPr>
            </a:p>
          </p:txBody>
        </p:sp>
        <p:sp>
          <p:nvSpPr>
            <p:cNvPr id="23" name="Freeform 16"/>
            <p:cNvSpPr>
              <a:spLocks noChangeArrowheads="1"/>
            </p:cNvSpPr>
            <p:nvPr/>
          </p:nvSpPr>
          <p:spPr bwMode="auto">
            <a:xfrm>
              <a:off x="3629472" y="1665167"/>
              <a:ext cx="761225" cy="1235857"/>
            </a:xfrm>
            <a:custGeom>
              <a:avLst/>
              <a:gdLst>
                <a:gd name="T0" fmla="*/ 1906 w 2157"/>
                <a:gd name="T1" fmla="*/ 125 h 3500"/>
                <a:gd name="T2" fmla="*/ 2125 w 2157"/>
                <a:gd name="T3" fmla="*/ 3186 h 3500"/>
                <a:gd name="T4" fmla="*/ 2031 w 2157"/>
                <a:gd name="T5" fmla="*/ 3217 h 3500"/>
                <a:gd name="T6" fmla="*/ 1938 w 2157"/>
                <a:gd name="T7" fmla="*/ 3155 h 3500"/>
                <a:gd name="T8" fmla="*/ 1938 w 2157"/>
                <a:gd name="T9" fmla="*/ 3155 h 3500"/>
                <a:gd name="T10" fmla="*/ 1844 w 2157"/>
                <a:gd name="T11" fmla="*/ 3124 h 3500"/>
                <a:gd name="T12" fmla="*/ 1875 w 2157"/>
                <a:gd name="T13" fmla="*/ 3030 h 3500"/>
                <a:gd name="T14" fmla="*/ 1875 w 2157"/>
                <a:gd name="T15" fmla="*/ 2999 h 3500"/>
                <a:gd name="T16" fmla="*/ 1844 w 2157"/>
                <a:gd name="T17" fmla="*/ 2875 h 3500"/>
                <a:gd name="T18" fmla="*/ 1813 w 2157"/>
                <a:gd name="T19" fmla="*/ 2750 h 3500"/>
                <a:gd name="T20" fmla="*/ 1781 w 2157"/>
                <a:gd name="T21" fmla="*/ 2656 h 3500"/>
                <a:gd name="T22" fmla="*/ 1750 w 2157"/>
                <a:gd name="T23" fmla="*/ 2625 h 3500"/>
                <a:gd name="T24" fmla="*/ 1719 w 2157"/>
                <a:gd name="T25" fmla="*/ 2593 h 3500"/>
                <a:gd name="T26" fmla="*/ 1750 w 2157"/>
                <a:gd name="T27" fmla="*/ 2531 h 3500"/>
                <a:gd name="T28" fmla="*/ 1750 w 2157"/>
                <a:gd name="T29" fmla="*/ 2468 h 3500"/>
                <a:gd name="T30" fmla="*/ 1750 w 2157"/>
                <a:gd name="T31" fmla="*/ 2406 h 3500"/>
                <a:gd name="T32" fmla="*/ 1781 w 2157"/>
                <a:gd name="T33" fmla="*/ 2343 h 3500"/>
                <a:gd name="T34" fmla="*/ 1781 w 2157"/>
                <a:gd name="T35" fmla="*/ 2250 h 3500"/>
                <a:gd name="T36" fmla="*/ 1844 w 2157"/>
                <a:gd name="T37" fmla="*/ 2187 h 3500"/>
                <a:gd name="T38" fmla="*/ 1813 w 2157"/>
                <a:gd name="T39" fmla="*/ 2156 h 3500"/>
                <a:gd name="T40" fmla="*/ 1844 w 2157"/>
                <a:gd name="T41" fmla="*/ 2125 h 3500"/>
                <a:gd name="T42" fmla="*/ 1813 w 2157"/>
                <a:gd name="T43" fmla="*/ 2031 h 3500"/>
                <a:gd name="T44" fmla="*/ 1813 w 2157"/>
                <a:gd name="T45" fmla="*/ 1968 h 3500"/>
                <a:gd name="T46" fmla="*/ 1813 w 2157"/>
                <a:gd name="T47" fmla="*/ 1875 h 3500"/>
                <a:gd name="T48" fmla="*/ 1750 w 2157"/>
                <a:gd name="T49" fmla="*/ 1875 h 3500"/>
                <a:gd name="T50" fmla="*/ 1750 w 2157"/>
                <a:gd name="T51" fmla="*/ 1781 h 3500"/>
                <a:gd name="T52" fmla="*/ 1719 w 2157"/>
                <a:gd name="T53" fmla="*/ 1718 h 3500"/>
                <a:gd name="T54" fmla="*/ 1781 w 2157"/>
                <a:gd name="T55" fmla="*/ 1687 h 3500"/>
                <a:gd name="T56" fmla="*/ 1781 w 2157"/>
                <a:gd name="T57" fmla="*/ 1625 h 3500"/>
                <a:gd name="T58" fmla="*/ 1813 w 2157"/>
                <a:gd name="T59" fmla="*/ 1593 h 3500"/>
                <a:gd name="T60" fmla="*/ 1906 w 2157"/>
                <a:gd name="T61" fmla="*/ 1499 h 3500"/>
                <a:gd name="T62" fmla="*/ 1938 w 2157"/>
                <a:gd name="T63" fmla="*/ 1437 h 3500"/>
                <a:gd name="T64" fmla="*/ 1875 w 2157"/>
                <a:gd name="T65" fmla="*/ 1437 h 3500"/>
                <a:gd name="T66" fmla="*/ 1875 w 2157"/>
                <a:gd name="T67" fmla="*/ 1375 h 3500"/>
                <a:gd name="T68" fmla="*/ 1813 w 2157"/>
                <a:gd name="T69" fmla="*/ 1343 h 3500"/>
                <a:gd name="T70" fmla="*/ 1844 w 2157"/>
                <a:gd name="T71" fmla="*/ 1312 h 3500"/>
                <a:gd name="T72" fmla="*/ 1844 w 2157"/>
                <a:gd name="T73" fmla="*/ 1250 h 3500"/>
                <a:gd name="T74" fmla="*/ 1875 w 2157"/>
                <a:gd name="T75" fmla="*/ 1218 h 3500"/>
                <a:gd name="T76" fmla="*/ 1906 w 2157"/>
                <a:gd name="T77" fmla="*/ 1187 h 3500"/>
                <a:gd name="T78" fmla="*/ 1906 w 2157"/>
                <a:gd name="T79" fmla="*/ 1125 h 3500"/>
                <a:gd name="T80" fmla="*/ 1844 w 2157"/>
                <a:gd name="T81" fmla="*/ 1031 h 3500"/>
                <a:gd name="T82" fmla="*/ 1719 w 2157"/>
                <a:gd name="T83" fmla="*/ 906 h 3500"/>
                <a:gd name="T84" fmla="*/ 1781 w 2157"/>
                <a:gd name="T85" fmla="*/ 875 h 3500"/>
                <a:gd name="T86" fmla="*/ 1813 w 2157"/>
                <a:gd name="T87" fmla="*/ 781 h 3500"/>
                <a:gd name="T88" fmla="*/ 1969 w 2157"/>
                <a:gd name="T89" fmla="*/ 531 h 3500"/>
                <a:gd name="T90" fmla="*/ 1906 w 2157"/>
                <a:gd name="T91" fmla="*/ 312 h 3500"/>
                <a:gd name="T92" fmla="*/ 1781 w 2157"/>
                <a:gd name="T93" fmla="*/ 0 h 3500"/>
                <a:gd name="T94" fmla="*/ 1375 w 2157"/>
                <a:gd name="T95" fmla="*/ 437 h 3500"/>
                <a:gd name="T96" fmla="*/ 1000 w 2157"/>
                <a:gd name="T97" fmla="*/ 906 h 3500"/>
                <a:gd name="T98" fmla="*/ 594 w 2157"/>
                <a:gd name="T99" fmla="*/ 1343 h 3500"/>
                <a:gd name="T100" fmla="*/ 219 w 2157"/>
                <a:gd name="T101" fmla="*/ 1781 h 3500"/>
                <a:gd name="T102" fmla="*/ 63 w 2157"/>
                <a:gd name="T103" fmla="*/ 2093 h 3500"/>
                <a:gd name="T104" fmla="*/ 250 w 2157"/>
                <a:gd name="T105" fmla="*/ 2218 h 3500"/>
                <a:gd name="T106" fmla="*/ 531 w 2157"/>
                <a:gd name="T107" fmla="*/ 2562 h 3500"/>
                <a:gd name="T108" fmla="*/ 1375 w 2157"/>
                <a:gd name="T109" fmla="*/ 3124 h 3500"/>
                <a:gd name="T110" fmla="*/ 2156 w 2157"/>
                <a:gd name="T111" fmla="*/ 3499 h 3500"/>
                <a:gd name="T112" fmla="*/ 2156 w 2157"/>
                <a:gd name="T113" fmla="*/ 3436 h 3500"/>
                <a:gd name="T114" fmla="*/ 2125 w 2157"/>
                <a:gd name="T115" fmla="*/ 3280 h 3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57" h="3500">
                  <a:moveTo>
                    <a:pt x="1906" y="156"/>
                  </a:moveTo>
                  <a:lnTo>
                    <a:pt x="1938" y="156"/>
                  </a:lnTo>
                  <a:lnTo>
                    <a:pt x="1938" y="156"/>
                  </a:lnTo>
                  <a:lnTo>
                    <a:pt x="1938" y="125"/>
                  </a:lnTo>
                  <a:lnTo>
                    <a:pt x="1938" y="125"/>
                  </a:lnTo>
                  <a:lnTo>
                    <a:pt x="1906" y="125"/>
                  </a:lnTo>
                  <a:lnTo>
                    <a:pt x="1906" y="125"/>
                  </a:lnTo>
                  <a:lnTo>
                    <a:pt x="1906" y="156"/>
                  </a:lnTo>
                  <a:close/>
                  <a:moveTo>
                    <a:pt x="2125" y="3280"/>
                  </a:moveTo>
                  <a:lnTo>
                    <a:pt x="2156" y="3249"/>
                  </a:lnTo>
                  <a:lnTo>
                    <a:pt x="2156" y="3249"/>
                  </a:lnTo>
                  <a:lnTo>
                    <a:pt x="2156" y="3217"/>
                  </a:lnTo>
                  <a:lnTo>
                    <a:pt x="2156" y="3217"/>
                  </a:lnTo>
                  <a:lnTo>
                    <a:pt x="2125" y="3186"/>
                  </a:lnTo>
                  <a:lnTo>
                    <a:pt x="2125" y="3186"/>
                  </a:lnTo>
                  <a:lnTo>
                    <a:pt x="2125" y="3217"/>
                  </a:lnTo>
                  <a:lnTo>
                    <a:pt x="2125" y="3217"/>
                  </a:lnTo>
                  <a:lnTo>
                    <a:pt x="2094" y="3217"/>
                  </a:lnTo>
                  <a:lnTo>
                    <a:pt x="2063" y="3217"/>
                  </a:lnTo>
                  <a:lnTo>
                    <a:pt x="2063" y="3217"/>
                  </a:lnTo>
                  <a:lnTo>
                    <a:pt x="2031" y="3217"/>
                  </a:lnTo>
                  <a:lnTo>
                    <a:pt x="2000" y="3186"/>
                  </a:lnTo>
                  <a:lnTo>
                    <a:pt x="2000" y="3155"/>
                  </a:lnTo>
                  <a:lnTo>
                    <a:pt x="1969" y="3155"/>
                  </a:lnTo>
                  <a:lnTo>
                    <a:pt x="1969" y="3155"/>
                  </a:lnTo>
                  <a:lnTo>
                    <a:pt x="1969" y="3155"/>
                  </a:lnTo>
                  <a:lnTo>
                    <a:pt x="1969" y="3155"/>
                  </a:lnTo>
                  <a:lnTo>
                    <a:pt x="1938" y="3155"/>
                  </a:lnTo>
                  <a:lnTo>
                    <a:pt x="1938" y="3155"/>
                  </a:lnTo>
                  <a:lnTo>
                    <a:pt x="1938" y="3124"/>
                  </a:lnTo>
                  <a:lnTo>
                    <a:pt x="1938" y="3124"/>
                  </a:lnTo>
                  <a:lnTo>
                    <a:pt x="1938" y="3124"/>
                  </a:lnTo>
                  <a:lnTo>
                    <a:pt x="1938" y="3124"/>
                  </a:lnTo>
                  <a:lnTo>
                    <a:pt x="1938" y="3155"/>
                  </a:lnTo>
                  <a:lnTo>
                    <a:pt x="1938" y="3155"/>
                  </a:lnTo>
                  <a:lnTo>
                    <a:pt x="1906" y="3155"/>
                  </a:lnTo>
                  <a:lnTo>
                    <a:pt x="1906" y="3155"/>
                  </a:lnTo>
                  <a:lnTo>
                    <a:pt x="1875" y="3124"/>
                  </a:lnTo>
                  <a:lnTo>
                    <a:pt x="1875" y="3124"/>
                  </a:lnTo>
                  <a:lnTo>
                    <a:pt x="1844" y="3124"/>
                  </a:lnTo>
                  <a:lnTo>
                    <a:pt x="1844" y="3124"/>
                  </a:lnTo>
                  <a:lnTo>
                    <a:pt x="1844" y="3124"/>
                  </a:lnTo>
                  <a:lnTo>
                    <a:pt x="1844" y="3092"/>
                  </a:lnTo>
                  <a:lnTo>
                    <a:pt x="1844" y="3092"/>
                  </a:lnTo>
                  <a:lnTo>
                    <a:pt x="1844" y="3092"/>
                  </a:lnTo>
                  <a:lnTo>
                    <a:pt x="1844" y="3092"/>
                  </a:lnTo>
                  <a:lnTo>
                    <a:pt x="1844" y="3061"/>
                  </a:lnTo>
                  <a:lnTo>
                    <a:pt x="1875" y="3030"/>
                  </a:lnTo>
                  <a:lnTo>
                    <a:pt x="1875" y="3030"/>
                  </a:lnTo>
                  <a:lnTo>
                    <a:pt x="1844" y="3030"/>
                  </a:lnTo>
                  <a:lnTo>
                    <a:pt x="1844" y="3030"/>
                  </a:lnTo>
                  <a:lnTo>
                    <a:pt x="1844" y="3030"/>
                  </a:lnTo>
                  <a:lnTo>
                    <a:pt x="1844" y="3030"/>
                  </a:lnTo>
                  <a:lnTo>
                    <a:pt x="1875" y="2999"/>
                  </a:lnTo>
                  <a:lnTo>
                    <a:pt x="1875" y="2999"/>
                  </a:lnTo>
                  <a:lnTo>
                    <a:pt x="1875" y="2999"/>
                  </a:lnTo>
                  <a:lnTo>
                    <a:pt x="1875" y="2937"/>
                  </a:lnTo>
                  <a:lnTo>
                    <a:pt x="1875" y="2937"/>
                  </a:lnTo>
                  <a:lnTo>
                    <a:pt x="1875" y="2906"/>
                  </a:lnTo>
                  <a:lnTo>
                    <a:pt x="1875" y="2906"/>
                  </a:lnTo>
                  <a:lnTo>
                    <a:pt x="1875" y="2906"/>
                  </a:lnTo>
                  <a:lnTo>
                    <a:pt x="1844" y="2875"/>
                  </a:lnTo>
                  <a:lnTo>
                    <a:pt x="1844" y="2875"/>
                  </a:lnTo>
                  <a:lnTo>
                    <a:pt x="1844" y="2875"/>
                  </a:lnTo>
                  <a:lnTo>
                    <a:pt x="1844" y="2843"/>
                  </a:lnTo>
                  <a:lnTo>
                    <a:pt x="1813" y="2843"/>
                  </a:lnTo>
                  <a:lnTo>
                    <a:pt x="1813" y="2812"/>
                  </a:lnTo>
                  <a:lnTo>
                    <a:pt x="1813" y="2781"/>
                  </a:lnTo>
                  <a:lnTo>
                    <a:pt x="1813" y="2781"/>
                  </a:lnTo>
                  <a:lnTo>
                    <a:pt x="1813" y="2750"/>
                  </a:lnTo>
                  <a:lnTo>
                    <a:pt x="1813" y="2750"/>
                  </a:lnTo>
                  <a:lnTo>
                    <a:pt x="1813" y="2750"/>
                  </a:lnTo>
                  <a:lnTo>
                    <a:pt x="1813" y="2718"/>
                  </a:lnTo>
                  <a:lnTo>
                    <a:pt x="1813" y="2687"/>
                  </a:lnTo>
                  <a:lnTo>
                    <a:pt x="1813" y="2687"/>
                  </a:lnTo>
                  <a:lnTo>
                    <a:pt x="1813" y="2656"/>
                  </a:lnTo>
                  <a:lnTo>
                    <a:pt x="1781" y="2656"/>
                  </a:lnTo>
                  <a:lnTo>
                    <a:pt x="1781" y="2656"/>
                  </a:lnTo>
                  <a:lnTo>
                    <a:pt x="1781" y="2656"/>
                  </a:lnTo>
                  <a:lnTo>
                    <a:pt x="1750" y="2656"/>
                  </a:lnTo>
                  <a:lnTo>
                    <a:pt x="1750" y="2656"/>
                  </a:lnTo>
                  <a:lnTo>
                    <a:pt x="1750" y="2625"/>
                  </a:lnTo>
                  <a:lnTo>
                    <a:pt x="1750" y="2625"/>
                  </a:lnTo>
                  <a:lnTo>
                    <a:pt x="1750" y="2625"/>
                  </a:lnTo>
                  <a:lnTo>
                    <a:pt x="1719" y="2625"/>
                  </a:lnTo>
                  <a:lnTo>
                    <a:pt x="1719" y="2593"/>
                  </a:lnTo>
                  <a:lnTo>
                    <a:pt x="1719" y="2593"/>
                  </a:lnTo>
                  <a:lnTo>
                    <a:pt x="1719" y="2593"/>
                  </a:lnTo>
                  <a:lnTo>
                    <a:pt x="1719" y="2593"/>
                  </a:lnTo>
                  <a:lnTo>
                    <a:pt x="1719" y="2593"/>
                  </a:lnTo>
                  <a:lnTo>
                    <a:pt x="1719" y="2593"/>
                  </a:lnTo>
                  <a:lnTo>
                    <a:pt x="1719" y="2593"/>
                  </a:lnTo>
                  <a:lnTo>
                    <a:pt x="1719" y="2562"/>
                  </a:lnTo>
                  <a:lnTo>
                    <a:pt x="1750" y="2562"/>
                  </a:lnTo>
                  <a:lnTo>
                    <a:pt x="1750" y="2531"/>
                  </a:lnTo>
                  <a:lnTo>
                    <a:pt x="1750" y="2531"/>
                  </a:lnTo>
                  <a:lnTo>
                    <a:pt x="1750" y="2531"/>
                  </a:lnTo>
                  <a:lnTo>
                    <a:pt x="1750" y="2531"/>
                  </a:lnTo>
                  <a:lnTo>
                    <a:pt x="1750" y="2531"/>
                  </a:lnTo>
                  <a:lnTo>
                    <a:pt x="1781" y="2531"/>
                  </a:lnTo>
                  <a:lnTo>
                    <a:pt x="1781" y="2531"/>
                  </a:lnTo>
                  <a:lnTo>
                    <a:pt x="1781" y="2500"/>
                  </a:lnTo>
                  <a:lnTo>
                    <a:pt x="1750" y="2468"/>
                  </a:lnTo>
                  <a:lnTo>
                    <a:pt x="1750" y="2468"/>
                  </a:lnTo>
                  <a:lnTo>
                    <a:pt x="1750" y="2468"/>
                  </a:lnTo>
                  <a:lnTo>
                    <a:pt x="1750" y="2437"/>
                  </a:lnTo>
                  <a:lnTo>
                    <a:pt x="1750" y="2437"/>
                  </a:lnTo>
                  <a:lnTo>
                    <a:pt x="1750" y="2437"/>
                  </a:lnTo>
                  <a:lnTo>
                    <a:pt x="1750" y="2437"/>
                  </a:lnTo>
                  <a:lnTo>
                    <a:pt x="1750" y="2437"/>
                  </a:lnTo>
                  <a:lnTo>
                    <a:pt x="1750" y="2406"/>
                  </a:lnTo>
                  <a:lnTo>
                    <a:pt x="1750" y="2406"/>
                  </a:lnTo>
                  <a:lnTo>
                    <a:pt x="1750" y="2375"/>
                  </a:lnTo>
                  <a:lnTo>
                    <a:pt x="1781" y="2375"/>
                  </a:lnTo>
                  <a:lnTo>
                    <a:pt x="1781" y="2375"/>
                  </a:lnTo>
                  <a:lnTo>
                    <a:pt x="1813" y="2343"/>
                  </a:lnTo>
                  <a:lnTo>
                    <a:pt x="1813" y="2343"/>
                  </a:lnTo>
                  <a:lnTo>
                    <a:pt x="1813" y="2343"/>
                  </a:lnTo>
                  <a:lnTo>
                    <a:pt x="1781" y="2343"/>
                  </a:lnTo>
                  <a:lnTo>
                    <a:pt x="1781" y="2312"/>
                  </a:lnTo>
                  <a:lnTo>
                    <a:pt x="1781" y="2312"/>
                  </a:lnTo>
                  <a:lnTo>
                    <a:pt x="1781" y="2312"/>
                  </a:lnTo>
                  <a:lnTo>
                    <a:pt x="1781" y="2281"/>
                  </a:lnTo>
                  <a:lnTo>
                    <a:pt x="1781" y="2281"/>
                  </a:lnTo>
                  <a:lnTo>
                    <a:pt x="1781" y="2250"/>
                  </a:lnTo>
                  <a:lnTo>
                    <a:pt x="1781" y="2250"/>
                  </a:lnTo>
                  <a:lnTo>
                    <a:pt x="1781" y="2250"/>
                  </a:lnTo>
                  <a:lnTo>
                    <a:pt x="1813" y="2250"/>
                  </a:lnTo>
                  <a:lnTo>
                    <a:pt x="1813" y="2250"/>
                  </a:lnTo>
                  <a:lnTo>
                    <a:pt x="1844" y="2218"/>
                  </a:lnTo>
                  <a:lnTo>
                    <a:pt x="1844" y="2218"/>
                  </a:lnTo>
                  <a:lnTo>
                    <a:pt x="1844" y="2218"/>
                  </a:lnTo>
                  <a:lnTo>
                    <a:pt x="1844" y="2187"/>
                  </a:lnTo>
                  <a:lnTo>
                    <a:pt x="1844" y="2187"/>
                  </a:lnTo>
                  <a:lnTo>
                    <a:pt x="1844" y="2187"/>
                  </a:lnTo>
                  <a:lnTo>
                    <a:pt x="1844" y="2156"/>
                  </a:lnTo>
                  <a:lnTo>
                    <a:pt x="1844" y="2156"/>
                  </a:lnTo>
                  <a:lnTo>
                    <a:pt x="1844" y="2156"/>
                  </a:lnTo>
                  <a:lnTo>
                    <a:pt x="1844" y="2156"/>
                  </a:lnTo>
                  <a:lnTo>
                    <a:pt x="1813" y="2156"/>
                  </a:lnTo>
                  <a:lnTo>
                    <a:pt x="1813" y="2156"/>
                  </a:lnTo>
                  <a:lnTo>
                    <a:pt x="1813" y="2156"/>
                  </a:lnTo>
                  <a:lnTo>
                    <a:pt x="1813" y="2125"/>
                  </a:lnTo>
                  <a:lnTo>
                    <a:pt x="1813" y="2125"/>
                  </a:lnTo>
                  <a:lnTo>
                    <a:pt x="1844" y="2125"/>
                  </a:lnTo>
                  <a:lnTo>
                    <a:pt x="1844" y="2125"/>
                  </a:lnTo>
                  <a:lnTo>
                    <a:pt x="1844" y="2125"/>
                  </a:lnTo>
                  <a:lnTo>
                    <a:pt x="1844" y="2125"/>
                  </a:lnTo>
                  <a:lnTo>
                    <a:pt x="1844" y="2125"/>
                  </a:lnTo>
                  <a:lnTo>
                    <a:pt x="1813" y="2093"/>
                  </a:lnTo>
                  <a:lnTo>
                    <a:pt x="1813" y="2062"/>
                  </a:lnTo>
                  <a:lnTo>
                    <a:pt x="1813" y="2062"/>
                  </a:lnTo>
                  <a:lnTo>
                    <a:pt x="1813" y="2031"/>
                  </a:lnTo>
                  <a:lnTo>
                    <a:pt x="1813" y="2031"/>
                  </a:lnTo>
                  <a:lnTo>
                    <a:pt x="1813" y="2031"/>
                  </a:lnTo>
                  <a:lnTo>
                    <a:pt x="1813" y="2000"/>
                  </a:lnTo>
                  <a:lnTo>
                    <a:pt x="1813" y="2000"/>
                  </a:lnTo>
                  <a:lnTo>
                    <a:pt x="1813" y="2000"/>
                  </a:lnTo>
                  <a:lnTo>
                    <a:pt x="1813" y="2000"/>
                  </a:lnTo>
                  <a:lnTo>
                    <a:pt x="1813" y="1968"/>
                  </a:lnTo>
                  <a:lnTo>
                    <a:pt x="1813" y="1968"/>
                  </a:lnTo>
                  <a:lnTo>
                    <a:pt x="1813" y="1968"/>
                  </a:lnTo>
                  <a:lnTo>
                    <a:pt x="1813" y="1937"/>
                  </a:lnTo>
                  <a:lnTo>
                    <a:pt x="1813" y="1937"/>
                  </a:lnTo>
                  <a:lnTo>
                    <a:pt x="1813" y="1937"/>
                  </a:lnTo>
                  <a:lnTo>
                    <a:pt x="1813" y="1906"/>
                  </a:lnTo>
                  <a:lnTo>
                    <a:pt x="1813" y="1906"/>
                  </a:lnTo>
                  <a:lnTo>
                    <a:pt x="1813" y="1875"/>
                  </a:lnTo>
                  <a:lnTo>
                    <a:pt x="1813" y="1875"/>
                  </a:lnTo>
                  <a:lnTo>
                    <a:pt x="1781" y="1875"/>
                  </a:lnTo>
                  <a:lnTo>
                    <a:pt x="1781" y="1875"/>
                  </a:lnTo>
                  <a:lnTo>
                    <a:pt x="1781" y="1875"/>
                  </a:lnTo>
                  <a:lnTo>
                    <a:pt x="1750" y="1875"/>
                  </a:lnTo>
                  <a:lnTo>
                    <a:pt x="1750" y="1875"/>
                  </a:lnTo>
                  <a:lnTo>
                    <a:pt x="1750" y="1875"/>
                  </a:lnTo>
                  <a:lnTo>
                    <a:pt x="1750" y="1875"/>
                  </a:lnTo>
                  <a:lnTo>
                    <a:pt x="1781" y="1843"/>
                  </a:lnTo>
                  <a:lnTo>
                    <a:pt x="1781" y="1843"/>
                  </a:lnTo>
                  <a:lnTo>
                    <a:pt x="1781" y="1843"/>
                  </a:lnTo>
                  <a:lnTo>
                    <a:pt x="1781" y="1843"/>
                  </a:lnTo>
                  <a:lnTo>
                    <a:pt x="1750" y="1812"/>
                  </a:lnTo>
                  <a:lnTo>
                    <a:pt x="1750" y="1781"/>
                  </a:lnTo>
                  <a:lnTo>
                    <a:pt x="1750" y="1781"/>
                  </a:lnTo>
                  <a:lnTo>
                    <a:pt x="1750" y="1750"/>
                  </a:lnTo>
                  <a:lnTo>
                    <a:pt x="1750" y="1718"/>
                  </a:lnTo>
                  <a:lnTo>
                    <a:pt x="1719" y="1718"/>
                  </a:lnTo>
                  <a:lnTo>
                    <a:pt x="1719" y="1718"/>
                  </a:lnTo>
                  <a:lnTo>
                    <a:pt x="1719" y="1718"/>
                  </a:lnTo>
                  <a:lnTo>
                    <a:pt x="1719" y="1718"/>
                  </a:lnTo>
                  <a:lnTo>
                    <a:pt x="1719" y="1718"/>
                  </a:lnTo>
                  <a:lnTo>
                    <a:pt x="1750" y="1687"/>
                  </a:lnTo>
                  <a:lnTo>
                    <a:pt x="1750" y="1687"/>
                  </a:lnTo>
                  <a:lnTo>
                    <a:pt x="1750" y="1687"/>
                  </a:lnTo>
                  <a:lnTo>
                    <a:pt x="1750" y="1687"/>
                  </a:lnTo>
                  <a:lnTo>
                    <a:pt x="1781" y="1687"/>
                  </a:lnTo>
                  <a:lnTo>
                    <a:pt x="1781" y="1687"/>
                  </a:lnTo>
                  <a:lnTo>
                    <a:pt x="1781" y="1656"/>
                  </a:lnTo>
                  <a:lnTo>
                    <a:pt x="1781" y="1656"/>
                  </a:lnTo>
                  <a:lnTo>
                    <a:pt x="1781" y="1656"/>
                  </a:lnTo>
                  <a:lnTo>
                    <a:pt x="1781" y="1656"/>
                  </a:lnTo>
                  <a:lnTo>
                    <a:pt x="1781" y="1625"/>
                  </a:lnTo>
                  <a:lnTo>
                    <a:pt x="1781" y="1625"/>
                  </a:lnTo>
                  <a:lnTo>
                    <a:pt x="1781" y="1625"/>
                  </a:lnTo>
                  <a:lnTo>
                    <a:pt x="1750" y="1625"/>
                  </a:lnTo>
                  <a:lnTo>
                    <a:pt x="1750" y="1625"/>
                  </a:lnTo>
                  <a:lnTo>
                    <a:pt x="1750" y="1593"/>
                  </a:lnTo>
                  <a:lnTo>
                    <a:pt x="1750" y="1593"/>
                  </a:lnTo>
                  <a:lnTo>
                    <a:pt x="1781" y="1593"/>
                  </a:lnTo>
                  <a:lnTo>
                    <a:pt x="1781" y="1593"/>
                  </a:lnTo>
                  <a:lnTo>
                    <a:pt x="1813" y="1593"/>
                  </a:lnTo>
                  <a:lnTo>
                    <a:pt x="1813" y="1593"/>
                  </a:lnTo>
                  <a:lnTo>
                    <a:pt x="1844" y="1562"/>
                  </a:lnTo>
                  <a:lnTo>
                    <a:pt x="1875" y="1562"/>
                  </a:lnTo>
                  <a:lnTo>
                    <a:pt x="1875" y="1562"/>
                  </a:lnTo>
                  <a:lnTo>
                    <a:pt x="1906" y="1531"/>
                  </a:lnTo>
                  <a:lnTo>
                    <a:pt x="1906" y="1499"/>
                  </a:lnTo>
                  <a:lnTo>
                    <a:pt x="1906" y="1499"/>
                  </a:lnTo>
                  <a:lnTo>
                    <a:pt x="1875" y="1468"/>
                  </a:lnTo>
                  <a:lnTo>
                    <a:pt x="1875" y="1468"/>
                  </a:lnTo>
                  <a:lnTo>
                    <a:pt x="1875" y="1468"/>
                  </a:lnTo>
                  <a:lnTo>
                    <a:pt x="1906" y="1468"/>
                  </a:lnTo>
                  <a:lnTo>
                    <a:pt x="1938" y="1437"/>
                  </a:lnTo>
                  <a:lnTo>
                    <a:pt x="1938" y="1437"/>
                  </a:lnTo>
                  <a:lnTo>
                    <a:pt x="1938" y="1437"/>
                  </a:lnTo>
                  <a:lnTo>
                    <a:pt x="1906" y="1437"/>
                  </a:lnTo>
                  <a:lnTo>
                    <a:pt x="1906" y="1406"/>
                  </a:lnTo>
                  <a:lnTo>
                    <a:pt x="1906" y="1406"/>
                  </a:lnTo>
                  <a:lnTo>
                    <a:pt x="1906" y="1406"/>
                  </a:lnTo>
                  <a:lnTo>
                    <a:pt x="1875" y="1406"/>
                  </a:lnTo>
                  <a:lnTo>
                    <a:pt x="1875" y="1437"/>
                  </a:lnTo>
                  <a:lnTo>
                    <a:pt x="1875" y="1437"/>
                  </a:lnTo>
                  <a:lnTo>
                    <a:pt x="1844" y="1406"/>
                  </a:lnTo>
                  <a:lnTo>
                    <a:pt x="1844" y="1406"/>
                  </a:lnTo>
                  <a:lnTo>
                    <a:pt x="1875" y="1406"/>
                  </a:lnTo>
                  <a:lnTo>
                    <a:pt x="1875" y="1406"/>
                  </a:lnTo>
                  <a:lnTo>
                    <a:pt x="1875" y="1406"/>
                  </a:lnTo>
                  <a:lnTo>
                    <a:pt x="1875" y="1406"/>
                  </a:lnTo>
                  <a:lnTo>
                    <a:pt x="1875" y="1375"/>
                  </a:lnTo>
                  <a:lnTo>
                    <a:pt x="1844" y="1375"/>
                  </a:lnTo>
                  <a:lnTo>
                    <a:pt x="1813" y="1375"/>
                  </a:lnTo>
                  <a:lnTo>
                    <a:pt x="1813" y="1375"/>
                  </a:lnTo>
                  <a:lnTo>
                    <a:pt x="1813" y="1375"/>
                  </a:lnTo>
                  <a:lnTo>
                    <a:pt x="1781" y="1375"/>
                  </a:lnTo>
                  <a:lnTo>
                    <a:pt x="1813" y="1343"/>
                  </a:lnTo>
                  <a:lnTo>
                    <a:pt x="1813" y="1343"/>
                  </a:lnTo>
                  <a:lnTo>
                    <a:pt x="1813" y="1343"/>
                  </a:lnTo>
                  <a:lnTo>
                    <a:pt x="1813" y="1312"/>
                  </a:lnTo>
                  <a:lnTo>
                    <a:pt x="1813" y="1312"/>
                  </a:lnTo>
                  <a:lnTo>
                    <a:pt x="1813" y="1312"/>
                  </a:lnTo>
                  <a:lnTo>
                    <a:pt x="1844" y="1312"/>
                  </a:lnTo>
                  <a:lnTo>
                    <a:pt x="1844" y="1312"/>
                  </a:lnTo>
                  <a:lnTo>
                    <a:pt x="1844" y="1312"/>
                  </a:lnTo>
                  <a:lnTo>
                    <a:pt x="1844" y="1281"/>
                  </a:lnTo>
                  <a:lnTo>
                    <a:pt x="1844" y="1281"/>
                  </a:lnTo>
                  <a:lnTo>
                    <a:pt x="1844" y="1281"/>
                  </a:lnTo>
                  <a:lnTo>
                    <a:pt x="1844" y="1281"/>
                  </a:lnTo>
                  <a:lnTo>
                    <a:pt x="1844" y="1281"/>
                  </a:lnTo>
                  <a:lnTo>
                    <a:pt x="1844" y="1250"/>
                  </a:lnTo>
                  <a:lnTo>
                    <a:pt x="1844" y="1250"/>
                  </a:lnTo>
                  <a:lnTo>
                    <a:pt x="1844" y="1250"/>
                  </a:lnTo>
                  <a:lnTo>
                    <a:pt x="1875" y="1250"/>
                  </a:lnTo>
                  <a:lnTo>
                    <a:pt x="1875" y="1250"/>
                  </a:lnTo>
                  <a:lnTo>
                    <a:pt x="1875" y="1250"/>
                  </a:lnTo>
                  <a:lnTo>
                    <a:pt x="1875" y="1250"/>
                  </a:lnTo>
                  <a:lnTo>
                    <a:pt x="1875" y="1250"/>
                  </a:lnTo>
                  <a:lnTo>
                    <a:pt x="1875" y="1218"/>
                  </a:lnTo>
                  <a:lnTo>
                    <a:pt x="1875" y="1218"/>
                  </a:lnTo>
                  <a:lnTo>
                    <a:pt x="1875" y="1218"/>
                  </a:lnTo>
                  <a:lnTo>
                    <a:pt x="1906" y="1218"/>
                  </a:lnTo>
                  <a:lnTo>
                    <a:pt x="1906" y="1187"/>
                  </a:lnTo>
                  <a:lnTo>
                    <a:pt x="1906" y="1187"/>
                  </a:lnTo>
                  <a:lnTo>
                    <a:pt x="1906" y="1187"/>
                  </a:lnTo>
                  <a:lnTo>
                    <a:pt x="1906" y="1187"/>
                  </a:lnTo>
                  <a:lnTo>
                    <a:pt x="1906" y="1156"/>
                  </a:lnTo>
                  <a:lnTo>
                    <a:pt x="1906" y="1156"/>
                  </a:lnTo>
                  <a:lnTo>
                    <a:pt x="1906" y="1156"/>
                  </a:lnTo>
                  <a:lnTo>
                    <a:pt x="1906" y="1156"/>
                  </a:lnTo>
                  <a:lnTo>
                    <a:pt x="1906" y="1156"/>
                  </a:lnTo>
                  <a:lnTo>
                    <a:pt x="1906" y="1125"/>
                  </a:lnTo>
                  <a:lnTo>
                    <a:pt x="1906" y="1125"/>
                  </a:lnTo>
                  <a:lnTo>
                    <a:pt x="1906" y="1093"/>
                  </a:lnTo>
                  <a:lnTo>
                    <a:pt x="1906" y="1093"/>
                  </a:lnTo>
                  <a:lnTo>
                    <a:pt x="1906" y="1093"/>
                  </a:lnTo>
                  <a:lnTo>
                    <a:pt x="1906" y="1093"/>
                  </a:lnTo>
                  <a:lnTo>
                    <a:pt x="1875" y="1062"/>
                  </a:lnTo>
                  <a:lnTo>
                    <a:pt x="1844" y="1031"/>
                  </a:lnTo>
                  <a:lnTo>
                    <a:pt x="1844" y="1031"/>
                  </a:lnTo>
                  <a:lnTo>
                    <a:pt x="1813" y="1000"/>
                  </a:lnTo>
                  <a:lnTo>
                    <a:pt x="1781" y="968"/>
                  </a:lnTo>
                  <a:lnTo>
                    <a:pt x="1750" y="968"/>
                  </a:lnTo>
                  <a:lnTo>
                    <a:pt x="1719" y="937"/>
                  </a:lnTo>
                  <a:lnTo>
                    <a:pt x="1719" y="937"/>
                  </a:lnTo>
                  <a:lnTo>
                    <a:pt x="1719" y="937"/>
                  </a:lnTo>
                  <a:lnTo>
                    <a:pt x="1719" y="906"/>
                  </a:lnTo>
                  <a:lnTo>
                    <a:pt x="1719" y="906"/>
                  </a:lnTo>
                  <a:lnTo>
                    <a:pt x="1750" y="906"/>
                  </a:lnTo>
                  <a:lnTo>
                    <a:pt x="1750" y="906"/>
                  </a:lnTo>
                  <a:lnTo>
                    <a:pt x="1750" y="875"/>
                  </a:lnTo>
                  <a:lnTo>
                    <a:pt x="1781" y="875"/>
                  </a:lnTo>
                  <a:lnTo>
                    <a:pt x="1781" y="875"/>
                  </a:lnTo>
                  <a:lnTo>
                    <a:pt x="1781" y="875"/>
                  </a:lnTo>
                  <a:lnTo>
                    <a:pt x="1781" y="843"/>
                  </a:lnTo>
                  <a:lnTo>
                    <a:pt x="1781" y="843"/>
                  </a:lnTo>
                  <a:lnTo>
                    <a:pt x="1781" y="843"/>
                  </a:lnTo>
                  <a:lnTo>
                    <a:pt x="1781" y="843"/>
                  </a:lnTo>
                  <a:lnTo>
                    <a:pt x="1813" y="812"/>
                  </a:lnTo>
                  <a:lnTo>
                    <a:pt x="1813" y="812"/>
                  </a:lnTo>
                  <a:lnTo>
                    <a:pt x="1813" y="781"/>
                  </a:lnTo>
                  <a:lnTo>
                    <a:pt x="1813" y="781"/>
                  </a:lnTo>
                  <a:lnTo>
                    <a:pt x="1813" y="781"/>
                  </a:lnTo>
                  <a:lnTo>
                    <a:pt x="1813" y="750"/>
                  </a:lnTo>
                  <a:lnTo>
                    <a:pt x="1813" y="750"/>
                  </a:lnTo>
                  <a:lnTo>
                    <a:pt x="1875" y="687"/>
                  </a:lnTo>
                  <a:lnTo>
                    <a:pt x="1906" y="625"/>
                  </a:lnTo>
                  <a:lnTo>
                    <a:pt x="1969" y="531"/>
                  </a:lnTo>
                  <a:lnTo>
                    <a:pt x="2000" y="468"/>
                  </a:lnTo>
                  <a:lnTo>
                    <a:pt x="2000" y="468"/>
                  </a:lnTo>
                  <a:lnTo>
                    <a:pt x="2000" y="468"/>
                  </a:lnTo>
                  <a:lnTo>
                    <a:pt x="1969" y="437"/>
                  </a:lnTo>
                  <a:lnTo>
                    <a:pt x="1969" y="406"/>
                  </a:lnTo>
                  <a:lnTo>
                    <a:pt x="1938" y="343"/>
                  </a:lnTo>
                  <a:lnTo>
                    <a:pt x="1906" y="312"/>
                  </a:lnTo>
                  <a:lnTo>
                    <a:pt x="1906" y="281"/>
                  </a:lnTo>
                  <a:lnTo>
                    <a:pt x="1906" y="218"/>
                  </a:lnTo>
                  <a:lnTo>
                    <a:pt x="1906" y="156"/>
                  </a:lnTo>
                  <a:lnTo>
                    <a:pt x="1844" y="93"/>
                  </a:lnTo>
                  <a:lnTo>
                    <a:pt x="1813" y="62"/>
                  </a:lnTo>
                  <a:lnTo>
                    <a:pt x="1781" y="31"/>
                  </a:lnTo>
                  <a:lnTo>
                    <a:pt x="1781" y="0"/>
                  </a:lnTo>
                  <a:lnTo>
                    <a:pt x="1719" y="62"/>
                  </a:lnTo>
                  <a:lnTo>
                    <a:pt x="1656" y="125"/>
                  </a:lnTo>
                  <a:lnTo>
                    <a:pt x="1594" y="187"/>
                  </a:lnTo>
                  <a:lnTo>
                    <a:pt x="1563" y="250"/>
                  </a:lnTo>
                  <a:lnTo>
                    <a:pt x="1500" y="312"/>
                  </a:lnTo>
                  <a:lnTo>
                    <a:pt x="1438" y="374"/>
                  </a:lnTo>
                  <a:lnTo>
                    <a:pt x="1375" y="437"/>
                  </a:lnTo>
                  <a:lnTo>
                    <a:pt x="1344" y="531"/>
                  </a:lnTo>
                  <a:lnTo>
                    <a:pt x="1281" y="593"/>
                  </a:lnTo>
                  <a:lnTo>
                    <a:pt x="1219" y="656"/>
                  </a:lnTo>
                  <a:lnTo>
                    <a:pt x="1156" y="718"/>
                  </a:lnTo>
                  <a:lnTo>
                    <a:pt x="1094" y="781"/>
                  </a:lnTo>
                  <a:lnTo>
                    <a:pt x="1063" y="843"/>
                  </a:lnTo>
                  <a:lnTo>
                    <a:pt x="1000" y="906"/>
                  </a:lnTo>
                  <a:lnTo>
                    <a:pt x="938" y="968"/>
                  </a:lnTo>
                  <a:lnTo>
                    <a:pt x="875" y="1031"/>
                  </a:lnTo>
                  <a:lnTo>
                    <a:pt x="844" y="1093"/>
                  </a:lnTo>
                  <a:lnTo>
                    <a:pt x="781" y="1156"/>
                  </a:lnTo>
                  <a:lnTo>
                    <a:pt x="719" y="1218"/>
                  </a:lnTo>
                  <a:lnTo>
                    <a:pt x="656" y="1281"/>
                  </a:lnTo>
                  <a:lnTo>
                    <a:pt x="594" y="1343"/>
                  </a:lnTo>
                  <a:lnTo>
                    <a:pt x="563" y="1406"/>
                  </a:lnTo>
                  <a:lnTo>
                    <a:pt x="500" y="1468"/>
                  </a:lnTo>
                  <a:lnTo>
                    <a:pt x="438" y="1531"/>
                  </a:lnTo>
                  <a:lnTo>
                    <a:pt x="375" y="1593"/>
                  </a:lnTo>
                  <a:lnTo>
                    <a:pt x="344" y="1656"/>
                  </a:lnTo>
                  <a:lnTo>
                    <a:pt x="281" y="1718"/>
                  </a:lnTo>
                  <a:lnTo>
                    <a:pt x="219" y="1781"/>
                  </a:lnTo>
                  <a:lnTo>
                    <a:pt x="156" y="1843"/>
                  </a:lnTo>
                  <a:lnTo>
                    <a:pt x="125" y="1906"/>
                  </a:lnTo>
                  <a:lnTo>
                    <a:pt x="63" y="1968"/>
                  </a:lnTo>
                  <a:lnTo>
                    <a:pt x="0" y="2031"/>
                  </a:lnTo>
                  <a:lnTo>
                    <a:pt x="31" y="2062"/>
                  </a:lnTo>
                  <a:lnTo>
                    <a:pt x="31" y="2093"/>
                  </a:lnTo>
                  <a:lnTo>
                    <a:pt x="63" y="2093"/>
                  </a:lnTo>
                  <a:lnTo>
                    <a:pt x="94" y="2125"/>
                  </a:lnTo>
                  <a:lnTo>
                    <a:pt x="94" y="2156"/>
                  </a:lnTo>
                  <a:lnTo>
                    <a:pt x="125" y="2156"/>
                  </a:lnTo>
                  <a:lnTo>
                    <a:pt x="156" y="2156"/>
                  </a:lnTo>
                  <a:lnTo>
                    <a:pt x="188" y="2187"/>
                  </a:lnTo>
                  <a:lnTo>
                    <a:pt x="219" y="2218"/>
                  </a:lnTo>
                  <a:lnTo>
                    <a:pt x="250" y="2218"/>
                  </a:lnTo>
                  <a:lnTo>
                    <a:pt x="219" y="2218"/>
                  </a:lnTo>
                  <a:lnTo>
                    <a:pt x="188" y="2250"/>
                  </a:lnTo>
                  <a:lnTo>
                    <a:pt x="188" y="2250"/>
                  </a:lnTo>
                  <a:lnTo>
                    <a:pt x="188" y="2281"/>
                  </a:lnTo>
                  <a:lnTo>
                    <a:pt x="281" y="2375"/>
                  </a:lnTo>
                  <a:lnTo>
                    <a:pt x="406" y="2468"/>
                  </a:lnTo>
                  <a:lnTo>
                    <a:pt x="531" y="2562"/>
                  </a:lnTo>
                  <a:lnTo>
                    <a:pt x="656" y="2656"/>
                  </a:lnTo>
                  <a:lnTo>
                    <a:pt x="750" y="2718"/>
                  </a:lnTo>
                  <a:lnTo>
                    <a:pt x="875" y="2812"/>
                  </a:lnTo>
                  <a:lnTo>
                    <a:pt x="1000" y="2906"/>
                  </a:lnTo>
                  <a:lnTo>
                    <a:pt x="1125" y="2967"/>
                  </a:lnTo>
                  <a:lnTo>
                    <a:pt x="1250" y="3030"/>
                  </a:lnTo>
                  <a:lnTo>
                    <a:pt x="1375" y="3124"/>
                  </a:lnTo>
                  <a:lnTo>
                    <a:pt x="1500" y="3186"/>
                  </a:lnTo>
                  <a:lnTo>
                    <a:pt x="1625" y="3249"/>
                  </a:lnTo>
                  <a:lnTo>
                    <a:pt x="1781" y="3311"/>
                  </a:lnTo>
                  <a:lnTo>
                    <a:pt x="1906" y="3374"/>
                  </a:lnTo>
                  <a:lnTo>
                    <a:pt x="2031" y="3436"/>
                  </a:lnTo>
                  <a:lnTo>
                    <a:pt x="2156" y="3499"/>
                  </a:lnTo>
                  <a:lnTo>
                    <a:pt x="2156" y="3499"/>
                  </a:lnTo>
                  <a:lnTo>
                    <a:pt x="2156" y="3499"/>
                  </a:lnTo>
                  <a:lnTo>
                    <a:pt x="2156" y="3499"/>
                  </a:lnTo>
                  <a:lnTo>
                    <a:pt x="2125" y="3499"/>
                  </a:lnTo>
                  <a:lnTo>
                    <a:pt x="2156" y="3467"/>
                  </a:lnTo>
                  <a:lnTo>
                    <a:pt x="2156" y="3467"/>
                  </a:lnTo>
                  <a:lnTo>
                    <a:pt x="2156" y="3467"/>
                  </a:lnTo>
                  <a:lnTo>
                    <a:pt x="2156" y="3436"/>
                  </a:lnTo>
                  <a:lnTo>
                    <a:pt x="2156" y="3405"/>
                  </a:lnTo>
                  <a:lnTo>
                    <a:pt x="2156" y="3405"/>
                  </a:lnTo>
                  <a:lnTo>
                    <a:pt x="2156" y="3374"/>
                  </a:lnTo>
                  <a:lnTo>
                    <a:pt x="2156" y="3374"/>
                  </a:lnTo>
                  <a:lnTo>
                    <a:pt x="2125" y="3342"/>
                  </a:lnTo>
                  <a:lnTo>
                    <a:pt x="2125" y="3311"/>
                  </a:lnTo>
                  <a:lnTo>
                    <a:pt x="2125" y="3280"/>
                  </a:lnTo>
                  <a:close/>
                </a:path>
              </a:pathLst>
            </a:custGeom>
            <a:solidFill>
              <a:schemeClr val="tx2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842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3389" y="365125"/>
            <a:ext cx="11265222" cy="1325563"/>
          </a:xfrm>
        </p:spPr>
        <p:txBody>
          <a:bodyPr/>
          <a:lstStyle/>
          <a:p>
            <a:r>
              <a:rPr lang="en-CA" dirty="0"/>
              <a:t>Editable Icons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24</a:t>
            </a:fld>
            <a:endParaRPr lang="en-CA"/>
          </a:p>
        </p:txBody>
      </p:sp>
      <p:grpSp>
        <p:nvGrpSpPr>
          <p:cNvPr id="5" name="Shape 394"/>
          <p:cNvGrpSpPr/>
          <p:nvPr/>
        </p:nvGrpSpPr>
        <p:grpSpPr>
          <a:xfrm>
            <a:off x="669552" y="2780604"/>
            <a:ext cx="364894" cy="461478"/>
            <a:chOff x="584925" y="238125"/>
            <a:chExt cx="415200" cy="525100"/>
          </a:xfrm>
          <a:solidFill>
            <a:schemeClr val="tx2"/>
          </a:solidFill>
        </p:grpSpPr>
        <p:sp>
          <p:nvSpPr>
            <p:cNvPr id="6" name="Shape 395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Shape 396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Shape 397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Shape 398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Shape 399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Shape 400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Shape 408"/>
          <p:cNvSpPr/>
          <p:nvPr/>
        </p:nvSpPr>
        <p:spPr>
          <a:xfrm>
            <a:off x="719976" y="3818967"/>
            <a:ext cx="264047" cy="349866"/>
          </a:xfrm>
          <a:custGeom>
            <a:avLst/>
            <a:gdLst/>
            <a:ahLst/>
            <a:cxnLst/>
            <a:rect l="0" t="0" r="0" b="0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Shape 409"/>
          <p:cNvGrpSpPr/>
          <p:nvPr/>
        </p:nvGrpSpPr>
        <p:grpSpPr>
          <a:xfrm>
            <a:off x="1503493" y="3809821"/>
            <a:ext cx="429313" cy="362763"/>
            <a:chOff x="3918650" y="293075"/>
            <a:chExt cx="488500" cy="412775"/>
          </a:xfrm>
          <a:solidFill>
            <a:schemeClr val="tx2"/>
          </a:solidFill>
        </p:grpSpPr>
        <p:sp>
          <p:nvSpPr>
            <p:cNvPr id="14" name="Shape 410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0" t="0" r="0" b="0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Shape 411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0" t="0" r="0" b="0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Shape 412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0" t="0" r="0" b="0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Shape 413"/>
          <p:cNvGrpSpPr/>
          <p:nvPr/>
        </p:nvGrpSpPr>
        <p:grpSpPr>
          <a:xfrm>
            <a:off x="2348528" y="3771012"/>
            <a:ext cx="353117" cy="417492"/>
            <a:chOff x="4636075" y="261925"/>
            <a:chExt cx="401800" cy="475050"/>
          </a:xfrm>
          <a:solidFill>
            <a:schemeClr val="tx2"/>
          </a:solidFill>
        </p:grpSpPr>
        <p:sp>
          <p:nvSpPr>
            <p:cNvPr id="18" name="Shape 414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0" t="0" r="0" b="0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Shape 415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0" t="0" r="0" b="0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Shape 416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0" t="0" r="0" b="0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Shape 417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0" t="0" r="0" b="0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Shape 418"/>
          <p:cNvSpPr/>
          <p:nvPr/>
        </p:nvSpPr>
        <p:spPr>
          <a:xfrm>
            <a:off x="3266949" y="3816661"/>
            <a:ext cx="404617" cy="353117"/>
          </a:xfrm>
          <a:custGeom>
            <a:avLst/>
            <a:gdLst/>
            <a:ahLst/>
            <a:cxnLst/>
            <a:rect l="0" t="0" r="0" b="0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Shape 419"/>
          <p:cNvGrpSpPr/>
          <p:nvPr/>
        </p:nvGrpSpPr>
        <p:grpSpPr>
          <a:xfrm>
            <a:off x="5032350" y="3820869"/>
            <a:ext cx="354172" cy="347184"/>
            <a:chOff x="5983625" y="301625"/>
            <a:chExt cx="403000" cy="395050"/>
          </a:xfrm>
          <a:solidFill>
            <a:schemeClr val="tx2"/>
          </a:solidFill>
        </p:grpSpPr>
        <p:sp>
          <p:nvSpPr>
            <p:cNvPr id="24" name="Shape 420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0" t="0" r="0" b="0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Shape 421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0" t="0" r="0" b="0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Shape 422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Shape 423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Shape 424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Shape 425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Shape 426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Shape 427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0" t="0" r="0" b="0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Shape 428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Shape 429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Shape 430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Shape 431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0" t="0" r="0" b="0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Shape 432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0" t="0" r="0" b="0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Shape 433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Shape 434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Shape 435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Shape 436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Shape 437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0" t="0" r="0" b="0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Shape 438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Shape 439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Shape 440"/>
          <p:cNvGrpSpPr/>
          <p:nvPr/>
        </p:nvGrpSpPr>
        <p:grpSpPr>
          <a:xfrm>
            <a:off x="5886117" y="3820089"/>
            <a:ext cx="348810" cy="348284"/>
            <a:chOff x="6660750" y="298550"/>
            <a:chExt cx="396900" cy="396300"/>
          </a:xfrm>
          <a:solidFill>
            <a:schemeClr val="tx2"/>
          </a:solidFill>
        </p:grpSpPr>
        <p:sp>
          <p:nvSpPr>
            <p:cNvPr id="45" name="Shape 441"/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0" t="0" r="0" b="0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Shape 442"/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0" t="0" r="0" b="0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Shape 443"/>
          <p:cNvGrpSpPr/>
          <p:nvPr/>
        </p:nvGrpSpPr>
        <p:grpSpPr>
          <a:xfrm>
            <a:off x="2342639" y="2794673"/>
            <a:ext cx="364894" cy="441638"/>
            <a:chOff x="584925" y="922575"/>
            <a:chExt cx="415200" cy="502525"/>
          </a:xfrm>
          <a:solidFill>
            <a:schemeClr val="tx2"/>
          </a:solidFill>
        </p:grpSpPr>
        <p:sp>
          <p:nvSpPr>
            <p:cNvPr id="48" name="Shape 444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Shape 445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Shape 446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0" t="0" r="0" b="0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Shape 447"/>
          <p:cNvGrpSpPr/>
          <p:nvPr/>
        </p:nvGrpSpPr>
        <p:grpSpPr>
          <a:xfrm>
            <a:off x="1524958" y="2781353"/>
            <a:ext cx="386382" cy="460424"/>
            <a:chOff x="1246775" y="910975"/>
            <a:chExt cx="439650" cy="523900"/>
          </a:xfrm>
          <a:solidFill>
            <a:schemeClr val="tx2"/>
          </a:solidFill>
        </p:grpSpPr>
        <p:sp>
          <p:nvSpPr>
            <p:cNvPr id="52" name="Shape 448"/>
            <p:cNvSpPr/>
            <p:nvPr/>
          </p:nvSpPr>
          <p:spPr>
            <a:xfrm>
              <a:off x="1246775" y="970800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Shape 449"/>
            <p:cNvSpPr/>
            <p:nvPr/>
          </p:nvSpPr>
          <p:spPr>
            <a:xfrm>
              <a:off x="1307825" y="910975"/>
              <a:ext cx="378600" cy="464050"/>
            </a:xfrm>
            <a:custGeom>
              <a:avLst/>
              <a:gdLst/>
              <a:ahLst/>
              <a:cxnLst/>
              <a:rect l="0" t="0" r="0" b="0"/>
              <a:pathLst>
                <a:path w="15144" h="18562" extrusionOk="0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Shape 450"/>
            <p:cNvSpPr/>
            <p:nvPr/>
          </p:nvSpPr>
          <p:spPr>
            <a:xfrm>
              <a:off x="1602125" y="910975"/>
              <a:ext cx="84300" cy="84275"/>
            </a:xfrm>
            <a:custGeom>
              <a:avLst/>
              <a:gdLst/>
              <a:ahLst/>
              <a:cxnLst/>
              <a:rect l="0" t="0" r="0" b="0"/>
              <a:pathLst>
                <a:path w="3372" h="3371" extrusionOk="0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Shape 451"/>
          <p:cNvGrpSpPr/>
          <p:nvPr/>
        </p:nvGrpSpPr>
        <p:grpSpPr>
          <a:xfrm>
            <a:off x="3280900" y="2885615"/>
            <a:ext cx="376714" cy="313394"/>
            <a:chOff x="1926350" y="995225"/>
            <a:chExt cx="428650" cy="356600"/>
          </a:xfrm>
          <a:solidFill>
            <a:schemeClr val="tx2"/>
          </a:solidFill>
        </p:grpSpPr>
        <p:sp>
          <p:nvSpPr>
            <p:cNvPr id="56" name="Shape 452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0" t="0" r="0" b="0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Shape 453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0" t="0" r="0" b="0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Shape 454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0" t="0" r="0" b="0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Shape 455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0" t="0" r="0" b="0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Shape 456"/>
          <p:cNvSpPr/>
          <p:nvPr/>
        </p:nvSpPr>
        <p:spPr>
          <a:xfrm>
            <a:off x="6745869" y="3807532"/>
            <a:ext cx="368146" cy="365992"/>
          </a:xfrm>
          <a:custGeom>
            <a:avLst/>
            <a:gdLst/>
            <a:ahLst/>
            <a:cxnLst/>
            <a:rect l="0" t="0" r="0" b="0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Shape 458"/>
          <p:cNvSpPr/>
          <p:nvPr/>
        </p:nvSpPr>
        <p:spPr>
          <a:xfrm>
            <a:off x="7675372" y="3837227"/>
            <a:ext cx="356326" cy="324116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" name="Shape 469"/>
          <p:cNvGrpSpPr/>
          <p:nvPr/>
        </p:nvGrpSpPr>
        <p:grpSpPr>
          <a:xfrm>
            <a:off x="4164572" y="2903875"/>
            <a:ext cx="409978" cy="287644"/>
            <a:chOff x="559275" y="1683950"/>
            <a:chExt cx="466500" cy="327300"/>
          </a:xfrm>
          <a:solidFill>
            <a:schemeClr val="tx2"/>
          </a:solidFill>
        </p:grpSpPr>
        <p:sp>
          <p:nvSpPr>
            <p:cNvPr id="63" name="Shape 470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0" t="0" r="0" b="0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Shape 471"/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0" t="0" r="0" b="0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Shape 472"/>
          <p:cNvGrpSpPr/>
          <p:nvPr/>
        </p:nvGrpSpPr>
        <p:grpSpPr>
          <a:xfrm>
            <a:off x="5004447" y="2823216"/>
            <a:ext cx="409979" cy="401387"/>
            <a:chOff x="1233350" y="1619250"/>
            <a:chExt cx="466500" cy="456725"/>
          </a:xfrm>
          <a:solidFill>
            <a:schemeClr val="tx2"/>
          </a:solidFill>
        </p:grpSpPr>
        <p:sp>
          <p:nvSpPr>
            <p:cNvPr id="66" name="Shape 473"/>
            <p:cNvSpPr/>
            <p:nvPr/>
          </p:nvSpPr>
          <p:spPr>
            <a:xfrm>
              <a:off x="1233350" y="1619250"/>
              <a:ext cx="466500" cy="456725"/>
            </a:xfrm>
            <a:custGeom>
              <a:avLst/>
              <a:gdLst/>
              <a:ahLst/>
              <a:cxnLst/>
              <a:rect l="0" t="0" r="0" b="0"/>
              <a:pathLst>
                <a:path w="18660" h="18269" extrusionOk="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Shape 474"/>
            <p:cNvSpPr/>
            <p:nvPr/>
          </p:nvSpPr>
          <p:spPr>
            <a:xfrm>
              <a:off x="1382325" y="1792025"/>
              <a:ext cx="168550" cy="12250"/>
            </a:xfrm>
            <a:custGeom>
              <a:avLst/>
              <a:gdLst/>
              <a:ahLst/>
              <a:cxnLst/>
              <a:rect l="0" t="0" r="0" b="0"/>
              <a:pathLst>
                <a:path w="6742" h="490" extrusionOk="0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Shape 475"/>
            <p:cNvSpPr/>
            <p:nvPr/>
          </p:nvSpPr>
          <p:spPr>
            <a:xfrm>
              <a:off x="1382325" y="1825000"/>
              <a:ext cx="168550" cy="12250"/>
            </a:xfrm>
            <a:custGeom>
              <a:avLst/>
              <a:gdLst/>
              <a:ahLst/>
              <a:cxnLst/>
              <a:rect l="0" t="0" r="0" b="0"/>
              <a:pathLst>
                <a:path w="6742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Shape 476"/>
            <p:cNvSpPr/>
            <p:nvPr/>
          </p:nvSpPr>
          <p:spPr>
            <a:xfrm>
              <a:off x="1382325" y="1858575"/>
              <a:ext cx="70850" cy="12250"/>
            </a:xfrm>
            <a:custGeom>
              <a:avLst/>
              <a:gdLst/>
              <a:ahLst/>
              <a:cxnLst/>
              <a:rect l="0" t="0" r="0" b="0"/>
              <a:pathLst>
                <a:path w="2834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Shape 477"/>
          <p:cNvGrpSpPr/>
          <p:nvPr/>
        </p:nvGrpSpPr>
        <p:grpSpPr>
          <a:xfrm>
            <a:off x="5868408" y="2835384"/>
            <a:ext cx="384228" cy="384228"/>
            <a:chOff x="1922075" y="1629000"/>
            <a:chExt cx="437200" cy="437200"/>
          </a:xfrm>
          <a:solidFill>
            <a:schemeClr val="tx2"/>
          </a:solidFill>
        </p:grpSpPr>
        <p:sp>
          <p:nvSpPr>
            <p:cNvPr id="71" name="Shape 478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0" t="0" r="0" b="0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Shape 479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0" t="0" r="0" b="0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Shape 480"/>
          <p:cNvGrpSpPr/>
          <p:nvPr/>
        </p:nvGrpSpPr>
        <p:grpSpPr>
          <a:xfrm>
            <a:off x="6736224" y="2833109"/>
            <a:ext cx="387436" cy="387436"/>
            <a:chOff x="2594325" y="1627175"/>
            <a:chExt cx="440850" cy="440850"/>
          </a:xfrm>
          <a:solidFill>
            <a:schemeClr val="tx2"/>
          </a:solidFill>
        </p:grpSpPr>
        <p:sp>
          <p:nvSpPr>
            <p:cNvPr id="74" name="Shape 481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0" t="0" r="0" b="0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Shape 482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0" t="0" r="0" b="0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Shape 483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0" t="0" r="0" b="0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Shape 484"/>
          <p:cNvSpPr/>
          <p:nvPr/>
        </p:nvSpPr>
        <p:spPr>
          <a:xfrm>
            <a:off x="7676977" y="2857462"/>
            <a:ext cx="353117" cy="353096"/>
          </a:xfrm>
          <a:custGeom>
            <a:avLst/>
            <a:gdLst/>
            <a:ahLst/>
            <a:cxnLst/>
            <a:rect l="0" t="0" r="0" b="0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Shape 485"/>
          <p:cNvGrpSpPr/>
          <p:nvPr/>
        </p:nvGrpSpPr>
        <p:grpSpPr>
          <a:xfrm>
            <a:off x="4212337" y="3751226"/>
            <a:ext cx="314448" cy="445394"/>
            <a:chOff x="3984000" y="1594200"/>
            <a:chExt cx="357800" cy="506800"/>
          </a:xfrm>
          <a:solidFill>
            <a:schemeClr val="tx2"/>
          </a:solidFill>
        </p:grpSpPr>
        <p:sp>
          <p:nvSpPr>
            <p:cNvPr id="79" name="Shape 486"/>
            <p:cNvSpPr/>
            <p:nvPr/>
          </p:nvSpPr>
          <p:spPr>
            <a:xfrm>
              <a:off x="3984000" y="1597875"/>
              <a:ext cx="44575" cy="503125"/>
            </a:xfrm>
            <a:custGeom>
              <a:avLst/>
              <a:gdLst/>
              <a:ahLst/>
              <a:cxnLst/>
              <a:rect l="0" t="0" r="0" b="0"/>
              <a:pathLst>
                <a:path w="1783" h="20125" extrusionOk="0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Shape 487"/>
            <p:cNvSpPr/>
            <p:nvPr/>
          </p:nvSpPr>
          <p:spPr>
            <a:xfrm>
              <a:off x="4041375" y="1594200"/>
              <a:ext cx="300425" cy="229600"/>
            </a:xfrm>
            <a:custGeom>
              <a:avLst/>
              <a:gdLst/>
              <a:ahLst/>
              <a:cxnLst/>
              <a:rect l="0" t="0" r="0" b="0"/>
              <a:pathLst>
                <a:path w="12017" h="9184" extrusionOk="0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Shape 488"/>
          <p:cNvGrpSpPr/>
          <p:nvPr/>
        </p:nvGrpSpPr>
        <p:grpSpPr>
          <a:xfrm>
            <a:off x="644857" y="4700030"/>
            <a:ext cx="414285" cy="254380"/>
            <a:chOff x="4601275" y="1702875"/>
            <a:chExt cx="471400" cy="289450"/>
          </a:xfrm>
          <a:solidFill>
            <a:schemeClr val="tx2"/>
          </a:solidFill>
        </p:grpSpPr>
        <p:sp>
          <p:nvSpPr>
            <p:cNvPr id="82" name="Shape 489"/>
            <p:cNvSpPr/>
            <p:nvPr/>
          </p:nvSpPr>
          <p:spPr>
            <a:xfrm>
              <a:off x="4816200" y="1702875"/>
              <a:ext cx="41550" cy="41550"/>
            </a:xfrm>
            <a:custGeom>
              <a:avLst/>
              <a:gdLst/>
              <a:ahLst/>
              <a:cxnLst/>
              <a:rect l="0" t="0" r="0" b="0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Shape 490"/>
            <p:cNvSpPr/>
            <p:nvPr/>
          </p:nvSpPr>
          <p:spPr>
            <a:xfrm>
              <a:off x="5031125" y="1757225"/>
              <a:ext cx="41550" cy="41550"/>
            </a:xfrm>
            <a:custGeom>
              <a:avLst/>
              <a:gdLst/>
              <a:ahLst/>
              <a:cxnLst/>
              <a:rect l="0" t="0" r="0" b="0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Shape 491"/>
            <p:cNvSpPr/>
            <p:nvPr/>
          </p:nvSpPr>
          <p:spPr>
            <a:xfrm>
              <a:off x="4634875" y="1756000"/>
              <a:ext cx="404225" cy="178325"/>
            </a:xfrm>
            <a:custGeom>
              <a:avLst/>
              <a:gdLst/>
              <a:ahLst/>
              <a:cxnLst/>
              <a:rect l="0" t="0" r="0" b="0"/>
              <a:pathLst>
                <a:path w="16169" h="7133" extrusionOk="0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Shape 492"/>
            <p:cNvSpPr/>
            <p:nvPr/>
          </p:nvSpPr>
          <p:spPr>
            <a:xfrm>
              <a:off x="4601275" y="1757225"/>
              <a:ext cx="41550" cy="41550"/>
            </a:xfrm>
            <a:custGeom>
              <a:avLst/>
              <a:gdLst/>
              <a:ahLst/>
              <a:cxnLst/>
              <a:rect l="0" t="0" r="0" b="0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Shape 493"/>
            <p:cNvSpPr/>
            <p:nvPr/>
          </p:nvSpPr>
          <p:spPr>
            <a:xfrm>
              <a:off x="4673325" y="1947725"/>
              <a:ext cx="327300" cy="44600"/>
            </a:xfrm>
            <a:custGeom>
              <a:avLst/>
              <a:gdLst/>
              <a:ahLst/>
              <a:cxnLst/>
              <a:rect l="0" t="0" r="0" b="0"/>
              <a:pathLst>
                <a:path w="13092" h="1784" extrusionOk="0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" name="Shape 494"/>
          <p:cNvGrpSpPr/>
          <p:nvPr/>
        </p:nvGrpSpPr>
        <p:grpSpPr>
          <a:xfrm>
            <a:off x="1530869" y="4611754"/>
            <a:ext cx="374561" cy="378867"/>
            <a:chOff x="5297950" y="1632050"/>
            <a:chExt cx="426200" cy="431100"/>
          </a:xfrm>
          <a:solidFill>
            <a:schemeClr val="tx2"/>
          </a:solidFill>
        </p:grpSpPr>
        <p:sp>
          <p:nvSpPr>
            <p:cNvPr id="88" name="Shape 495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0" t="0" r="0" b="0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Shape 496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0" t="0" r="0" b="0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2336729" y="4610632"/>
            <a:ext cx="376714" cy="380449"/>
            <a:chOff x="2209800" y="2133600"/>
            <a:chExt cx="472155" cy="476836"/>
          </a:xfrm>
          <a:solidFill>
            <a:schemeClr val="tx2"/>
          </a:solidFill>
        </p:grpSpPr>
        <p:sp>
          <p:nvSpPr>
            <p:cNvPr id="91" name="Shape 498"/>
            <p:cNvSpPr/>
            <p:nvPr/>
          </p:nvSpPr>
          <p:spPr>
            <a:xfrm>
              <a:off x="2209800" y="2194127"/>
              <a:ext cx="416337" cy="416309"/>
            </a:xfrm>
            <a:custGeom>
              <a:avLst/>
              <a:gdLst/>
              <a:ahLst/>
              <a:cxnLst/>
              <a:rect l="0" t="0" r="0" b="0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Shape 499"/>
            <p:cNvSpPr/>
            <p:nvPr/>
          </p:nvSpPr>
          <p:spPr>
            <a:xfrm>
              <a:off x="2317416" y="2301715"/>
              <a:ext cx="201105" cy="201132"/>
            </a:xfrm>
            <a:custGeom>
              <a:avLst/>
              <a:gdLst/>
              <a:ahLst/>
              <a:cxnLst/>
              <a:rect l="0" t="0" r="0" b="0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Shape 502"/>
            <p:cNvSpPr/>
            <p:nvPr/>
          </p:nvSpPr>
          <p:spPr>
            <a:xfrm>
              <a:off x="2404847" y="2133600"/>
              <a:ext cx="277108" cy="281817"/>
            </a:xfrm>
            <a:custGeom>
              <a:avLst/>
              <a:gdLst/>
              <a:ahLst/>
              <a:cxnLst/>
              <a:rect l="0" t="0" r="0" b="0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Shape 503"/>
          <p:cNvGrpSpPr/>
          <p:nvPr/>
        </p:nvGrpSpPr>
        <p:grpSpPr>
          <a:xfrm>
            <a:off x="4158409" y="4607206"/>
            <a:ext cx="422304" cy="385282"/>
            <a:chOff x="6625350" y="1613750"/>
            <a:chExt cx="480525" cy="438400"/>
          </a:xfrm>
          <a:solidFill>
            <a:schemeClr val="tx2"/>
          </a:solidFill>
        </p:grpSpPr>
        <p:sp>
          <p:nvSpPr>
            <p:cNvPr id="95" name="Shape 504"/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0" t="0" r="0" b="0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Shape 505"/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0" t="0" r="0" b="0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Shape 506"/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0" t="0" r="0" b="0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Shape 507"/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0" t="0" r="0" b="0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Shape 508"/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0" t="0" r="0" b="0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" name="Shape 514"/>
          <p:cNvSpPr/>
          <p:nvPr/>
        </p:nvSpPr>
        <p:spPr>
          <a:xfrm>
            <a:off x="9425652" y="1920212"/>
            <a:ext cx="335936" cy="335936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Shape 515"/>
          <p:cNvSpPr/>
          <p:nvPr/>
        </p:nvSpPr>
        <p:spPr>
          <a:xfrm>
            <a:off x="10285140" y="1920212"/>
            <a:ext cx="335936" cy="335936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Shape 516"/>
          <p:cNvSpPr/>
          <p:nvPr/>
        </p:nvSpPr>
        <p:spPr>
          <a:xfrm>
            <a:off x="11161819" y="1920212"/>
            <a:ext cx="335936" cy="335936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Shape 526"/>
          <p:cNvSpPr/>
          <p:nvPr/>
        </p:nvSpPr>
        <p:spPr>
          <a:xfrm>
            <a:off x="8537060" y="1907280"/>
            <a:ext cx="335935" cy="354172"/>
          </a:xfrm>
          <a:custGeom>
            <a:avLst/>
            <a:gdLst/>
            <a:ahLst/>
            <a:cxnLst/>
            <a:rect l="0" t="0" r="0" b="0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Shape 547"/>
          <p:cNvSpPr/>
          <p:nvPr/>
        </p:nvSpPr>
        <p:spPr>
          <a:xfrm>
            <a:off x="10266355" y="3802219"/>
            <a:ext cx="373507" cy="373484"/>
          </a:xfrm>
          <a:custGeom>
            <a:avLst/>
            <a:gdLst/>
            <a:ahLst/>
            <a:cxnLst/>
            <a:rect l="0" t="0" r="0" b="0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" name="Shape 548"/>
          <p:cNvGrpSpPr/>
          <p:nvPr/>
        </p:nvGrpSpPr>
        <p:grpSpPr>
          <a:xfrm>
            <a:off x="11104936" y="3831134"/>
            <a:ext cx="449703" cy="332707"/>
            <a:chOff x="5255200" y="3006475"/>
            <a:chExt cx="511700" cy="378575"/>
          </a:xfrm>
          <a:solidFill>
            <a:schemeClr val="tx2"/>
          </a:solidFill>
        </p:grpSpPr>
        <p:sp>
          <p:nvSpPr>
            <p:cNvPr id="106" name="Shape 549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0" t="0" r="0" b="0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Shape 550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0" t="0" r="0" b="0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" name="Shape 551"/>
          <p:cNvGrpSpPr/>
          <p:nvPr/>
        </p:nvGrpSpPr>
        <p:grpSpPr>
          <a:xfrm>
            <a:off x="9411701" y="3803745"/>
            <a:ext cx="363839" cy="371331"/>
            <a:chOff x="3955900" y="2984500"/>
            <a:chExt cx="414000" cy="422525"/>
          </a:xfrm>
          <a:solidFill>
            <a:schemeClr val="tx2"/>
          </a:solidFill>
        </p:grpSpPr>
        <p:sp>
          <p:nvSpPr>
            <p:cNvPr id="109" name="Shape 552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0" t="0" r="0" b="0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Shape 553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0" t="0" r="0" b="0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Shape 554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0" t="0" r="0" b="0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" name="Shape 560"/>
          <p:cNvGrpSpPr/>
          <p:nvPr/>
        </p:nvGrpSpPr>
        <p:grpSpPr>
          <a:xfrm>
            <a:off x="1520125" y="5559346"/>
            <a:ext cx="396049" cy="266178"/>
            <a:chOff x="1241275" y="3718400"/>
            <a:chExt cx="450650" cy="302875"/>
          </a:xfrm>
          <a:solidFill>
            <a:schemeClr val="tx2"/>
          </a:solidFill>
        </p:grpSpPr>
        <p:sp>
          <p:nvSpPr>
            <p:cNvPr id="113" name="Shape 561"/>
            <p:cNvSpPr/>
            <p:nvPr/>
          </p:nvSpPr>
          <p:spPr>
            <a:xfrm>
              <a:off x="1241275" y="3718400"/>
              <a:ext cx="450650" cy="302875"/>
            </a:xfrm>
            <a:custGeom>
              <a:avLst/>
              <a:gdLst/>
              <a:ahLst/>
              <a:cxnLst/>
              <a:rect l="0" t="0" r="0" b="0"/>
              <a:pathLst>
                <a:path w="18026" h="12115" extrusionOk="0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Shape 562"/>
            <p:cNvSpPr/>
            <p:nvPr/>
          </p:nvSpPr>
          <p:spPr>
            <a:xfrm>
              <a:off x="1293175" y="3895475"/>
              <a:ext cx="174050" cy="12225"/>
            </a:xfrm>
            <a:custGeom>
              <a:avLst/>
              <a:gdLst/>
              <a:ahLst/>
              <a:cxnLst/>
              <a:rect l="0" t="0" r="0" b="0"/>
              <a:pathLst>
                <a:path w="6962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Shape 563"/>
            <p:cNvSpPr/>
            <p:nvPr/>
          </p:nvSpPr>
          <p:spPr>
            <a:xfrm>
              <a:off x="1293175" y="3935775"/>
              <a:ext cx="122750" cy="12225"/>
            </a:xfrm>
            <a:custGeom>
              <a:avLst/>
              <a:gdLst/>
              <a:ahLst/>
              <a:cxnLst/>
              <a:rect l="0" t="0" r="0" b="0"/>
              <a:pathLst>
                <a:path w="4910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Shape 564"/>
            <p:cNvSpPr/>
            <p:nvPr/>
          </p:nvSpPr>
          <p:spPr>
            <a:xfrm>
              <a:off x="1570375" y="3901575"/>
              <a:ext cx="62300" cy="40325"/>
            </a:xfrm>
            <a:custGeom>
              <a:avLst/>
              <a:gdLst/>
              <a:ahLst/>
              <a:cxnLst/>
              <a:rect l="0" t="0" r="0" b="0"/>
              <a:pathLst>
                <a:path w="2492" h="1613" extrusionOk="0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" name="Shape 569"/>
          <p:cNvGrpSpPr/>
          <p:nvPr/>
        </p:nvGrpSpPr>
        <p:grpSpPr>
          <a:xfrm>
            <a:off x="663115" y="5523574"/>
            <a:ext cx="377769" cy="316624"/>
            <a:chOff x="2599825" y="3689700"/>
            <a:chExt cx="429850" cy="360275"/>
          </a:xfrm>
          <a:solidFill>
            <a:schemeClr val="tx2"/>
          </a:solidFill>
        </p:grpSpPr>
        <p:sp>
          <p:nvSpPr>
            <p:cNvPr id="118" name="Shape 570"/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0" t="0" r="0" b="0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Shape 571"/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0" t="0" r="0" b="0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" name="Shape 572"/>
          <p:cNvGrpSpPr/>
          <p:nvPr/>
        </p:nvGrpSpPr>
        <p:grpSpPr>
          <a:xfrm>
            <a:off x="8534379" y="4627738"/>
            <a:ext cx="341297" cy="356326"/>
            <a:chOff x="3294650" y="3652450"/>
            <a:chExt cx="388350" cy="405450"/>
          </a:xfrm>
          <a:solidFill>
            <a:schemeClr val="tx2"/>
          </a:solidFill>
        </p:grpSpPr>
        <p:sp>
          <p:nvSpPr>
            <p:cNvPr id="121" name="Shape 573"/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0" t="0" r="0" b="0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Shape 574"/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0" t="0" r="0" b="0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Shape 575"/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0" t="0" r="0" b="0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" name="Shape 576"/>
          <p:cNvGrpSpPr/>
          <p:nvPr/>
        </p:nvGrpSpPr>
        <p:grpSpPr>
          <a:xfrm>
            <a:off x="9394541" y="4673404"/>
            <a:ext cx="398158" cy="291928"/>
            <a:chOff x="3936375" y="3703750"/>
            <a:chExt cx="453050" cy="332175"/>
          </a:xfrm>
          <a:solidFill>
            <a:schemeClr val="tx2"/>
          </a:solidFill>
        </p:grpSpPr>
        <p:sp>
          <p:nvSpPr>
            <p:cNvPr id="125" name="Shape 577"/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0" t="0" r="0" b="0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Shape 578"/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0" t="0" r="0" b="0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Shape 579"/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0" t="0" r="0" b="0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Shape 580"/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0" t="0" r="0" b="0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Shape 581"/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0" t="0" r="0" b="0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" name="Shape 582"/>
          <p:cNvGrpSpPr/>
          <p:nvPr/>
        </p:nvGrpSpPr>
        <p:grpSpPr>
          <a:xfrm>
            <a:off x="10254029" y="4673404"/>
            <a:ext cx="398158" cy="291928"/>
            <a:chOff x="4610450" y="3703750"/>
            <a:chExt cx="453050" cy="332175"/>
          </a:xfrm>
          <a:solidFill>
            <a:schemeClr val="tx2"/>
          </a:solidFill>
        </p:grpSpPr>
        <p:sp>
          <p:nvSpPr>
            <p:cNvPr id="131" name="Shape 583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0" t="0" r="0" b="0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Shape 584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0" t="0" r="0" b="0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Shape 585"/>
          <p:cNvGrpSpPr/>
          <p:nvPr/>
        </p:nvGrpSpPr>
        <p:grpSpPr>
          <a:xfrm>
            <a:off x="11144660" y="4631555"/>
            <a:ext cx="370254" cy="350943"/>
            <a:chOff x="5300400" y="3670175"/>
            <a:chExt cx="421300" cy="399325"/>
          </a:xfrm>
          <a:solidFill>
            <a:schemeClr val="tx2"/>
          </a:solidFill>
        </p:grpSpPr>
        <p:sp>
          <p:nvSpPr>
            <p:cNvPr id="134" name="Shape 586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0" t="0" r="0" b="0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Shape 587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0" t="0" r="0" b="0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Shape 588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0" t="0" r="0" b="0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Shape 589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0" t="0" r="0" b="0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Shape 590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0" t="0" r="0" b="0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Shape 591"/>
          <p:cNvSpPr/>
          <p:nvPr/>
        </p:nvSpPr>
        <p:spPr>
          <a:xfrm>
            <a:off x="2319020" y="5455862"/>
            <a:ext cx="412132" cy="412109"/>
          </a:xfrm>
          <a:custGeom>
            <a:avLst/>
            <a:gdLst/>
            <a:ahLst/>
            <a:cxnLst/>
            <a:rect l="0" t="0" r="0" b="0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Shape 609"/>
          <p:cNvSpPr/>
          <p:nvPr/>
        </p:nvSpPr>
        <p:spPr>
          <a:xfrm>
            <a:off x="5881833" y="4626976"/>
            <a:ext cx="357379" cy="357402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Shape 610"/>
          <p:cNvSpPr/>
          <p:nvPr/>
        </p:nvSpPr>
        <p:spPr>
          <a:xfrm>
            <a:off x="5030747" y="4658946"/>
            <a:ext cx="357379" cy="312318"/>
          </a:xfrm>
          <a:custGeom>
            <a:avLst/>
            <a:gdLst/>
            <a:ahLst/>
            <a:cxnLst/>
            <a:rect l="0" t="0" r="0" b="0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Shape 611"/>
          <p:cNvSpPr/>
          <p:nvPr/>
        </p:nvSpPr>
        <p:spPr>
          <a:xfrm>
            <a:off x="6749626" y="4624701"/>
            <a:ext cx="360632" cy="360609"/>
          </a:xfrm>
          <a:custGeom>
            <a:avLst/>
            <a:gdLst/>
            <a:ahLst/>
            <a:cxnLst/>
            <a:rect l="0" t="0" r="0" b="0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" name="Group 142"/>
          <p:cNvGrpSpPr/>
          <p:nvPr/>
        </p:nvGrpSpPr>
        <p:grpSpPr>
          <a:xfrm>
            <a:off x="720147" y="1896676"/>
            <a:ext cx="263704" cy="369126"/>
            <a:chOff x="5527675" y="2781300"/>
            <a:chExt cx="1417638" cy="1984376"/>
          </a:xfrm>
          <a:solidFill>
            <a:schemeClr val="tx2"/>
          </a:solidFill>
        </p:grpSpPr>
        <p:sp>
          <p:nvSpPr>
            <p:cNvPr id="144" name="Freeform 27"/>
            <p:cNvSpPr>
              <a:spLocks/>
            </p:cNvSpPr>
            <p:nvPr/>
          </p:nvSpPr>
          <p:spPr bwMode="auto">
            <a:xfrm>
              <a:off x="5527675" y="3059113"/>
              <a:ext cx="1417638" cy="1706563"/>
            </a:xfrm>
            <a:custGeom>
              <a:avLst/>
              <a:gdLst/>
              <a:ahLst/>
              <a:cxnLst>
                <a:cxn ang="0">
                  <a:pos x="377" y="31"/>
                </a:cxn>
                <a:cxn ang="0">
                  <a:pos x="366" y="9"/>
                </a:cxn>
                <a:cxn ang="0">
                  <a:pos x="344" y="0"/>
                </a:cxn>
                <a:cxn ang="0">
                  <a:pos x="322" y="9"/>
                </a:cxn>
                <a:cxn ang="0">
                  <a:pos x="218" y="84"/>
                </a:cxn>
                <a:cxn ang="0">
                  <a:pos x="188" y="84"/>
                </a:cxn>
                <a:cxn ang="0">
                  <a:pos x="156" y="84"/>
                </a:cxn>
                <a:cxn ang="0">
                  <a:pos x="53" y="9"/>
                </a:cxn>
                <a:cxn ang="0">
                  <a:pos x="31" y="0"/>
                </a:cxn>
                <a:cxn ang="0">
                  <a:pos x="9" y="9"/>
                </a:cxn>
                <a:cxn ang="0">
                  <a:pos x="0" y="31"/>
                </a:cxn>
                <a:cxn ang="0">
                  <a:pos x="9" y="53"/>
                </a:cxn>
                <a:cxn ang="0">
                  <a:pos x="104" y="149"/>
                </a:cxn>
                <a:cxn ang="0">
                  <a:pos x="104" y="418"/>
                </a:cxn>
                <a:cxn ang="0">
                  <a:pos x="115" y="444"/>
                </a:cxn>
                <a:cxn ang="0">
                  <a:pos x="141" y="455"/>
                </a:cxn>
                <a:cxn ang="0">
                  <a:pos x="167" y="444"/>
                </a:cxn>
                <a:cxn ang="0">
                  <a:pos x="178" y="418"/>
                </a:cxn>
                <a:cxn ang="0">
                  <a:pos x="178" y="292"/>
                </a:cxn>
                <a:cxn ang="0">
                  <a:pos x="199" y="292"/>
                </a:cxn>
                <a:cxn ang="0">
                  <a:pos x="199" y="418"/>
                </a:cxn>
                <a:cxn ang="0">
                  <a:pos x="210" y="444"/>
                </a:cxn>
                <a:cxn ang="0">
                  <a:pos x="236" y="455"/>
                </a:cxn>
                <a:cxn ang="0">
                  <a:pos x="262" y="444"/>
                </a:cxn>
                <a:cxn ang="0">
                  <a:pos x="273" y="418"/>
                </a:cxn>
                <a:cxn ang="0">
                  <a:pos x="273" y="149"/>
                </a:cxn>
                <a:cxn ang="0">
                  <a:pos x="369" y="53"/>
                </a:cxn>
                <a:cxn ang="0">
                  <a:pos x="377" y="31"/>
                </a:cxn>
              </a:cxnLst>
              <a:rect l="0" t="0" r="r" b="b"/>
              <a:pathLst>
                <a:path w="378" h="455">
                  <a:moveTo>
                    <a:pt x="377" y="31"/>
                  </a:moveTo>
                  <a:cubicBezTo>
                    <a:pt x="375" y="21"/>
                    <a:pt x="372" y="15"/>
                    <a:pt x="366" y="9"/>
                  </a:cubicBezTo>
                  <a:cubicBezTo>
                    <a:pt x="360" y="3"/>
                    <a:pt x="353" y="0"/>
                    <a:pt x="344" y="0"/>
                  </a:cubicBezTo>
                  <a:cubicBezTo>
                    <a:pt x="336" y="0"/>
                    <a:pt x="328" y="3"/>
                    <a:pt x="322" y="9"/>
                  </a:cubicBezTo>
                  <a:cubicBezTo>
                    <a:pt x="218" y="84"/>
                    <a:pt x="218" y="84"/>
                    <a:pt x="218" y="84"/>
                  </a:cubicBezTo>
                  <a:cubicBezTo>
                    <a:pt x="188" y="84"/>
                    <a:pt x="188" y="84"/>
                    <a:pt x="188" y="84"/>
                  </a:cubicBezTo>
                  <a:cubicBezTo>
                    <a:pt x="156" y="84"/>
                    <a:pt x="156" y="84"/>
                    <a:pt x="156" y="84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47" y="3"/>
                    <a:pt x="39" y="0"/>
                    <a:pt x="31" y="0"/>
                  </a:cubicBezTo>
                  <a:cubicBezTo>
                    <a:pt x="22" y="0"/>
                    <a:pt x="15" y="3"/>
                    <a:pt x="9" y="9"/>
                  </a:cubicBezTo>
                  <a:cubicBezTo>
                    <a:pt x="3" y="15"/>
                    <a:pt x="0" y="22"/>
                    <a:pt x="0" y="31"/>
                  </a:cubicBezTo>
                  <a:cubicBezTo>
                    <a:pt x="0" y="39"/>
                    <a:pt x="3" y="47"/>
                    <a:pt x="9" y="53"/>
                  </a:cubicBezTo>
                  <a:cubicBezTo>
                    <a:pt x="104" y="149"/>
                    <a:pt x="104" y="149"/>
                    <a:pt x="104" y="149"/>
                  </a:cubicBezTo>
                  <a:cubicBezTo>
                    <a:pt x="104" y="418"/>
                    <a:pt x="104" y="418"/>
                    <a:pt x="104" y="418"/>
                  </a:cubicBezTo>
                  <a:cubicBezTo>
                    <a:pt x="104" y="428"/>
                    <a:pt x="108" y="437"/>
                    <a:pt x="115" y="444"/>
                  </a:cubicBezTo>
                  <a:cubicBezTo>
                    <a:pt x="122" y="451"/>
                    <a:pt x="132" y="455"/>
                    <a:pt x="141" y="455"/>
                  </a:cubicBezTo>
                  <a:cubicBezTo>
                    <a:pt x="152" y="455"/>
                    <a:pt x="160" y="451"/>
                    <a:pt x="167" y="444"/>
                  </a:cubicBezTo>
                  <a:cubicBezTo>
                    <a:pt x="175" y="437"/>
                    <a:pt x="178" y="428"/>
                    <a:pt x="178" y="418"/>
                  </a:cubicBezTo>
                  <a:cubicBezTo>
                    <a:pt x="178" y="292"/>
                    <a:pt x="178" y="292"/>
                    <a:pt x="178" y="292"/>
                  </a:cubicBezTo>
                  <a:cubicBezTo>
                    <a:pt x="199" y="292"/>
                    <a:pt x="199" y="292"/>
                    <a:pt x="199" y="292"/>
                  </a:cubicBezTo>
                  <a:cubicBezTo>
                    <a:pt x="199" y="418"/>
                    <a:pt x="199" y="418"/>
                    <a:pt x="199" y="418"/>
                  </a:cubicBezTo>
                  <a:cubicBezTo>
                    <a:pt x="199" y="428"/>
                    <a:pt x="203" y="437"/>
                    <a:pt x="210" y="444"/>
                  </a:cubicBezTo>
                  <a:cubicBezTo>
                    <a:pt x="217" y="451"/>
                    <a:pt x="227" y="455"/>
                    <a:pt x="236" y="455"/>
                  </a:cubicBezTo>
                  <a:cubicBezTo>
                    <a:pt x="247" y="455"/>
                    <a:pt x="255" y="451"/>
                    <a:pt x="262" y="444"/>
                  </a:cubicBezTo>
                  <a:cubicBezTo>
                    <a:pt x="269" y="437"/>
                    <a:pt x="273" y="428"/>
                    <a:pt x="273" y="418"/>
                  </a:cubicBezTo>
                  <a:cubicBezTo>
                    <a:pt x="273" y="149"/>
                    <a:pt x="273" y="149"/>
                    <a:pt x="273" y="149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75" y="47"/>
                    <a:pt x="378" y="41"/>
                    <a:pt x="377" y="3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5" name="Freeform 28"/>
            <p:cNvSpPr>
              <a:spLocks/>
            </p:cNvSpPr>
            <p:nvPr/>
          </p:nvSpPr>
          <p:spPr bwMode="auto">
            <a:xfrm>
              <a:off x="5965825" y="2781300"/>
              <a:ext cx="550863" cy="550863"/>
            </a:xfrm>
            <a:custGeom>
              <a:avLst/>
              <a:gdLst/>
              <a:ahLst/>
              <a:cxnLst>
                <a:cxn ang="0">
                  <a:pos x="73" y="147"/>
                </a:cxn>
                <a:cxn ang="0">
                  <a:pos x="125" y="126"/>
                </a:cxn>
                <a:cxn ang="0">
                  <a:pos x="147" y="74"/>
                </a:cxn>
                <a:cxn ang="0">
                  <a:pos x="125" y="22"/>
                </a:cxn>
                <a:cxn ang="0">
                  <a:pos x="73" y="0"/>
                </a:cxn>
                <a:cxn ang="0">
                  <a:pos x="21" y="22"/>
                </a:cxn>
                <a:cxn ang="0">
                  <a:pos x="0" y="74"/>
                </a:cxn>
                <a:cxn ang="0">
                  <a:pos x="21" y="126"/>
                </a:cxn>
                <a:cxn ang="0">
                  <a:pos x="73" y="147"/>
                </a:cxn>
              </a:cxnLst>
              <a:rect l="0" t="0" r="r" b="b"/>
              <a:pathLst>
                <a:path w="147" h="147">
                  <a:moveTo>
                    <a:pt x="73" y="147"/>
                  </a:moveTo>
                  <a:cubicBezTo>
                    <a:pt x="93" y="147"/>
                    <a:pt x="111" y="140"/>
                    <a:pt x="125" y="126"/>
                  </a:cubicBezTo>
                  <a:cubicBezTo>
                    <a:pt x="139" y="111"/>
                    <a:pt x="147" y="94"/>
                    <a:pt x="147" y="74"/>
                  </a:cubicBezTo>
                  <a:cubicBezTo>
                    <a:pt x="147" y="54"/>
                    <a:pt x="139" y="36"/>
                    <a:pt x="125" y="22"/>
                  </a:cubicBezTo>
                  <a:cubicBezTo>
                    <a:pt x="111" y="7"/>
                    <a:pt x="93" y="0"/>
                    <a:pt x="73" y="0"/>
                  </a:cubicBezTo>
                  <a:cubicBezTo>
                    <a:pt x="53" y="0"/>
                    <a:pt x="35" y="7"/>
                    <a:pt x="21" y="22"/>
                  </a:cubicBezTo>
                  <a:cubicBezTo>
                    <a:pt x="7" y="36"/>
                    <a:pt x="0" y="54"/>
                    <a:pt x="0" y="74"/>
                  </a:cubicBezTo>
                  <a:cubicBezTo>
                    <a:pt x="0" y="94"/>
                    <a:pt x="7" y="111"/>
                    <a:pt x="21" y="126"/>
                  </a:cubicBezTo>
                  <a:cubicBezTo>
                    <a:pt x="35" y="140"/>
                    <a:pt x="53" y="147"/>
                    <a:pt x="73" y="14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146" name="Freeform 52"/>
          <p:cNvSpPr>
            <a:spLocks noEditPoints="1"/>
          </p:cNvSpPr>
          <p:nvPr/>
        </p:nvSpPr>
        <p:spPr bwMode="auto">
          <a:xfrm>
            <a:off x="1564347" y="1693129"/>
            <a:ext cx="307605" cy="656170"/>
          </a:xfrm>
          <a:custGeom>
            <a:avLst/>
            <a:gdLst/>
            <a:ahLst/>
            <a:cxnLst>
              <a:cxn ang="0">
                <a:pos x="160" y="171"/>
              </a:cxn>
              <a:cxn ang="0">
                <a:pos x="135" y="91"/>
              </a:cxn>
              <a:cxn ang="0">
                <a:pos x="134" y="88"/>
              </a:cxn>
              <a:cxn ang="0">
                <a:pos x="94" y="59"/>
              </a:cxn>
              <a:cxn ang="0">
                <a:pos x="66" y="59"/>
              </a:cxn>
              <a:cxn ang="0">
                <a:pos x="24" y="93"/>
              </a:cxn>
              <a:cxn ang="0">
                <a:pos x="2" y="167"/>
              </a:cxn>
              <a:cxn ang="0">
                <a:pos x="9" y="182"/>
              </a:cxn>
              <a:cxn ang="0">
                <a:pos x="24" y="174"/>
              </a:cxn>
              <a:cxn ang="0">
                <a:pos x="41" y="117"/>
              </a:cxn>
              <a:cxn ang="0">
                <a:pos x="48" y="117"/>
              </a:cxn>
              <a:cxn ang="0">
                <a:pos x="12" y="236"/>
              </a:cxn>
              <a:cxn ang="0">
                <a:pos x="49" y="236"/>
              </a:cxn>
              <a:cxn ang="0">
                <a:pos x="49" y="333"/>
              </a:cxn>
              <a:cxn ang="0">
                <a:pos x="62" y="346"/>
              </a:cxn>
              <a:cxn ang="0">
                <a:pos x="76" y="333"/>
              </a:cxn>
              <a:cxn ang="0">
                <a:pos x="76" y="236"/>
              </a:cxn>
              <a:cxn ang="0">
                <a:pos x="85" y="236"/>
              </a:cxn>
              <a:cxn ang="0">
                <a:pos x="85" y="333"/>
              </a:cxn>
              <a:cxn ang="0">
                <a:pos x="99" y="346"/>
              </a:cxn>
              <a:cxn ang="0">
                <a:pos x="112" y="333"/>
              </a:cxn>
              <a:cxn ang="0">
                <a:pos x="112" y="236"/>
              </a:cxn>
              <a:cxn ang="0">
                <a:pos x="149" y="236"/>
              </a:cxn>
              <a:cxn ang="0">
                <a:pos x="113" y="117"/>
              </a:cxn>
              <a:cxn ang="0">
                <a:pos x="119" y="117"/>
              </a:cxn>
              <a:cxn ang="0">
                <a:pos x="138" y="178"/>
              </a:cxn>
              <a:cxn ang="0">
                <a:pos x="152" y="186"/>
              </a:cxn>
              <a:cxn ang="0">
                <a:pos x="160" y="171"/>
              </a:cxn>
              <a:cxn ang="0">
                <a:pos x="81" y="56"/>
              </a:cxn>
              <a:cxn ang="0">
                <a:pos x="109" y="28"/>
              </a:cxn>
              <a:cxn ang="0">
                <a:pos x="81" y="0"/>
              </a:cxn>
              <a:cxn ang="0">
                <a:pos x="53" y="28"/>
              </a:cxn>
              <a:cxn ang="0">
                <a:pos x="81" y="56"/>
              </a:cxn>
            </a:cxnLst>
            <a:rect l="0" t="0" r="r" b="b"/>
            <a:pathLst>
              <a:path w="162" h="346">
                <a:moveTo>
                  <a:pt x="160" y="171"/>
                </a:moveTo>
                <a:cubicBezTo>
                  <a:pt x="135" y="91"/>
                  <a:pt x="135" y="91"/>
                  <a:pt x="135" y="91"/>
                </a:cubicBezTo>
                <a:cubicBezTo>
                  <a:pt x="135" y="90"/>
                  <a:pt x="135" y="89"/>
                  <a:pt x="134" y="88"/>
                </a:cubicBezTo>
                <a:cubicBezTo>
                  <a:pt x="129" y="71"/>
                  <a:pt x="113" y="59"/>
                  <a:pt x="94" y="59"/>
                </a:cubicBezTo>
                <a:cubicBezTo>
                  <a:pt x="66" y="59"/>
                  <a:pt x="66" y="59"/>
                  <a:pt x="66" y="59"/>
                </a:cubicBezTo>
                <a:cubicBezTo>
                  <a:pt x="46" y="59"/>
                  <a:pt x="28" y="74"/>
                  <a:pt x="24" y="93"/>
                </a:cubicBezTo>
                <a:cubicBezTo>
                  <a:pt x="2" y="167"/>
                  <a:pt x="2" y="167"/>
                  <a:pt x="2" y="167"/>
                </a:cubicBezTo>
                <a:cubicBezTo>
                  <a:pt x="0" y="173"/>
                  <a:pt x="3" y="180"/>
                  <a:pt x="9" y="182"/>
                </a:cubicBezTo>
                <a:cubicBezTo>
                  <a:pt x="16" y="183"/>
                  <a:pt x="22" y="180"/>
                  <a:pt x="24" y="174"/>
                </a:cubicBezTo>
                <a:cubicBezTo>
                  <a:pt x="41" y="117"/>
                  <a:pt x="41" y="117"/>
                  <a:pt x="41" y="117"/>
                </a:cubicBezTo>
                <a:cubicBezTo>
                  <a:pt x="48" y="117"/>
                  <a:pt x="48" y="117"/>
                  <a:pt x="48" y="117"/>
                </a:cubicBezTo>
                <a:cubicBezTo>
                  <a:pt x="12" y="236"/>
                  <a:pt x="12" y="236"/>
                  <a:pt x="12" y="236"/>
                </a:cubicBezTo>
                <a:cubicBezTo>
                  <a:pt x="49" y="236"/>
                  <a:pt x="49" y="236"/>
                  <a:pt x="49" y="236"/>
                </a:cubicBezTo>
                <a:cubicBezTo>
                  <a:pt x="49" y="333"/>
                  <a:pt x="49" y="333"/>
                  <a:pt x="49" y="333"/>
                </a:cubicBezTo>
                <a:cubicBezTo>
                  <a:pt x="49" y="340"/>
                  <a:pt x="55" y="346"/>
                  <a:pt x="62" y="346"/>
                </a:cubicBezTo>
                <a:cubicBezTo>
                  <a:pt x="70" y="346"/>
                  <a:pt x="76" y="340"/>
                  <a:pt x="76" y="333"/>
                </a:cubicBezTo>
                <a:cubicBezTo>
                  <a:pt x="76" y="236"/>
                  <a:pt x="76" y="236"/>
                  <a:pt x="76" y="236"/>
                </a:cubicBezTo>
                <a:cubicBezTo>
                  <a:pt x="85" y="236"/>
                  <a:pt x="85" y="236"/>
                  <a:pt x="85" y="236"/>
                </a:cubicBezTo>
                <a:cubicBezTo>
                  <a:pt x="85" y="333"/>
                  <a:pt x="85" y="333"/>
                  <a:pt x="85" y="333"/>
                </a:cubicBezTo>
                <a:cubicBezTo>
                  <a:pt x="85" y="340"/>
                  <a:pt x="92" y="346"/>
                  <a:pt x="99" y="346"/>
                </a:cubicBezTo>
                <a:cubicBezTo>
                  <a:pt x="107" y="346"/>
                  <a:pt x="112" y="340"/>
                  <a:pt x="112" y="333"/>
                </a:cubicBezTo>
                <a:cubicBezTo>
                  <a:pt x="112" y="236"/>
                  <a:pt x="112" y="236"/>
                  <a:pt x="112" y="236"/>
                </a:cubicBezTo>
                <a:cubicBezTo>
                  <a:pt x="149" y="236"/>
                  <a:pt x="149" y="236"/>
                  <a:pt x="149" y="236"/>
                </a:cubicBezTo>
                <a:cubicBezTo>
                  <a:pt x="113" y="117"/>
                  <a:pt x="113" y="117"/>
                  <a:pt x="113" y="117"/>
                </a:cubicBezTo>
                <a:cubicBezTo>
                  <a:pt x="119" y="117"/>
                  <a:pt x="119" y="117"/>
                  <a:pt x="119" y="117"/>
                </a:cubicBezTo>
                <a:cubicBezTo>
                  <a:pt x="138" y="178"/>
                  <a:pt x="138" y="178"/>
                  <a:pt x="138" y="178"/>
                </a:cubicBezTo>
                <a:cubicBezTo>
                  <a:pt x="140" y="184"/>
                  <a:pt x="146" y="188"/>
                  <a:pt x="152" y="186"/>
                </a:cubicBezTo>
                <a:cubicBezTo>
                  <a:pt x="158" y="184"/>
                  <a:pt x="162" y="178"/>
                  <a:pt x="160" y="171"/>
                </a:cubicBezTo>
                <a:close/>
                <a:moveTo>
                  <a:pt x="81" y="56"/>
                </a:moveTo>
                <a:cubicBezTo>
                  <a:pt x="96" y="56"/>
                  <a:pt x="109" y="44"/>
                  <a:pt x="109" y="28"/>
                </a:cubicBezTo>
                <a:cubicBezTo>
                  <a:pt x="109" y="13"/>
                  <a:pt x="96" y="0"/>
                  <a:pt x="81" y="0"/>
                </a:cubicBezTo>
                <a:cubicBezTo>
                  <a:pt x="65" y="0"/>
                  <a:pt x="53" y="13"/>
                  <a:pt x="53" y="28"/>
                </a:cubicBezTo>
                <a:cubicBezTo>
                  <a:pt x="53" y="44"/>
                  <a:pt x="65" y="56"/>
                  <a:pt x="81" y="56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endParaRPr lang="en-CA" dirty="0"/>
          </a:p>
        </p:txBody>
      </p:sp>
      <p:sp>
        <p:nvSpPr>
          <p:cNvPr id="147" name="Freeform 57"/>
          <p:cNvSpPr>
            <a:spLocks noEditPoints="1"/>
          </p:cNvSpPr>
          <p:nvPr/>
        </p:nvSpPr>
        <p:spPr bwMode="auto">
          <a:xfrm>
            <a:off x="2390765" y="1690688"/>
            <a:ext cx="268643" cy="659612"/>
          </a:xfrm>
          <a:custGeom>
            <a:avLst/>
            <a:gdLst/>
            <a:ahLst/>
            <a:cxnLst>
              <a:cxn ang="0">
                <a:pos x="71" y="62"/>
              </a:cxn>
              <a:cxn ang="0">
                <a:pos x="101" y="31"/>
              </a:cxn>
              <a:cxn ang="0">
                <a:pos x="71" y="0"/>
              </a:cxn>
              <a:cxn ang="0">
                <a:pos x="40" y="31"/>
              </a:cxn>
              <a:cxn ang="0">
                <a:pos x="71" y="62"/>
              </a:cxn>
              <a:cxn ang="0">
                <a:pos x="104" y="66"/>
              </a:cxn>
              <a:cxn ang="0">
                <a:pos x="37" y="66"/>
              </a:cxn>
              <a:cxn ang="0">
                <a:pos x="0" y="103"/>
              </a:cxn>
              <a:cxn ang="0">
                <a:pos x="0" y="185"/>
              </a:cxn>
              <a:cxn ang="0">
                <a:pos x="14" y="200"/>
              </a:cxn>
              <a:cxn ang="0">
                <a:pos x="29" y="185"/>
              </a:cxn>
              <a:cxn ang="0">
                <a:pos x="29" y="111"/>
              </a:cxn>
              <a:cxn ang="0">
                <a:pos x="31" y="109"/>
              </a:cxn>
              <a:cxn ang="0">
                <a:pos x="33" y="111"/>
              </a:cxn>
              <a:cxn ang="0">
                <a:pos x="33" y="111"/>
              </a:cxn>
              <a:cxn ang="0">
                <a:pos x="33" y="111"/>
              </a:cxn>
              <a:cxn ang="0">
                <a:pos x="33" y="332"/>
              </a:cxn>
              <a:cxn ang="0">
                <a:pos x="49" y="349"/>
              </a:cxn>
              <a:cxn ang="0">
                <a:pos x="51" y="349"/>
              </a:cxn>
              <a:cxn ang="0">
                <a:pos x="68" y="332"/>
              </a:cxn>
              <a:cxn ang="0">
                <a:pos x="68" y="219"/>
              </a:cxn>
              <a:cxn ang="0">
                <a:pos x="71" y="216"/>
              </a:cxn>
              <a:cxn ang="0">
                <a:pos x="71" y="216"/>
              </a:cxn>
              <a:cxn ang="0">
                <a:pos x="74" y="219"/>
              </a:cxn>
              <a:cxn ang="0">
                <a:pos x="74" y="219"/>
              </a:cxn>
              <a:cxn ang="0">
                <a:pos x="74" y="219"/>
              </a:cxn>
              <a:cxn ang="0">
                <a:pos x="74" y="332"/>
              </a:cxn>
              <a:cxn ang="0">
                <a:pos x="90" y="349"/>
              </a:cxn>
              <a:cxn ang="0">
                <a:pos x="92" y="349"/>
              </a:cxn>
              <a:cxn ang="0">
                <a:pos x="108" y="332"/>
              </a:cxn>
              <a:cxn ang="0">
                <a:pos x="108" y="111"/>
              </a:cxn>
              <a:cxn ang="0">
                <a:pos x="110" y="109"/>
              </a:cxn>
              <a:cxn ang="0">
                <a:pos x="112" y="111"/>
              </a:cxn>
              <a:cxn ang="0">
                <a:pos x="112" y="111"/>
              </a:cxn>
              <a:cxn ang="0">
                <a:pos x="112" y="111"/>
              </a:cxn>
              <a:cxn ang="0">
                <a:pos x="112" y="185"/>
              </a:cxn>
              <a:cxn ang="0">
                <a:pos x="127" y="199"/>
              </a:cxn>
              <a:cxn ang="0">
                <a:pos x="142" y="185"/>
              </a:cxn>
              <a:cxn ang="0">
                <a:pos x="142" y="103"/>
              </a:cxn>
              <a:cxn ang="0">
                <a:pos x="104" y="66"/>
              </a:cxn>
            </a:cxnLst>
            <a:rect l="0" t="0" r="r" b="b"/>
            <a:pathLst>
              <a:path w="142" h="349">
                <a:moveTo>
                  <a:pt x="71" y="62"/>
                </a:moveTo>
                <a:cubicBezTo>
                  <a:pt x="88" y="62"/>
                  <a:pt x="101" y="48"/>
                  <a:pt x="101" y="31"/>
                </a:cubicBezTo>
                <a:cubicBezTo>
                  <a:pt x="101" y="14"/>
                  <a:pt x="88" y="0"/>
                  <a:pt x="71" y="0"/>
                </a:cubicBezTo>
                <a:cubicBezTo>
                  <a:pt x="54" y="0"/>
                  <a:pt x="40" y="14"/>
                  <a:pt x="40" y="31"/>
                </a:cubicBezTo>
                <a:cubicBezTo>
                  <a:pt x="40" y="48"/>
                  <a:pt x="54" y="62"/>
                  <a:pt x="71" y="62"/>
                </a:cubicBezTo>
                <a:close/>
                <a:moveTo>
                  <a:pt x="104" y="66"/>
                </a:moveTo>
                <a:cubicBezTo>
                  <a:pt x="37" y="66"/>
                  <a:pt x="37" y="66"/>
                  <a:pt x="37" y="66"/>
                </a:cubicBezTo>
                <a:cubicBezTo>
                  <a:pt x="17" y="66"/>
                  <a:pt x="0" y="83"/>
                  <a:pt x="0" y="103"/>
                </a:cubicBezTo>
                <a:cubicBezTo>
                  <a:pt x="0" y="185"/>
                  <a:pt x="0" y="185"/>
                  <a:pt x="0" y="185"/>
                </a:cubicBezTo>
                <a:cubicBezTo>
                  <a:pt x="0" y="193"/>
                  <a:pt x="6" y="200"/>
                  <a:pt x="14" y="200"/>
                </a:cubicBezTo>
                <a:cubicBezTo>
                  <a:pt x="22" y="200"/>
                  <a:pt x="29" y="193"/>
                  <a:pt x="29" y="185"/>
                </a:cubicBezTo>
                <a:cubicBezTo>
                  <a:pt x="29" y="111"/>
                  <a:pt x="29" y="111"/>
                  <a:pt x="29" y="111"/>
                </a:cubicBezTo>
                <a:cubicBezTo>
                  <a:pt x="29" y="109"/>
                  <a:pt x="30" y="109"/>
                  <a:pt x="31" y="109"/>
                </a:cubicBezTo>
                <a:cubicBezTo>
                  <a:pt x="32" y="109"/>
                  <a:pt x="33" y="109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332"/>
                  <a:pt x="33" y="332"/>
                  <a:pt x="33" y="332"/>
                </a:cubicBezTo>
                <a:cubicBezTo>
                  <a:pt x="33" y="342"/>
                  <a:pt x="40" y="349"/>
                  <a:pt x="49" y="349"/>
                </a:cubicBezTo>
                <a:cubicBezTo>
                  <a:pt x="51" y="349"/>
                  <a:pt x="51" y="349"/>
                  <a:pt x="51" y="349"/>
                </a:cubicBezTo>
                <a:cubicBezTo>
                  <a:pt x="60" y="349"/>
                  <a:pt x="68" y="342"/>
                  <a:pt x="68" y="332"/>
                </a:cubicBezTo>
                <a:cubicBezTo>
                  <a:pt x="68" y="219"/>
                  <a:pt x="68" y="219"/>
                  <a:pt x="68" y="219"/>
                </a:cubicBezTo>
                <a:cubicBezTo>
                  <a:pt x="68" y="217"/>
                  <a:pt x="69" y="216"/>
                  <a:pt x="71" y="216"/>
                </a:cubicBezTo>
                <a:cubicBezTo>
                  <a:pt x="71" y="216"/>
                  <a:pt x="71" y="216"/>
                  <a:pt x="71" y="216"/>
                </a:cubicBezTo>
                <a:cubicBezTo>
                  <a:pt x="72" y="216"/>
                  <a:pt x="74" y="217"/>
                  <a:pt x="74" y="219"/>
                </a:cubicBezTo>
                <a:cubicBezTo>
                  <a:pt x="74" y="219"/>
                  <a:pt x="74" y="219"/>
                  <a:pt x="74" y="219"/>
                </a:cubicBezTo>
                <a:cubicBezTo>
                  <a:pt x="74" y="219"/>
                  <a:pt x="74" y="219"/>
                  <a:pt x="74" y="219"/>
                </a:cubicBezTo>
                <a:cubicBezTo>
                  <a:pt x="74" y="332"/>
                  <a:pt x="74" y="332"/>
                  <a:pt x="74" y="332"/>
                </a:cubicBezTo>
                <a:cubicBezTo>
                  <a:pt x="74" y="342"/>
                  <a:pt x="81" y="349"/>
                  <a:pt x="90" y="349"/>
                </a:cubicBezTo>
                <a:cubicBezTo>
                  <a:pt x="92" y="349"/>
                  <a:pt x="92" y="349"/>
                  <a:pt x="92" y="349"/>
                </a:cubicBezTo>
                <a:cubicBezTo>
                  <a:pt x="101" y="349"/>
                  <a:pt x="108" y="342"/>
                  <a:pt x="108" y="332"/>
                </a:cubicBezTo>
                <a:cubicBezTo>
                  <a:pt x="108" y="111"/>
                  <a:pt x="108" y="111"/>
                  <a:pt x="108" y="111"/>
                </a:cubicBezTo>
                <a:cubicBezTo>
                  <a:pt x="108" y="109"/>
                  <a:pt x="109" y="109"/>
                  <a:pt x="110" y="109"/>
                </a:cubicBezTo>
                <a:cubicBezTo>
                  <a:pt x="112" y="109"/>
                  <a:pt x="112" y="109"/>
                  <a:pt x="112" y="111"/>
                </a:cubicBezTo>
                <a:cubicBezTo>
                  <a:pt x="112" y="111"/>
                  <a:pt x="112" y="111"/>
                  <a:pt x="112" y="111"/>
                </a:cubicBezTo>
                <a:cubicBezTo>
                  <a:pt x="112" y="111"/>
                  <a:pt x="112" y="111"/>
                  <a:pt x="112" y="111"/>
                </a:cubicBezTo>
                <a:cubicBezTo>
                  <a:pt x="112" y="185"/>
                  <a:pt x="112" y="185"/>
                  <a:pt x="112" y="185"/>
                </a:cubicBezTo>
                <a:cubicBezTo>
                  <a:pt x="112" y="193"/>
                  <a:pt x="119" y="199"/>
                  <a:pt x="127" y="199"/>
                </a:cubicBezTo>
                <a:cubicBezTo>
                  <a:pt x="135" y="199"/>
                  <a:pt x="142" y="193"/>
                  <a:pt x="142" y="185"/>
                </a:cubicBezTo>
                <a:cubicBezTo>
                  <a:pt x="142" y="103"/>
                  <a:pt x="142" y="103"/>
                  <a:pt x="142" y="103"/>
                </a:cubicBezTo>
                <a:cubicBezTo>
                  <a:pt x="141" y="82"/>
                  <a:pt x="125" y="66"/>
                  <a:pt x="104" y="66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48" name="Freeform 86"/>
          <p:cNvSpPr>
            <a:spLocks noEditPoints="1"/>
          </p:cNvSpPr>
          <p:nvPr/>
        </p:nvSpPr>
        <p:spPr bwMode="auto">
          <a:xfrm>
            <a:off x="9378706" y="2828149"/>
            <a:ext cx="429828" cy="394431"/>
          </a:xfrm>
          <a:custGeom>
            <a:avLst/>
            <a:gdLst/>
            <a:ahLst/>
            <a:cxnLst>
              <a:cxn ang="0">
                <a:pos x="56" y="246"/>
              </a:cxn>
              <a:cxn ang="0">
                <a:pos x="2" y="246"/>
              </a:cxn>
              <a:cxn ang="0">
                <a:pos x="0" y="206"/>
              </a:cxn>
              <a:cxn ang="0">
                <a:pos x="80" y="158"/>
              </a:cxn>
              <a:cxn ang="0">
                <a:pos x="99" y="185"/>
              </a:cxn>
              <a:cxn ang="0">
                <a:pos x="97" y="189"/>
              </a:cxn>
              <a:cxn ang="0">
                <a:pos x="132" y="73"/>
              </a:cxn>
              <a:cxn ang="0">
                <a:pos x="132" y="0"/>
              </a:cxn>
              <a:cxn ang="0">
                <a:pos x="58" y="145"/>
              </a:cxn>
              <a:cxn ang="0">
                <a:pos x="64" y="145"/>
              </a:cxn>
              <a:cxn ang="0">
                <a:pos x="84" y="139"/>
              </a:cxn>
              <a:cxn ang="0">
                <a:pos x="101" y="109"/>
              </a:cxn>
              <a:cxn ang="0">
                <a:pos x="90" y="83"/>
              </a:cxn>
              <a:cxn ang="0">
                <a:pos x="27" y="109"/>
              </a:cxn>
              <a:cxn ang="0">
                <a:pos x="147" y="102"/>
              </a:cxn>
              <a:cxn ang="0">
                <a:pos x="149" y="86"/>
              </a:cxn>
              <a:cxn ang="0">
                <a:pos x="108" y="87"/>
              </a:cxn>
              <a:cxn ang="0">
                <a:pos x="147" y="102"/>
              </a:cxn>
              <a:cxn ang="0">
                <a:pos x="95" y="149"/>
              </a:cxn>
              <a:cxn ang="0">
                <a:pos x="96" y="158"/>
              </a:cxn>
              <a:cxn ang="0">
                <a:pos x="125" y="185"/>
              </a:cxn>
              <a:cxn ang="0">
                <a:pos x="132" y="185"/>
              </a:cxn>
              <a:cxn ang="0">
                <a:pos x="135" y="185"/>
              </a:cxn>
              <a:cxn ang="0">
                <a:pos x="141" y="184"/>
              </a:cxn>
              <a:cxn ang="0">
                <a:pos x="142" y="184"/>
              </a:cxn>
              <a:cxn ang="0">
                <a:pos x="169" y="149"/>
              </a:cxn>
              <a:cxn ang="0">
                <a:pos x="167" y="137"/>
              </a:cxn>
              <a:cxn ang="0">
                <a:pos x="158" y="123"/>
              </a:cxn>
              <a:cxn ang="0">
                <a:pos x="132" y="112"/>
              </a:cxn>
              <a:cxn ang="0">
                <a:pos x="95" y="145"/>
              </a:cxn>
              <a:cxn ang="0">
                <a:pos x="245" y="110"/>
              </a:cxn>
              <a:cxn ang="0">
                <a:pos x="297" y="76"/>
              </a:cxn>
              <a:cxn ang="0">
                <a:pos x="224" y="68"/>
              </a:cxn>
              <a:cxn ang="0">
                <a:pos x="166" y="88"/>
              </a:cxn>
              <a:cxn ang="0">
                <a:pos x="180" y="142"/>
              </a:cxn>
              <a:cxn ang="0">
                <a:pos x="198" y="145"/>
              </a:cxn>
              <a:cxn ang="0">
                <a:pos x="206" y="144"/>
              </a:cxn>
              <a:cxn ang="0">
                <a:pos x="232" y="116"/>
              </a:cxn>
              <a:cxn ang="0">
                <a:pos x="232" y="115"/>
              </a:cxn>
              <a:cxn ang="0">
                <a:pos x="232" y="106"/>
              </a:cxn>
              <a:cxn ang="0">
                <a:pos x="212" y="76"/>
              </a:cxn>
              <a:cxn ang="0">
                <a:pos x="171" y="82"/>
              </a:cxn>
              <a:cxn ang="0">
                <a:pos x="184" y="215"/>
              </a:cxn>
              <a:cxn ang="0">
                <a:pos x="149" y="199"/>
              </a:cxn>
              <a:cxn ang="0">
                <a:pos x="68" y="246"/>
              </a:cxn>
              <a:cxn ang="0">
                <a:pos x="70" y="286"/>
              </a:cxn>
              <a:cxn ang="0">
                <a:pos x="195" y="286"/>
              </a:cxn>
              <a:cxn ang="0">
                <a:pos x="196" y="246"/>
              </a:cxn>
              <a:cxn ang="0">
                <a:pos x="184" y="215"/>
              </a:cxn>
              <a:cxn ang="0">
                <a:pos x="243" y="126"/>
              </a:cxn>
              <a:cxn ang="0">
                <a:pos x="226" y="147"/>
              </a:cxn>
              <a:cxn ang="0">
                <a:pos x="272" y="224"/>
              </a:cxn>
              <a:cxn ang="0">
                <a:pos x="324" y="212"/>
              </a:cxn>
              <a:cxn ang="0">
                <a:pos x="276" y="126"/>
              </a:cxn>
              <a:cxn ang="0">
                <a:pos x="180" y="158"/>
              </a:cxn>
              <a:cxn ang="0">
                <a:pos x="162" y="188"/>
              </a:cxn>
              <a:cxn ang="0">
                <a:pos x="187" y="200"/>
              </a:cxn>
              <a:cxn ang="0">
                <a:pos x="199" y="214"/>
              </a:cxn>
              <a:cxn ang="0">
                <a:pos x="209" y="246"/>
              </a:cxn>
              <a:cxn ang="0">
                <a:pos x="258" y="246"/>
              </a:cxn>
              <a:cxn ang="0">
                <a:pos x="260" y="206"/>
              </a:cxn>
            </a:cxnLst>
            <a:rect l="0" t="0" r="r" b="b"/>
            <a:pathLst>
              <a:path w="324" h="297">
                <a:moveTo>
                  <a:pt x="97" y="189"/>
                </a:moveTo>
                <a:cubicBezTo>
                  <a:pt x="72" y="197"/>
                  <a:pt x="56" y="220"/>
                  <a:pt x="56" y="246"/>
                </a:cubicBezTo>
                <a:cubicBezTo>
                  <a:pt x="56" y="256"/>
                  <a:pt x="56" y="256"/>
                  <a:pt x="56" y="256"/>
                </a:cubicBezTo>
                <a:cubicBezTo>
                  <a:pt x="38" y="255"/>
                  <a:pt x="20" y="251"/>
                  <a:pt x="2" y="246"/>
                </a:cubicBezTo>
                <a:cubicBezTo>
                  <a:pt x="0" y="245"/>
                  <a:pt x="0" y="245"/>
                  <a:pt x="0" y="245"/>
                </a:cubicBezTo>
                <a:cubicBezTo>
                  <a:pt x="0" y="206"/>
                  <a:pt x="0" y="206"/>
                  <a:pt x="0" y="206"/>
                </a:cubicBezTo>
                <a:cubicBezTo>
                  <a:pt x="0" y="180"/>
                  <a:pt x="21" y="158"/>
                  <a:pt x="48" y="158"/>
                </a:cubicBezTo>
                <a:cubicBezTo>
                  <a:pt x="80" y="158"/>
                  <a:pt x="80" y="158"/>
                  <a:pt x="80" y="158"/>
                </a:cubicBezTo>
                <a:cubicBezTo>
                  <a:pt x="82" y="158"/>
                  <a:pt x="83" y="158"/>
                  <a:pt x="84" y="158"/>
                </a:cubicBezTo>
                <a:cubicBezTo>
                  <a:pt x="86" y="168"/>
                  <a:pt x="91" y="178"/>
                  <a:pt x="99" y="185"/>
                </a:cubicBezTo>
                <a:cubicBezTo>
                  <a:pt x="100" y="186"/>
                  <a:pt x="101" y="187"/>
                  <a:pt x="102" y="188"/>
                </a:cubicBezTo>
                <a:cubicBezTo>
                  <a:pt x="100" y="188"/>
                  <a:pt x="99" y="189"/>
                  <a:pt x="97" y="189"/>
                </a:cubicBezTo>
                <a:close/>
                <a:moveTo>
                  <a:pt x="95" y="37"/>
                </a:moveTo>
                <a:cubicBezTo>
                  <a:pt x="95" y="57"/>
                  <a:pt x="112" y="73"/>
                  <a:pt x="132" y="73"/>
                </a:cubicBezTo>
                <a:cubicBezTo>
                  <a:pt x="152" y="73"/>
                  <a:pt x="169" y="57"/>
                  <a:pt x="169" y="37"/>
                </a:cubicBezTo>
                <a:cubicBezTo>
                  <a:pt x="169" y="16"/>
                  <a:pt x="152" y="0"/>
                  <a:pt x="132" y="0"/>
                </a:cubicBezTo>
                <a:cubicBezTo>
                  <a:pt x="112" y="0"/>
                  <a:pt x="95" y="16"/>
                  <a:pt x="95" y="37"/>
                </a:cubicBezTo>
                <a:close/>
                <a:moveTo>
                  <a:pt x="58" y="145"/>
                </a:moveTo>
                <a:cubicBezTo>
                  <a:pt x="58" y="145"/>
                  <a:pt x="58" y="145"/>
                  <a:pt x="58" y="145"/>
                </a:cubicBezTo>
                <a:cubicBezTo>
                  <a:pt x="60" y="145"/>
                  <a:pt x="62" y="145"/>
                  <a:pt x="64" y="145"/>
                </a:cubicBezTo>
                <a:cubicBezTo>
                  <a:pt x="66" y="145"/>
                  <a:pt x="66" y="145"/>
                  <a:pt x="66" y="145"/>
                </a:cubicBezTo>
                <a:cubicBezTo>
                  <a:pt x="72" y="145"/>
                  <a:pt x="79" y="143"/>
                  <a:pt x="84" y="139"/>
                </a:cubicBezTo>
                <a:cubicBezTo>
                  <a:pt x="86" y="128"/>
                  <a:pt x="92" y="119"/>
                  <a:pt x="100" y="111"/>
                </a:cubicBezTo>
                <a:cubicBezTo>
                  <a:pt x="101" y="110"/>
                  <a:pt x="101" y="109"/>
                  <a:pt x="101" y="109"/>
                </a:cubicBezTo>
                <a:cubicBezTo>
                  <a:pt x="101" y="102"/>
                  <a:pt x="99" y="95"/>
                  <a:pt x="95" y="89"/>
                </a:cubicBezTo>
                <a:cubicBezTo>
                  <a:pt x="94" y="87"/>
                  <a:pt x="92" y="85"/>
                  <a:pt x="90" y="83"/>
                </a:cubicBezTo>
                <a:cubicBezTo>
                  <a:pt x="83" y="76"/>
                  <a:pt x="74" y="72"/>
                  <a:pt x="64" y="72"/>
                </a:cubicBezTo>
                <a:cubicBezTo>
                  <a:pt x="44" y="72"/>
                  <a:pt x="27" y="88"/>
                  <a:pt x="27" y="109"/>
                </a:cubicBezTo>
                <a:cubicBezTo>
                  <a:pt x="27" y="126"/>
                  <a:pt x="40" y="142"/>
                  <a:pt x="58" y="145"/>
                </a:cubicBezTo>
                <a:close/>
                <a:moveTo>
                  <a:pt x="147" y="102"/>
                </a:moveTo>
                <a:cubicBezTo>
                  <a:pt x="148" y="97"/>
                  <a:pt x="150" y="92"/>
                  <a:pt x="152" y="87"/>
                </a:cubicBezTo>
                <a:cubicBezTo>
                  <a:pt x="151" y="86"/>
                  <a:pt x="150" y="86"/>
                  <a:pt x="149" y="86"/>
                </a:cubicBezTo>
                <a:cubicBezTo>
                  <a:pt x="116" y="86"/>
                  <a:pt x="116" y="86"/>
                  <a:pt x="116" y="86"/>
                </a:cubicBezTo>
                <a:cubicBezTo>
                  <a:pt x="113" y="86"/>
                  <a:pt x="110" y="87"/>
                  <a:pt x="108" y="87"/>
                </a:cubicBezTo>
                <a:cubicBezTo>
                  <a:pt x="110" y="92"/>
                  <a:pt x="112" y="98"/>
                  <a:pt x="113" y="104"/>
                </a:cubicBezTo>
                <a:cubicBezTo>
                  <a:pt x="123" y="99"/>
                  <a:pt x="136" y="98"/>
                  <a:pt x="147" y="102"/>
                </a:cubicBezTo>
                <a:close/>
                <a:moveTo>
                  <a:pt x="95" y="145"/>
                </a:moveTo>
                <a:cubicBezTo>
                  <a:pt x="95" y="146"/>
                  <a:pt x="95" y="148"/>
                  <a:pt x="95" y="149"/>
                </a:cubicBezTo>
                <a:cubicBezTo>
                  <a:pt x="95" y="149"/>
                  <a:pt x="95" y="149"/>
                  <a:pt x="95" y="149"/>
                </a:cubicBezTo>
                <a:cubicBezTo>
                  <a:pt x="95" y="152"/>
                  <a:pt x="96" y="155"/>
                  <a:pt x="96" y="158"/>
                </a:cubicBezTo>
                <a:cubicBezTo>
                  <a:pt x="100" y="170"/>
                  <a:pt x="109" y="180"/>
                  <a:pt x="122" y="184"/>
                </a:cubicBezTo>
                <a:cubicBezTo>
                  <a:pt x="123" y="184"/>
                  <a:pt x="124" y="185"/>
                  <a:pt x="125" y="185"/>
                </a:cubicBezTo>
                <a:cubicBezTo>
                  <a:pt x="127" y="185"/>
                  <a:pt x="127" y="185"/>
                  <a:pt x="127" y="185"/>
                </a:cubicBezTo>
                <a:cubicBezTo>
                  <a:pt x="128" y="185"/>
                  <a:pt x="130" y="185"/>
                  <a:pt x="132" y="185"/>
                </a:cubicBezTo>
                <a:cubicBezTo>
                  <a:pt x="133" y="185"/>
                  <a:pt x="133" y="185"/>
                  <a:pt x="133" y="185"/>
                </a:cubicBezTo>
                <a:cubicBezTo>
                  <a:pt x="134" y="185"/>
                  <a:pt x="134" y="185"/>
                  <a:pt x="135" y="185"/>
                </a:cubicBezTo>
                <a:cubicBezTo>
                  <a:pt x="137" y="185"/>
                  <a:pt x="138" y="185"/>
                  <a:pt x="140" y="185"/>
                </a:cubicBezTo>
                <a:cubicBezTo>
                  <a:pt x="141" y="184"/>
                  <a:pt x="141" y="184"/>
                  <a:pt x="141" y="184"/>
                </a:cubicBezTo>
                <a:cubicBezTo>
                  <a:pt x="142" y="184"/>
                  <a:pt x="142" y="184"/>
                  <a:pt x="142" y="184"/>
                </a:cubicBezTo>
                <a:cubicBezTo>
                  <a:pt x="142" y="184"/>
                  <a:pt x="142" y="184"/>
                  <a:pt x="142" y="184"/>
                </a:cubicBezTo>
                <a:cubicBezTo>
                  <a:pt x="155" y="181"/>
                  <a:pt x="165" y="170"/>
                  <a:pt x="168" y="157"/>
                </a:cubicBezTo>
                <a:cubicBezTo>
                  <a:pt x="168" y="154"/>
                  <a:pt x="169" y="151"/>
                  <a:pt x="169" y="149"/>
                </a:cubicBezTo>
                <a:cubicBezTo>
                  <a:pt x="169" y="148"/>
                  <a:pt x="169" y="148"/>
                  <a:pt x="169" y="148"/>
                </a:cubicBezTo>
                <a:cubicBezTo>
                  <a:pt x="169" y="144"/>
                  <a:pt x="168" y="140"/>
                  <a:pt x="167" y="137"/>
                </a:cubicBezTo>
                <a:cubicBezTo>
                  <a:pt x="165" y="132"/>
                  <a:pt x="162" y="127"/>
                  <a:pt x="158" y="123"/>
                </a:cubicBezTo>
                <a:cubicBezTo>
                  <a:pt x="158" y="123"/>
                  <a:pt x="158" y="123"/>
                  <a:pt x="158" y="123"/>
                </a:cubicBezTo>
                <a:cubicBezTo>
                  <a:pt x="155" y="120"/>
                  <a:pt x="152" y="118"/>
                  <a:pt x="148" y="116"/>
                </a:cubicBezTo>
                <a:cubicBezTo>
                  <a:pt x="143" y="113"/>
                  <a:pt x="138" y="112"/>
                  <a:pt x="132" y="112"/>
                </a:cubicBezTo>
                <a:cubicBezTo>
                  <a:pt x="125" y="112"/>
                  <a:pt x="117" y="114"/>
                  <a:pt x="111" y="119"/>
                </a:cubicBezTo>
                <a:cubicBezTo>
                  <a:pt x="102" y="125"/>
                  <a:pt x="97" y="134"/>
                  <a:pt x="95" y="145"/>
                </a:cubicBezTo>
                <a:close/>
                <a:moveTo>
                  <a:pt x="245" y="109"/>
                </a:moveTo>
                <a:cubicBezTo>
                  <a:pt x="245" y="109"/>
                  <a:pt x="245" y="109"/>
                  <a:pt x="245" y="110"/>
                </a:cubicBezTo>
                <a:cubicBezTo>
                  <a:pt x="250" y="112"/>
                  <a:pt x="255" y="113"/>
                  <a:pt x="260" y="113"/>
                </a:cubicBezTo>
                <a:cubicBezTo>
                  <a:pt x="280" y="113"/>
                  <a:pt x="297" y="96"/>
                  <a:pt x="297" y="76"/>
                </a:cubicBezTo>
                <a:cubicBezTo>
                  <a:pt x="297" y="56"/>
                  <a:pt x="280" y="39"/>
                  <a:pt x="260" y="39"/>
                </a:cubicBezTo>
                <a:cubicBezTo>
                  <a:pt x="242" y="39"/>
                  <a:pt x="228" y="52"/>
                  <a:pt x="224" y="68"/>
                </a:cubicBezTo>
                <a:cubicBezTo>
                  <a:pt x="237" y="78"/>
                  <a:pt x="245" y="93"/>
                  <a:pt x="245" y="109"/>
                </a:cubicBezTo>
                <a:close/>
                <a:moveTo>
                  <a:pt x="166" y="88"/>
                </a:moveTo>
                <a:cubicBezTo>
                  <a:pt x="162" y="94"/>
                  <a:pt x="159" y="101"/>
                  <a:pt x="159" y="108"/>
                </a:cubicBezTo>
                <a:cubicBezTo>
                  <a:pt x="171" y="116"/>
                  <a:pt x="178" y="128"/>
                  <a:pt x="180" y="142"/>
                </a:cubicBezTo>
                <a:cubicBezTo>
                  <a:pt x="184" y="144"/>
                  <a:pt x="188" y="145"/>
                  <a:pt x="192" y="145"/>
                </a:cubicBezTo>
                <a:cubicBezTo>
                  <a:pt x="194" y="145"/>
                  <a:pt x="196" y="145"/>
                  <a:pt x="198" y="145"/>
                </a:cubicBezTo>
                <a:cubicBezTo>
                  <a:pt x="199" y="145"/>
                  <a:pt x="200" y="145"/>
                  <a:pt x="201" y="145"/>
                </a:cubicBezTo>
                <a:cubicBezTo>
                  <a:pt x="203" y="145"/>
                  <a:pt x="204" y="144"/>
                  <a:pt x="206" y="144"/>
                </a:cubicBezTo>
                <a:cubicBezTo>
                  <a:pt x="216" y="141"/>
                  <a:pt x="224" y="134"/>
                  <a:pt x="229" y="125"/>
                </a:cubicBezTo>
                <a:cubicBezTo>
                  <a:pt x="230" y="122"/>
                  <a:pt x="231" y="119"/>
                  <a:pt x="232" y="116"/>
                </a:cubicBezTo>
                <a:cubicBezTo>
                  <a:pt x="232" y="115"/>
                  <a:pt x="232" y="115"/>
                  <a:pt x="232" y="115"/>
                </a:cubicBezTo>
                <a:cubicBezTo>
                  <a:pt x="232" y="115"/>
                  <a:pt x="232" y="115"/>
                  <a:pt x="232" y="115"/>
                </a:cubicBezTo>
                <a:cubicBezTo>
                  <a:pt x="232" y="113"/>
                  <a:pt x="233" y="111"/>
                  <a:pt x="233" y="109"/>
                </a:cubicBezTo>
                <a:cubicBezTo>
                  <a:pt x="233" y="108"/>
                  <a:pt x="233" y="107"/>
                  <a:pt x="232" y="106"/>
                </a:cubicBezTo>
                <a:cubicBezTo>
                  <a:pt x="232" y="96"/>
                  <a:pt x="227" y="87"/>
                  <a:pt x="220" y="81"/>
                </a:cubicBezTo>
                <a:cubicBezTo>
                  <a:pt x="218" y="79"/>
                  <a:pt x="215" y="77"/>
                  <a:pt x="212" y="76"/>
                </a:cubicBezTo>
                <a:cubicBezTo>
                  <a:pt x="207" y="73"/>
                  <a:pt x="202" y="72"/>
                  <a:pt x="196" y="72"/>
                </a:cubicBezTo>
                <a:cubicBezTo>
                  <a:pt x="187" y="72"/>
                  <a:pt x="178" y="75"/>
                  <a:pt x="171" y="82"/>
                </a:cubicBezTo>
                <a:cubicBezTo>
                  <a:pt x="169" y="84"/>
                  <a:pt x="167" y="86"/>
                  <a:pt x="166" y="88"/>
                </a:cubicBezTo>
                <a:close/>
                <a:moveTo>
                  <a:pt x="184" y="215"/>
                </a:moveTo>
                <a:cubicBezTo>
                  <a:pt x="184" y="215"/>
                  <a:pt x="184" y="215"/>
                  <a:pt x="184" y="215"/>
                </a:cubicBezTo>
                <a:cubicBezTo>
                  <a:pt x="175" y="204"/>
                  <a:pt x="162" y="199"/>
                  <a:pt x="149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89" y="199"/>
                  <a:pt x="68" y="220"/>
                  <a:pt x="68" y="246"/>
                </a:cubicBezTo>
                <a:cubicBezTo>
                  <a:pt x="68" y="285"/>
                  <a:pt x="68" y="285"/>
                  <a:pt x="68" y="285"/>
                </a:cubicBezTo>
                <a:cubicBezTo>
                  <a:pt x="70" y="286"/>
                  <a:pt x="70" y="286"/>
                  <a:pt x="70" y="286"/>
                </a:cubicBezTo>
                <a:cubicBezTo>
                  <a:pt x="92" y="293"/>
                  <a:pt x="115" y="297"/>
                  <a:pt x="136" y="297"/>
                </a:cubicBezTo>
                <a:cubicBezTo>
                  <a:pt x="171" y="297"/>
                  <a:pt x="192" y="287"/>
                  <a:pt x="195" y="286"/>
                </a:cubicBezTo>
                <a:cubicBezTo>
                  <a:pt x="196" y="285"/>
                  <a:pt x="196" y="285"/>
                  <a:pt x="196" y="285"/>
                </a:cubicBezTo>
                <a:cubicBezTo>
                  <a:pt x="196" y="246"/>
                  <a:pt x="196" y="246"/>
                  <a:pt x="196" y="246"/>
                </a:cubicBezTo>
                <a:cubicBezTo>
                  <a:pt x="196" y="238"/>
                  <a:pt x="194" y="230"/>
                  <a:pt x="190" y="223"/>
                </a:cubicBezTo>
                <a:cubicBezTo>
                  <a:pt x="189" y="220"/>
                  <a:pt x="187" y="217"/>
                  <a:pt x="184" y="215"/>
                </a:cubicBezTo>
                <a:close/>
                <a:moveTo>
                  <a:pt x="276" y="126"/>
                </a:moveTo>
                <a:cubicBezTo>
                  <a:pt x="243" y="126"/>
                  <a:pt x="243" y="126"/>
                  <a:pt x="243" y="126"/>
                </a:cubicBezTo>
                <a:cubicBezTo>
                  <a:pt x="243" y="126"/>
                  <a:pt x="242" y="126"/>
                  <a:pt x="242" y="126"/>
                </a:cubicBezTo>
                <a:cubicBezTo>
                  <a:pt x="238" y="134"/>
                  <a:pt x="233" y="142"/>
                  <a:pt x="226" y="147"/>
                </a:cubicBezTo>
                <a:cubicBezTo>
                  <a:pt x="252" y="154"/>
                  <a:pt x="272" y="178"/>
                  <a:pt x="272" y="206"/>
                </a:cubicBezTo>
                <a:cubicBezTo>
                  <a:pt x="272" y="224"/>
                  <a:pt x="272" y="224"/>
                  <a:pt x="272" y="224"/>
                </a:cubicBezTo>
                <a:cubicBezTo>
                  <a:pt x="304" y="222"/>
                  <a:pt x="322" y="213"/>
                  <a:pt x="322" y="213"/>
                </a:cubicBezTo>
                <a:cubicBezTo>
                  <a:pt x="324" y="212"/>
                  <a:pt x="324" y="212"/>
                  <a:pt x="324" y="212"/>
                </a:cubicBezTo>
                <a:cubicBezTo>
                  <a:pt x="324" y="173"/>
                  <a:pt x="324" y="173"/>
                  <a:pt x="324" y="173"/>
                </a:cubicBezTo>
                <a:cubicBezTo>
                  <a:pt x="324" y="147"/>
                  <a:pt x="302" y="126"/>
                  <a:pt x="276" y="126"/>
                </a:cubicBezTo>
                <a:close/>
                <a:moveTo>
                  <a:pt x="212" y="158"/>
                </a:moveTo>
                <a:cubicBezTo>
                  <a:pt x="180" y="158"/>
                  <a:pt x="180" y="158"/>
                  <a:pt x="180" y="158"/>
                </a:cubicBezTo>
                <a:cubicBezTo>
                  <a:pt x="178" y="169"/>
                  <a:pt x="172" y="179"/>
                  <a:pt x="164" y="186"/>
                </a:cubicBezTo>
                <a:cubicBezTo>
                  <a:pt x="163" y="187"/>
                  <a:pt x="162" y="187"/>
                  <a:pt x="162" y="188"/>
                </a:cubicBezTo>
                <a:cubicBezTo>
                  <a:pt x="164" y="188"/>
                  <a:pt x="167" y="189"/>
                  <a:pt x="170" y="190"/>
                </a:cubicBezTo>
                <a:cubicBezTo>
                  <a:pt x="176" y="192"/>
                  <a:pt x="182" y="196"/>
                  <a:pt x="187" y="200"/>
                </a:cubicBezTo>
                <a:cubicBezTo>
                  <a:pt x="190" y="203"/>
                  <a:pt x="193" y="206"/>
                  <a:pt x="196" y="209"/>
                </a:cubicBezTo>
                <a:cubicBezTo>
                  <a:pt x="197" y="211"/>
                  <a:pt x="198" y="212"/>
                  <a:pt x="199" y="214"/>
                </a:cubicBezTo>
                <a:cubicBezTo>
                  <a:pt x="201" y="217"/>
                  <a:pt x="203" y="221"/>
                  <a:pt x="204" y="225"/>
                </a:cubicBezTo>
                <a:cubicBezTo>
                  <a:pt x="207" y="231"/>
                  <a:pt x="208" y="239"/>
                  <a:pt x="209" y="246"/>
                </a:cubicBezTo>
                <a:cubicBezTo>
                  <a:pt x="209" y="256"/>
                  <a:pt x="209" y="256"/>
                  <a:pt x="209" y="256"/>
                </a:cubicBezTo>
                <a:cubicBezTo>
                  <a:pt x="240" y="255"/>
                  <a:pt x="258" y="246"/>
                  <a:pt x="258" y="246"/>
                </a:cubicBezTo>
                <a:cubicBezTo>
                  <a:pt x="260" y="245"/>
                  <a:pt x="260" y="245"/>
                  <a:pt x="260" y="245"/>
                </a:cubicBezTo>
                <a:cubicBezTo>
                  <a:pt x="260" y="206"/>
                  <a:pt x="260" y="206"/>
                  <a:pt x="260" y="206"/>
                </a:cubicBezTo>
                <a:cubicBezTo>
                  <a:pt x="260" y="180"/>
                  <a:pt x="239" y="158"/>
                  <a:pt x="212" y="158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49" name="Freeform 93"/>
          <p:cNvSpPr>
            <a:spLocks noEditPoints="1"/>
          </p:cNvSpPr>
          <p:nvPr/>
        </p:nvSpPr>
        <p:spPr bwMode="auto">
          <a:xfrm>
            <a:off x="5752167" y="1876053"/>
            <a:ext cx="616710" cy="398209"/>
          </a:xfrm>
          <a:custGeom>
            <a:avLst/>
            <a:gdLst/>
            <a:ahLst/>
            <a:cxnLst>
              <a:cxn ang="0">
                <a:pos x="263" y="49"/>
              </a:cxn>
              <a:cxn ang="0">
                <a:pos x="300" y="21"/>
              </a:cxn>
              <a:cxn ang="0">
                <a:pos x="327" y="58"/>
              </a:cxn>
              <a:cxn ang="0">
                <a:pos x="291" y="85"/>
              </a:cxn>
              <a:cxn ang="0">
                <a:pos x="263" y="49"/>
              </a:cxn>
              <a:cxn ang="0">
                <a:pos x="256" y="186"/>
              </a:cxn>
              <a:cxn ang="0">
                <a:pos x="256" y="79"/>
              </a:cxn>
              <a:cxn ang="0">
                <a:pos x="251" y="55"/>
              </a:cxn>
              <a:cxn ang="0">
                <a:pos x="210" y="19"/>
              </a:cxn>
              <a:cxn ang="0">
                <a:pos x="130" y="10"/>
              </a:cxn>
              <a:cxn ang="0">
                <a:pos x="100" y="45"/>
              </a:cxn>
              <a:cxn ang="0">
                <a:pos x="99" y="129"/>
              </a:cxn>
              <a:cxn ang="0">
                <a:pos x="11" y="179"/>
              </a:cxn>
              <a:cxn ang="0">
                <a:pos x="5" y="201"/>
              </a:cxn>
              <a:cxn ang="0">
                <a:pos x="19" y="209"/>
              </a:cxn>
              <a:cxn ang="0">
                <a:pos x="27" y="207"/>
              </a:cxn>
              <a:cxn ang="0">
                <a:pos x="128" y="150"/>
              </a:cxn>
              <a:cxn ang="0">
                <a:pos x="136" y="138"/>
              </a:cxn>
              <a:cxn ang="0">
                <a:pos x="141" y="96"/>
              </a:cxn>
              <a:cxn ang="0">
                <a:pos x="162" y="119"/>
              </a:cxn>
              <a:cxn ang="0">
                <a:pos x="102" y="180"/>
              </a:cxn>
              <a:cxn ang="0">
                <a:pos x="101" y="202"/>
              </a:cxn>
              <a:cxn ang="0">
                <a:pos x="124" y="203"/>
              </a:cxn>
              <a:cxn ang="0">
                <a:pos x="200" y="138"/>
              </a:cxn>
              <a:cxn ang="0">
                <a:pos x="203" y="119"/>
              </a:cxn>
              <a:cxn ang="0">
                <a:pos x="179" y="70"/>
              </a:cxn>
              <a:cxn ang="0">
                <a:pos x="186" y="72"/>
              </a:cxn>
              <a:cxn ang="0">
                <a:pos x="224" y="95"/>
              </a:cxn>
              <a:cxn ang="0">
                <a:pos x="224" y="95"/>
              </a:cxn>
              <a:cxn ang="0">
                <a:pos x="224" y="186"/>
              </a:cxn>
              <a:cxn ang="0">
                <a:pos x="225" y="192"/>
              </a:cxn>
              <a:cxn ang="0">
                <a:pos x="240" y="203"/>
              </a:cxn>
              <a:cxn ang="0">
                <a:pos x="251" y="197"/>
              </a:cxn>
              <a:cxn ang="0">
                <a:pos x="256" y="186"/>
              </a:cxn>
            </a:cxnLst>
            <a:rect l="0" t="0" r="r" b="b"/>
            <a:pathLst>
              <a:path w="330" h="213">
                <a:moveTo>
                  <a:pt x="263" y="49"/>
                </a:moveTo>
                <a:cubicBezTo>
                  <a:pt x="266" y="31"/>
                  <a:pt x="282" y="19"/>
                  <a:pt x="300" y="21"/>
                </a:cubicBezTo>
                <a:cubicBezTo>
                  <a:pt x="318" y="24"/>
                  <a:pt x="330" y="40"/>
                  <a:pt x="327" y="58"/>
                </a:cubicBezTo>
                <a:cubicBezTo>
                  <a:pt x="325" y="75"/>
                  <a:pt x="308" y="88"/>
                  <a:pt x="291" y="85"/>
                </a:cubicBezTo>
                <a:cubicBezTo>
                  <a:pt x="273" y="83"/>
                  <a:pt x="261" y="66"/>
                  <a:pt x="263" y="49"/>
                </a:cubicBezTo>
                <a:close/>
                <a:moveTo>
                  <a:pt x="256" y="186"/>
                </a:moveTo>
                <a:cubicBezTo>
                  <a:pt x="256" y="186"/>
                  <a:pt x="256" y="79"/>
                  <a:pt x="256" y="79"/>
                </a:cubicBezTo>
                <a:cubicBezTo>
                  <a:pt x="256" y="72"/>
                  <a:pt x="255" y="64"/>
                  <a:pt x="251" y="55"/>
                </a:cubicBezTo>
                <a:cubicBezTo>
                  <a:pt x="247" y="47"/>
                  <a:pt x="238" y="33"/>
                  <a:pt x="210" y="19"/>
                </a:cubicBezTo>
                <a:cubicBezTo>
                  <a:pt x="173" y="0"/>
                  <a:pt x="138" y="8"/>
                  <a:pt x="130" y="10"/>
                </a:cubicBezTo>
                <a:cubicBezTo>
                  <a:pt x="119" y="13"/>
                  <a:pt x="100" y="24"/>
                  <a:pt x="100" y="45"/>
                </a:cubicBezTo>
                <a:cubicBezTo>
                  <a:pt x="99" y="129"/>
                  <a:pt x="99" y="129"/>
                  <a:pt x="99" y="129"/>
                </a:cubicBezTo>
                <a:cubicBezTo>
                  <a:pt x="11" y="179"/>
                  <a:pt x="11" y="179"/>
                  <a:pt x="11" y="179"/>
                </a:cubicBezTo>
                <a:cubicBezTo>
                  <a:pt x="3" y="184"/>
                  <a:pt x="0" y="194"/>
                  <a:pt x="5" y="201"/>
                </a:cubicBezTo>
                <a:cubicBezTo>
                  <a:pt x="8" y="207"/>
                  <a:pt x="13" y="209"/>
                  <a:pt x="19" y="209"/>
                </a:cubicBezTo>
                <a:cubicBezTo>
                  <a:pt x="21" y="209"/>
                  <a:pt x="24" y="209"/>
                  <a:pt x="27" y="207"/>
                </a:cubicBezTo>
                <a:cubicBezTo>
                  <a:pt x="128" y="150"/>
                  <a:pt x="128" y="150"/>
                  <a:pt x="128" y="150"/>
                </a:cubicBezTo>
                <a:cubicBezTo>
                  <a:pt x="133" y="147"/>
                  <a:pt x="136" y="143"/>
                  <a:pt x="136" y="138"/>
                </a:cubicBezTo>
                <a:cubicBezTo>
                  <a:pt x="141" y="96"/>
                  <a:pt x="141" y="96"/>
                  <a:pt x="141" y="96"/>
                </a:cubicBezTo>
                <a:cubicBezTo>
                  <a:pt x="162" y="119"/>
                  <a:pt x="162" y="119"/>
                  <a:pt x="162" y="119"/>
                </a:cubicBezTo>
                <a:cubicBezTo>
                  <a:pt x="102" y="180"/>
                  <a:pt x="102" y="180"/>
                  <a:pt x="102" y="180"/>
                </a:cubicBezTo>
                <a:cubicBezTo>
                  <a:pt x="102" y="180"/>
                  <a:pt x="92" y="190"/>
                  <a:pt x="101" y="202"/>
                </a:cubicBezTo>
                <a:cubicBezTo>
                  <a:pt x="110" y="213"/>
                  <a:pt x="124" y="203"/>
                  <a:pt x="124" y="203"/>
                </a:cubicBezTo>
                <a:cubicBezTo>
                  <a:pt x="200" y="138"/>
                  <a:pt x="200" y="138"/>
                  <a:pt x="200" y="138"/>
                </a:cubicBezTo>
                <a:cubicBezTo>
                  <a:pt x="205" y="133"/>
                  <a:pt x="207" y="127"/>
                  <a:pt x="203" y="119"/>
                </a:cubicBezTo>
                <a:cubicBezTo>
                  <a:pt x="179" y="70"/>
                  <a:pt x="179" y="70"/>
                  <a:pt x="179" y="70"/>
                </a:cubicBezTo>
                <a:cubicBezTo>
                  <a:pt x="182" y="71"/>
                  <a:pt x="184" y="72"/>
                  <a:pt x="186" y="72"/>
                </a:cubicBezTo>
                <a:cubicBezTo>
                  <a:pt x="203" y="79"/>
                  <a:pt x="219" y="91"/>
                  <a:pt x="224" y="95"/>
                </a:cubicBezTo>
                <a:cubicBezTo>
                  <a:pt x="224" y="95"/>
                  <a:pt x="224" y="95"/>
                  <a:pt x="224" y="95"/>
                </a:cubicBezTo>
                <a:cubicBezTo>
                  <a:pt x="224" y="186"/>
                  <a:pt x="224" y="186"/>
                  <a:pt x="224" y="186"/>
                </a:cubicBezTo>
                <a:cubicBezTo>
                  <a:pt x="224" y="188"/>
                  <a:pt x="224" y="190"/>
                  <a:pt x="225" y="192"/>
                </a:cubicBezTo>
                <a:cubicBezTo>
                  <a:pt x="227" y="196"/>
                  <a:pt x="230" y="202"/>
                  <a:pt x="240" y="203"/>
                </a:cubicBezTo>
                <a:cubicBezTo>
                  <a:pt x="245" y="203"/>
                  <a:pt x="249" y="200"/>
                  <a:pt x="251" y="197"/>
                </a:cubicBezTo>
                <a:cubicBezTo>
                  <a:pt x="254" y="194"/>
                  <a:pt x="256" y="190"/>
                  <a:pt x="256" y="186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50" name="Freeform 97"/>
          <p:cNvSpPr>
            <a:spLocks noEditPoints="1"/>
          </p:cNvSpPr>
          <p:nvPr/>
        </p:nvSpPr>
        <p:spPr bwMode="auto">
          <a:xfrm>
            <a:off x="6709067" y="1696972"/>
            <a:ext cx="441750" cy="650750"/>
          </a:xfrm>
          <a:custGeom>
            <a:avLst/>
            <a:gdLst/>
            <a:ahLst/>
            <a:cxnLst>
              <a:cxn ang="0">
                <a:pos x="125" y="0"/>
              </a:cxn>
              <a:cxn ang="0">
                <a:pos x="158" y="33"/>
              </a:cxn>
              <a:cxn ang="0">
                <a:pos x="125" y="65"/>
              </a:cxn>
              <a:cxn ang="0">
                <a:pos x="93" y="33"/>
              </a:cxn>
              <a:cxn ang="0">
                <a:pos x="125" y="0"/>
              </a:cxn>
              <a:cxn ang="0">
                <a:pos x="42" y="170"/>
              </a:cxn>
              <a:cxn ang="0">
                <a:pos x="42" y="170"/>
              </a:cxn>
              <a:cxn ang="0">
                <a:pos x="66" y="191"/>
              </a:cxn>
              <a:cxn ang="0">
                <a:pos x="60" y="241"/>
              </a:cxn>
              <a:cxn ang="0">
                <a:pos x="11" y="320"/>
              </a:cxn>
              <a:cxn ang="0">
                <a:pos x="17" y="345"/>
              </a:cxn>
              <a:cxn ang="0">
                <a:pos x="26" y="348"/>
              </a:cxn>
              <a:cxn ang="0">
                <a:pos x="41" y="339"/>
              </a:cxn>
              <a:cxn ang="0">
                <a:pos x="93" y="256"/>
              </a:cxn>
              <a:cxn ang="0">
                <a:pos x="95" y="249"/>
              </a:cxn>
              <a:cxn ang="0">
                <a:pos x="100" y="216"/>
              </a:cxn>
              <a:cxn ang="0">
                <a:pos x="66" y="191"/>
              </a:cxn>
              <a:cxn ang="0">
                <a:pos x="222" y="137"/>
              </a:cxn>
              <a:cxn ang="0">
                <a:pos x="175" y="120"/>
              </a:cxn>
              <a:cxn ang="0">
                <a:pos x="153" y="92"/>
              </a:cxn>
              <a:cxn ang="0">
                <a:pos x="130" y="72"/>
              </a:cxn>
              <a:cxn ang="0">
                <a:pos x="106" y="71"/>
              </a:cxn>
              <a:cxn ang="0">
                <a:pos x="95" y="74"/>
              </a:cxn>
              <a:cxn ang="0">
                <a:pos x="52" y="93"/>
              </a:cxn>
              <a:cxn ang="0">
                <a:pos x="34" y="105"/>
              </a:cxn>
              <a:cxn ang="0">
                <a:pos x="5" y="155"/>
              </a:cxn>
              <a:cxn ang="0">
                <a:pos x="12" y="180"/>
              </a:cxn>
              <a:cxn ang="0">
                <a:pos x="21" y="182"/>
              </a:cxn>
              <a:cxn ang="0">
                <a:pos x="37" y="173"/>
              </a:cxn>
              <a:cxn ang="0">
                <a:pos x="62" y="128"/>
              </a:cxn>
              <a:cxn ang="0">
                <a:pos x="82" y="119"/>
              </a:cxn>
              <a:cxn ang="0">
                <a:pos x="68" y="182"/>
              </a:cxn>
              <a:cxn ang="0">
                <a:pos x="101" y="206"/>
              </a:cxn>
              <a:cxn ang="0">
                <a:pos x="151" y="242"/>
              </a:cxn>
              <a:cxn ang="0">
                <a:pos x="151" y="329"/>
              </a:cxn>
              <a:cxn ang="0">
                <a:pos x="169" y="347"/>
              </a:cxn>
              <a:cxn ang="0">
                <a:pos x="187" y="329"/>
              </a:cxn>
              <a:cxn ang="0">
                <a:pos x="187" y="233"/>
              </a:cxn>
              <a:cxn ang="0">
                <a:pos x="180" y="218"/>
              </a:cxn>
              <a:cxn ang="0">
                <a:pos x="125" y="179"/>
              </a:cxn>
              <a:cxn ang="0">
                <a:pos x="137" y="130"/>
              </a:cxn>
              <a:cxn ang="0">
                <a:pos x="150" y="146"/>
              </a:cxn>
              <a:cxn ang="0">
                <a:pos x="158" y="152"/>
              </a:cxn>
              <a:cxn ang="0">
                <a:pos x="209" y="171"/>
              </a:cxn>
              <a:cxn ang="0">
                <a:pos x="233" y="160"/>
              </a:cxn>
              <a:cxn ang="0">
                <a:pos x="222" y="137"/>
              </a:cxn>
            </a:cxnLst>
            <a:rect l="0" t="0" r="r" b="b"/>
            <a:pathLst>
              <a:path w="236" h="348">
                <a:moveTo>
                  <a:pt x="125" y="0"/>
                </a:moveTo>
                <a:cubicBezTo>
                  <a:pt x="143" y="0"/>
                  <a:pt x="158" y="15"/>
                  <a:pt x="158" y="33"/>
                </a:cubicBezTo>
                <a:cubicBezTo>
                  <a:pt x="158" y="51"/>
                  <a:pt x="143" y="65"/>
                  <a:pt x="125" y="65"/>
                </a:cubicBezTo>
                <a:cubicBezTo>
                  <a:pt x="108" y="65"/>
                  <a:pt x="93" y="51"/>
                  <a:pt x="93" y="33"/>
                </a:cubicBezTo>
                <a:cubicBezTo>
                  <a:pt x="93" y="15"/>
                  <a:pt x="108" y="0"/>
                  <a:pt x="125" y="0"/>
                </a:cubicBezTo>
                <a:close/>
                <a:moveTo>
                  <a:pt x="42" y="170"/>
                </a:moveTo>
                <a:cubicBezTo>
                  <a:pt x="42" y="170"/>
                  <a:pt x="42" y="170"/>
                  <a:pt x="42" y="170"/>
                </a:cubicBezTo>
                <a:moveTo>
                  <a:pt x="66" y="191"/>
                </a:moveTo>
                <a:cubicBezTo>
                  <a:pt x="60" y="241"/>
                  <a:pt x="60" y="241"/>
                  <a:pt x="60" y="241"/>
                </a:cubicBezTo>
                <a:cubicBezTo>
                  <a:pt x="11" y="320"/>
                  <a:pt x="11" y="320"/>
                  <a:pt x="11" y="320"/>
                </a:cubicBezTo>
                <a:cubicBezTo>
                  <a:pt x="5" y="329"/>
                  <a:pt x="8" y="340"/>
                  <a:pt x="17" y="345"/>
                </a:cubicBezTo>
                <a:cubicBezTo>
                  <a:pt x="20" y="347"/>
                  <a:pt x="23" y="348"/>
                  <a:pt x="26" y="348"/>
                </a:cubicBezTo>
                <a:cubicBezTo>
                  <a:pt x="32" y="348"/>
                  <a:pt x="38" y="345"/>
                  <a:pt x="41" y="339"/>
                </a:cubicBezTo>
                <a:cubicBezTo>
                  <a:pt x="93" y="256"/>
                  <a:pt x="93" y="256"/>
                  <a:pt x="93" y="256"/>
                </a:cubicBezTo>
                <a:cubicBezTo>
                  <a:pt x="94" y="254"/>
                  <a:pt x="95" y="252"/>
                  <a:pt x="95" y="249"/>
                </a:cubicBezTo>
                <a:cubicBezTo>
                  <a:pt x="100" y="216"/>
                  <a:pt x="100" y="216"/>
                  <a:pt x="100" y="216"/>
                </a:cubicBezTo>
                <a:lnTo>
                  <a:pt x="66" y="191"/>
                </a:lnTo>
                <a:close/>
                <a:moveTo>
                  <a:pt x="222" y="137"/>
                </a:moveTo>
                <a:cubicBezTo>
                  <a:pt x="175" y="120"/>
                  <a:pt x="175" y="120"/>
                  <a:pt x="175" y="120"/>
                </a:cubicBezTo>
                <a:cubicBezTo>
                  <a:pt x="167" y="110"/>
                  <a:pt x="160" y="101"/>
                  <a:pt x="153" y="92"/>
                </a:cubicBezTo>
                <a:cubicBezTo>
                  <a:pt x="146" y="85"/>
                  <a:pt x="140" y="74"/>
                  <a:pt x="130" y="72"/>
                </a:cubicBezTo>
                <a:cubicBezTo>
                  <a:pt x="125" y="72"/>
                  <a:pt x="110" y="70"/>
                  <a:pt x="106" y="71"/>
                </a:cubicBezTo>
                <a:cubicBezTo>
                  <a:pt x="102" y="71"/>
                  <a:pt x="98" y="73"/>
                  <a:pt x="95" y="74"/>
                </a:cubicBezTo>
                <a:cubicBezTo>
                  <a:pt x="52" y="93"/>
                  <a:pt x="52" y="93"/>
                  <a:pt x="52" y="93"/>
                </a:cubicBezTo>
                <a:cubicBezTo>
                  <a:pt x="46" y="96"/>
                  <a:pt x="38" y="98"/>
                  <a:pt x="34" y="105"/>
                </a:cubicBezTo>
                <a:cubicBezTo>
                  <a:pt x="5" y="155"/>
                  <a:pt x="5" y="155"/>
                  <a:pt x="5" y="155"/>
                </a:cubicBezTo>
                <a:cubicBezTo>
                  <a:pt x="0" y="163"/>
                  <a:pt x="3" y="175"/>
                  <a:pt x="12" y="180"/>
                </a:cubicBezTo>
                <a:cubicBezTo>
                  <a:pt x="14" y="181"/>
                  <a:pt x="18" y="182"/>
                  <a:pt x="21" y="182"/>
                </a:cubicBezTo>
                <a:cubicBezTo>
                  <a:pt x="27" y="182"/>
                  <a:pt x="33" y="179"/>
                  <a:pt x="37" y="173"/>
                </a:cubicBezTo>
                <a:cubicBezTo>
                  <a:pt x="62" y="128"/>
                  <a:pt x="62" y="128"/>
                  <a:pt x="62" y="128"/>
                </a:cubicBezTo>
                <a:cubicBezTo>
                  <a:pt x="82" y="119"/>
                  <a:pt x="82" y="119"/>
                  <a:pt x="82" y="119"/>
                </a:cubicBezTo>
                <a:cubicBezTo>
                  <a:pt x="68" y="182"/>
                  <a:pt x="68" y="182"/>
                  <a:pt x="68" y="182"/>
                </a:cubicBezTo>
                <a:cubicBezTo>
                  <a:pt x="101" y="206"/>
                  <a:pt x="101" y="206"/>
                  <a:pt x="101" y="206"/>
                </a:cubicBezTo>
                <a:cubicBezTo>
                  <a:pt x="151" y="242"/>
                  <a:pt x="151" y="242"/>
                  <a:pt x="151" y="242"/>
                </a:cubicBezTo>
                <a:cubicBezTo>
                  <a:pt x="151" y="329"/>
                  <a:pt x="151" y="329"/>
                  <a:pt x="151" y="329"/>
                </a:cubicBezTo>
                <a:cubicBezTo>
                  <a:pt x="151" y="339"/>
                  <a:pt x="159" y="347"/>
                  <a:pt x="169" y="347"/>
                </a:cubicBezTo>
                <a:cubicBezTo>
                  <a:pt x="179" y="347"/>
                  <a:pt x="187" y="339"/>
                  <a:pt x="187" y="329"/>
                </a:cubicBezTo>
                <a:cubicBezTo>
                  <a:pt x="187" y="233"/>
                  <a:pt x="187" y="233"/>
                  <a:pt x="187" y="233"/>
                </a:cubicBezTo>
                <a:cubicBezTo>
                  <a:pt x="187" y="227"/>
                  <a:pt x="185" y="222"/>
                  <a:pt x="180" y="218"/>
                </a:cubicBezTo>
                <a:cubicBezTo>
                  <a:pt x="125" y="179"/>
                  <a:pt x="125" y="179"/>
                  <a:pt x="125" y="179"/>
                </a:cubicBezTo>
                <a:cubicBezTo>
                  <a:pt x="137" y="130"/>
                  <a:pt x="137" y="130"/>
                  <a:pt x="137" y="130"/>
                </a:cubicBezTo>
                <a:cubicBezTo>
                  <a:pt x="150" y="146"/>
                  <a:pt x="150" y="146"/>
                  <a:pt x="150" y="146"/>
                </a:cubicBezTo>
                <a:cubicBezTo>
                  <a:pt x="153" y="149"/>
                  <a:pt x="155" y="151"/>
                  <a:pt x="158" y="152"/>
                </a:cubicBezTo>
                <a:cubicBezTo>
                  <a:pt x="209" y="171"/>
                  <a:pt x="209" y="171"/>
                  <a:pt x="209" y="171"/>
                </a:cubicBezTo>
                <a:cubicBezTo>
                  <a:pt x="219" y="174"/>
                  <a:pt x="229" y="169"/>
                  <a:pt x="233" y="160"/>
                </a:cubicBezTo>
                <a:cubicBezTo>
                  <a:pt x="236" y="150"/>
                  <a:pt x="231" y="140"/>
                  <a:pt x="222" y="13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51" name="Freeform 101"/>
          <p:cNvSpPr>
            <a:spLocks noEditPoints="1"/>
          </p:cNvSpPr>
          <p:nvPr/>
        </p:nvSpPr>
        <p:spPr bwMode="auto">
          <a:xfrm>
            <a:off x="7584369" y="1699217"/>
            <a:ext cx="538333" cy="647584"/>
          </a:xfrm>
          <a:custGeom>
            <a:avLst/>
            <a:gdLst/>
            <a:ahLst/>
            <a:cxnLst>
              <a:cxn ang="0">
                <a:pos x="150" y="29"/>
              </a:cxn>
              <a:cxn ang="0">
                <a:pos x="89" y="190"/>
              </a:cxn>
              <a:cxn ang="0">
                <a:pos x="7" y="311"/>
              </a:cxn>
              <a:cxn ang="0">
                <a:pos x="43" y="336"/>
              </a:cxn>
              <a:cxn ang="0">
                <a:pos x="63" y="277"/>
              </a:cxn>
              <a:cxn ang="0">
                <a:pos x="121" y="219"/>
              </a:cxn>
              <a:cxn ang="0">
                <a:pos x="106" y="102"/>
              </a:cxn>
              <a:cxn ang="0">
                <a:pos x="93" y="184"/>
              </a:cxn>
              <a:cxn ang="0">
                <a:pos x="93" y="261"/>
              </a:cxn>
              <a:cxn ang="0">
                <a:pos x="70" y="295"/>
              </a:cxn>
              <a:cxn ang="0">
                <a:pos x="100" y="306"/>
              </a:cxn>
              <a:cxn ang="0">
                <a:pos x="207" y="247"/>
              </a:cxn>
              <a:cxn ang="0">
                <a:pos x="158" y="184"/>
              </a:cxn>
              <a:cxn ang="0">
                <a:pos x="189" y="188"/>
              </a:cxn>
              <a:cxn ang="0">
                <a:pos x="191" y="192"/>
              </a:cxn>
              <a:cxn ang="0">
                <a:pos x="194" y="195"/>
              </a:cxn>
              <a:cxn ang="0">
                <a:pos x="199" y="198"/>
              </a:cxn>
              <a:cxn ang="0">
                <a:pos x="204" y="199"/>
              </a:cxn>
              <a:cxn ang="0">
                <a:pos x="209" y="199"/>
              </a:cxn>
              <a:cxn ang="0">
                <a:pos x="212" y="197"/>
              </a:cxn>
              <a:cxn ang="0">
                <a:pos x="216" y="196"/>
              </a:cxn>
              <a:cxn ang="0">
                <a:pos x="280" y="122"/>
              </a:cxn>
              <a:cxn ang="0">
                <a:pos x="276" y="119"/>
              </a:cxn>
              <a:cxn ang="0">
                <a:pos x="270" y="117"/>
              </a:cxn>
              <a:cxn ang="0">
                <a:pos x="268" y="117"/>
              </a:cxn>
              <a:cxn ang="0">
                <a:pos x="262" y="119"/>
              </a:cxn>
              <a:cxn ang="0">
                <a:pos x="214" y="155"/>
              </a:cxn>
              <a:cxn ang="0">
                <a:pos x="52" y="63"/>
              </a:cxn>
              <a:cxn ang="0">
                <a:pos x="52" y="63"/>
              </a:cxn>
              <a:cxn ang="0">
                <a:pos x="48" y="63"/>
              </a:cxn>
              <a:cxn ang="0">
                <a:pos x="45" y="64"/>
              </a:cxn>
              <a:cxn ang="0">
                <a:pos x="40" y="66"/>
              </a:cxn>
              <a:cxn ang="0">
                <a:pos x="37" y="69"/>
              </a:cxn>
              <a:cxn ang="0">
                <a:pos x="34" y="74"/>
              </a:cxn>
              <a:cxn ang="0">
                <a:pos x="33" y="78"/>
              </a:cxn>
              <a:cxn ang="0">
                <a:pos x="33" y="82"/>
              </a:cxn>
              <a:cxn ang="0">
                <a:pos x="45" y="170"/>
              </a:cxn>
              <a:cxn ang="0">
                <a:pos x="47" y="174"/>
              </a:cxn>
              <a:cxn ang="0">
                <a:pos x="50" y="178"/>
              </a:cxn>
              <a:cxn ang="0">
                <a:pos x="54" y="180"/>
              </a:cxn>
              <a:cxn ang="0">
                <a:pos x="59" y="181"/>
              </a:cxn>
              <a:cxn ang="0">
                <a:pos x="64" y="181"/>
              </a:cxn>
            </a:cxnLst>
            <a:rect l="0" t="0" r="r" b="b"/>
            <a:pathLst>
              <a:path w="288" h="346">
                <a:moveTo>
                  <a:pt x="219" y="57"/>
                </a:moveTo>
                <a:cubicBezTo>
                  <a:pt x="212" y="76"/>
                  <a:pt x="190" y="85"/>
                  <a:pt x="171" y="78"/>
                </a:cubicBezTo>
                <a:cubicBezTo>
                  <a:pt x="152" y="70"/>
                  <a:pt x="142" y="48"/>
                  <a:pt x="150" y="29"/>
                </a:cubicBezTo>
                <a:cubicBezTo>
                  <a:pt x="158" y="10"/>
                  <a:pt x="179" y="0"/>
                  <a:pt x="199" y="8"/>
                </a:cubicBezTo>
                <a:cubicBezTo>
                  <a:pt x="218" y="16"/>
                  <a:pt x="227" y="38"/>
                  <a:pt x="219" y="57"/>
                </a:cubicBezTo>
                <a:close/>
                <a:moveTo>
                  <a:pt x="89" y="190"/>
                </a:moveTo>
                <a:cubicBezTo>
                  <a:pt x="88" y="190"/>
                  <a:pt x="88" y="190"/>
                  <a:pt x="88" y="190"/>
                </a:cubicBezTo>
                <a:cubicBezTo>
                  <a:pt x="88" y="190"/>
                  <a:pt x="88" y="190"/>
                  <a:pt x="88" y="190"/>
                </a:cubicBezTo>
                <a:cubicBezTo>
                  <a:pt x="7" y="311"/>
                  <a:pt x="7" y="311"/>
                  <a:pt x="7" y="311"/>
                </a:cubicBezTo>
                <a:cubicBezTo>
                  <a:pt x="0" y="321"/>
                  <a:pt x="3" y="335"/>
                  <a:pt x="13" y="342"/>
                </a:cubicBezTo>
                <a:cubicBezTo>
                  <a:pt x="16" y="344"/>
                  <a:pt x="19" y="345"/>
                  <a:pt x="22" y="345"/>
                </a:cubicBezTo>
                <a:cubicBezTo>
                  <a:pt x="31" y="346"/>
                  <a:pt x="38" y="342"/>
                  <a:pt x="43" y="336"/>
                </a:cubicBezTo>
                <a:cubicBezTo>
                  <a:pt x="66" y="302"/>
                  <a:pt x="66" y="302"/>
                  <a:pt x="66" y="302"/>
                </a:cubicBezTo>
                <a:cubicBezTo>
                  <a:pt x="65" y="301"/>
                  <a:pt x="65" y="300"/>
                  <a:pt x="64" y="299"/>
                </a:cubicBezTo>
                <a:cubicBezTo>
                  <a:pt x="61" y="292"/>
                  <a:pt x="60" y="284"/>
                  <a:pt x="63" y="277"/>
                </a:cubicBezTo>
                <a:cubicBezTo>
                  <a:pt x="66" y="269"/>
                  <a:pt x="71" y="264"/>
                  <a:pt x="78" y="260"/>
                </a:cubicBezTo>
                <a:cubicBezTo>
                  <a:pt x="101" y="249"/>
                  <a:pt x="101" y="249"/>
                  <a:pt x="101" y="249"/>
                </a:cubicBezTo>
                <a:cubicBezTo>
                  <a:pt x="121" y="219"/>
                  <a:pt x="121" y="219"/>
                  <a:pt x="121" y="219"/>
                </a:cubicBezTo>
                <a:lnTo>
                  <a:pt x="89" y="190"/>
                </a:lnTo>
                <a:close/>
                <a:moveTo>
                  <a:pt x="70" y="99"/>
                </a:moveTo>
                <a:cubicBezTo>
                  <a:pt x="106" y="102"/>
                  <a:pt x="106" y="102"/>
                  <a:pt x="106" y="102"/>
                </a:cubicBezTo>
                <a:cubicBezTo>
                  <a:pt x="92" y="138"/>
                  <a:pt x="92" y="138"/>
                  <a:pt x="92" y="138"/>
                </a:cubicBezTo>
                <a:cubicBezTo>
                  <a:pt x="89" y="144"/>
                  <a:pt x="79" y="169"/>
                  <a:pt x="93" y="183"/>
                </a:cubicBezTo>
                <a:cubicBezTo>
                  <a:pt x="93" y="184"/>
                  <a:pt x="93" y="184"/>
                  <a:pt x="93" y="184"/>
                </a:cubicBezTo>
                <a:cubicBezTo>
                  <a:pt x="125" y="213"/>
                  <a:pt x="125" y="213"/>
                  <a:pt x="125" y="213"/>
                </a:cubicBezTo>
                <a:cubicBezTo>
                  <a:pt x="149" y="234"/>
                  <a:pt x="149" y="234"/>
                  <a:pt x="149" y="234"/>
                </a:cubicBezTo>
                <a:cubicBezTo>
                  <a:pt x="93" y="261"/>
                  <a:pt x="93" y="261"/>
                  <a:pt x="93" y="261"/>
                </a:cubicBezTo>
                <a:cubicBezTo>
                  <a:pt x="81" y="267"/>
                  <a:pt x="81" y="267"/>
                  <a:pt x="81" y="267"/>
                </a:cubicBezTo>
                <a:cubicBezTo>
                  <a:pt x="76" y="269"/>
                  <a:pt x="72" y="274"/>
                  <a:pt x="70" y="279"/>
                </a:cubicBezTo>
                <a:cubicBezTo>
                  <a:pt x="68" y="284"/>
                  <a:pt x="68" y="290"/>
                  <a:pt x="70" y="295"/>
                </a:cubicBezTo>
                <a:cubicBezTo>
                  <a:pt x="71" y="295"/>
                  <a:pt x="71" y="295"/>
                  <a:pt x="71" y="296"/>
                </a:cubicBezTo>
                <a:cubicBezTo>
                  <a:pt x="74" y="303"/>
                  <a:pt x="82" y="308"/>
                  <a:pt x="91" y="308"/>
                </a:cubicBezTo>
                <a:cubicBezTo>
                  <a:pt x="94" y="308"/>
                  <a:pt x="97" y="308"/>
                  <a:pt x="100" y="306"/>
                </a:cubicBezTo>
                <a:cubicBezTo>
                  <a:pt x="196" y="260"/>
                  <a:pt x="196" y="260"/>
                  <a:pt x="196" y="260"/>
                </a:cubicBezTo>
                <a:cubicBezTo>
                  <a:pt x="201" y="258"/>
                  <a:pt x="205" y="254"/>
                  <a:pt x="207" y="248"/>
                </a:cubicBezTo>
                <a:cubicBezTo>
                  <a:pt x="207" y="248"/>
                  <a:pt x="207" y="248"/>
                  <a:pt x="207" y="247"/>
                </a:cubicBezTo>
                <a:cubicBezTo>
                  <a:pt x="208" y="244"/>
                  <a:pt x="209" y="241"/>
                  <a:pt x="209" y="238"/>
                </a:cubicBezTo>
                <a:cubicBezTo>
                  <a:pt x="208" y="232"/>
                  <a:pt x="206" y="227"/>
                  <a:pt x="201" y="223"/>
                </a:cubicBezTo>
                <a:cubicBezTo>
                  <a:pt x="158" y="184"/>
                  <a:pt x="158" y="184"/>
                  <a:pt x="158" y="184"/>
                </a:cubicBezTo>
                <a:cubicBezTo>
                  <a:pt x="162" y="178"/>
                  <a:pt x="175" y="155"/>
                  <a:pt x="175" y="155"/>
                </a:cubicBezTo>
                <a:cubicBezTo>
                  <a:pt x="189" y="188"/>
                  <a:pt x="189" y="188"/>
                  <a:pt x="189" y="188"/>
                </a:cubicBezTo>
                <a:cubicBezTo>
                  <a:pt x="189" y="188"/>
                  <a:pt x="189" y="188"/>
                  <a:pt x="189" y="188"/>
                </a:cubicBezTo>
                <a:cubicBezTo>
                  <a:pt x="190" y="189"/>
                  <a:pt x="190" y="189"/>
                  <a:pt x="190" y="190"/>
                </a:cubicBezTo>
                <a:cubicBezTo>
                  <a:pt x="190" y="190"/>
                  <a:pt x="191" y="191"/>
                  <a:pt x="191" y="191"/>
                </a:cubicBezTo>
                <a:cubicBezTo>
                  <a:pt x="191" y="191"/>
                  <a:pt x="191" y="192"/>
                  <a:pt x="191" y="192"/>
                </a:cubicBezTo>
                <a:cubicBezTo>
                  <a:pt x="191" y="192"/>
                  <a:pt x="192" y="192"/>
                  <a:pt x="192" y="192"/>
                </a:cubicBezTo>
                <a:cubicBezTo>
                  <a:pt x="192" y="193"/>
                  <a:pt x="193" y="194"/>
                  <a:pt x="193" y="194"/>
                </a:cubicBezTo>
                <a:cubicBezTo>
                  <a:pt x="194" y="194"/>
                  <a:pt x="194" y="195"/>
                  <a:pt x="194" y="195"/>
                </a:cubicBezTo>
                <a:cubicBezTo>
                  <a:pt x="195" y="195"/>
                  <a:pt x="195" y="196"/>
                  <a:pt x="196" y="196"/>
                </a:cubicBezTo>
                <a:cubicBezTo>
                  <a:pt x="196" y="196"/>
                  <a:pt x="197" y="197"/>
                  <a:pt x="197" y="197"/>
                </a:cubicBezTo>
                <a:cubicBezTo>
                  <a:pt x="198" y="197"/>
                  <a:pt x="198" y="197"/>
                  <a:pt x="199" y="198"/>
                </a:cubicBezTo>
                <a:cubicBezTo>
                  <a:pt x="199" y="198"/>
                  <a:pt x="200" y="198"/>
                  <a:pt x="200" y="198"/>
                </a:cubicBezTo>
                <a:cubicBezTo>
                  <a:pt x="201" y="198"/>
                  <a:pt x="202" y="198"/>
                  <a:pt x="202" y="199"/>
                </a:cubicBezTo>
                <a:cubicBezTo>
                  <a:pt x="203" y="199"/>
                  <a:pt x="203" y="199"/>
                  <a:pt x="204" y="199"/>
                </a:cubicBezTo>
                <a:cubicBezTo>
                  <a:pt x="204" y="199"/>
                  <a:pt x="205" y="199"/>
                  <a:pt x="205" y="199"/>
                </a:cubicBezTo>
                <a:cubicBezTo>
                  <a:pt x="206" y="199"/>
                  <a:pt x="207" y="199"/>
                  <a:pt x="207" y="199"/>
                </a:cubicBezTo>
                <a:cubicBezTo>
                  <a:pt x="208" y="199"/>
                  <a:pt x="208" y="199"/>
                  <a:pt x="209" y="199"/>
                </a:cubicBezTo>
                <a:cubicBezTo>
                  <a:pt x="209" y="198"/>
                  <a:pt x="210" y="198"/>
                  <a:pt x="210" y="198"/>
                </a:cubicBezTo>
                <a:cubicBezTo>
                  <a:pt x="211" y="198"/>
                  <a:pt x="211" y="198"/>
                  <a:pt x="212" y="198"/>
                </a:cubicBezTo>
                <a:cubicBezTo>
                  <a:pt x="212" y="198"/>
                  <a:pt x="212" y="198"/>
                  <a:pt x="212" y="197"/>
                </a:cubicBezTo>
                <a:cubicBezTo>
                  <a:pt x="213" y="197"/>
                  <a:pt x="213" y="197"/>
                  <a:pt x="214" y="197"/>
                </a:cubicBezTo>
                <a:cubicBezTo>
                  <a:pt x="214" y="196"/>
                  <a:pt x="215" y="196"/>
                  <a:pt x="215" y="196"/>
                </a:cubicBezTo>
                <a:cubicBezTo>
                  <a:pt x="215" y="196"/>
                  <a:pt x="215" y="196"/>
                  <a:pt x="216" y="196"/>
                </a:cubicBezTo>
                <a:cubicBezTo>
                  <a:pt x="279" y="149"/>
                  <a:pt x="279" y="149"/>
                  <a:pt x="279" y="149"/>
                </a:cubicBezTo>
                <a:cubicBezTo>
                  <a:pt x="287" y="143"/>
                  <a:pt x="288" y="132"/>
                  <a:pt x="283" y="125"/>
                </a:cubicBezTo>
                <a:cubicBezTo>
                  <a:pt x="282" y="123"/>
                  <a:pt x="281" y="123"/>
                  <a:pt x="280" y="122"/>
                </a:cubicBezTo>
                <a:cubicBezTo>
                  <a:pt x="280" y="121"/>
                  <a:pt x="280" y="121"/>
                  <a:pt x="279" y="121"/>
                </a:cubicBezTo>
                <a:cubicBezTo>
                  <a:pt x="279" y="120"/>
                  <a:pt x="278" y="120"/>
                  <a:pt x="277" y="120"/>
                </a:cubicBezTo>
                <a:cubicBezTo>
                  <a:pt x="277" y="119"/>
                  <a:pt x="276" y="119"/>
                  <a:pt x="276" y="119"/>
                </a:cubicBezTo>
                <a:cubicBezTo>
                  <a:pt x="275" y="119"/>
                  <a:pt x="274" y="118"/>
                  <a:pt x="274" y="118"/>
                </a:cubicBezTo>
                <a:cubicBezTo>
                  <a:pt x="273" y="118"/>
                  <a:pt x="273" y="118"/>
                  <a:pt x="272" y="118"/>
                </a:cubicBezTo>
                <a:cubicBezTo>
                  <a:pt x="271" y="118"/>
                  <a:pt x="270" y="117"/>
                  <a:pt x="270" y="117"/>
                </a:cubicBezTo>
                <a:cubicBezTo>
                  <a:pt x="269" y="117"/>
                  <a:pt x="269" y="117"/>
                  <a:pt x="269" y="117"/>
                </a:cubicBezTo>
                <a:cubicBezTo>
                  <a:pt x="269" y="117"/>
                  <a:pt x="269" y="117"/>
                  <a:pt x="268" y="117"/>
                </a:cubicBezTo>
                <a:cubicBezTo>
                  <a:pt x="268" y="117"/>
                  <a:pt x="268" y="117"/>
                  <a:pt x="268" y="117"/>
                </a:cubicBezTo>
                <a:cubicBezTo>
                  <a:pt x="267" y="117"/>
                  <a:pt x="266" y="118"/>
                  <a:pt x="265" y="118"/>
                </a:cubicBezTo>
                <a:cubicBezTo>
                  <a:pt x="265" y="118"/>
                  <a:pt x="265" y="118"/>
                  <a:pt x="264" y="118"/>
                </a:cubicBezTo>
                <a:cubicBezTo>
                  <a:pt x="264" y="118"/>
                  <a:pt x="263" y="118"/>
                  <a:pt x="262" y="119"/>
                </a:cubicBezTo>
                <a:cubicBezTo>
                  <a:pt x="262" y="119"/>
                  <a:pt x="262" y="119"/>
                  <a:pt x="261" y="119"/>
                </a:cubicBezTo>
                <a:cubicBezTo>
                  <a:pt x="260" y="119"/>
                  <a:pt x="259" y="120"/>
                  <a:pt x="259" y="121"/>
                </a:cubicBezTo>
                <a:cubicBezTo>
                  <a:pt x="214" y="155"/>
                  <a:pt x="214" y="155"/>
                  <a:pt x="214" y="155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5" y="98"/>
                  <a:pt x="137" y="70"/>
                  <a:pt x="133" y="68"/>
                </a:cubicBezTo>
                <a:cubicBezTo>
                  <a:pt x="127" y="67"/>
                  <a:pt x="52" y="63"/>
                  <a:pt x="52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1" y="63"/>
                  <a:pt x="51" y="62"/>
                  <a:pt x="51" y="62"/>
                </a:cubicBezTo>
                <a:cubicBezTo>
                  <a:pt x="51" y="62"/>
                  <a:pt x="50" y="63"/>
                  <a:pt x="50" y="63"/>
                </a:cubicBezTo>
                <a:cubicBezTo>
                  <a:pt x="49" y="63"/>
                  <a:pt x="49" y="63"/>
                  <a:pt x="48" y="63"/>
                </a:cubicBezTo>
                <a:cubicBezTo>
                  <a:pt x="48" y="63"/>
                  <a:pt x="48" y="63"/>
                  <a:pt x="48" y="63"/>
                </a:cubicBezTo>
                <a:cubicBezTo>
                  <a:pt x="47" y="63"/>
                  <a:pt x="47" y="63"/>
                  <a:pt x="47" y="63"/>
                </a:cubicBezTo>
                <a:cubicBezTo>
                  <a:pt x="46" y="63"/>
                  <a:pt x="45" y="63"/>
                  <a:pt x="45" y="64"/>
                </a:cubicBezTo>
                <a:cubicBezTo>
                  <a:pt x="44" y="64"/>
                  <a:pt x="44" y="64"/>
                  <a:pt x="43" y="64"/>
                </a:cubicBezTo>
                <a:cubicBezTo>
                  <a:pt x="43" y="64"/>
                  <a:pt x="42" y="65"/>
                  <a:pt x="42" y="65"/>
                </a:cubicBezTo>
                <a:cubicBezTo>
                  <a:pt x="41" y="65"/>
                  <a:pt x="41" y="66"/>
                  <a:pt x="40" y="66"/>
                </a:cubicBezTo>
                <a:cubicBezTo>
                  <a:pt x="40" y="66"/>
                  <a:pt x="39" y="67"/>
                  <a:pt x="39" y="67"/>
                </a:cubicBezTo>
                <a:cubicBezTo>
                  <a:pt x="39" y="67"/>
                  <a:pt x="38" y="68"/>
                  <a:pt x="38" y="68"/>
                </a:cubicBezTo>
                <a:cubicBezTo>
                  <a:pt x="37" y="68"/>
                  <a:pt x="37" y="69"/>
                  <a:pt x="37" y="69"/>
                </a:cubicBezTo>
                <a:cubicBezTo>
                  <a:pt x="36" y="70"/>
                  <a:pt x="36" y="70"/>
                  <a:pt x="36" y="71"/>
                </a:cubicBezTo>
                <a:cubicBezTo>
                  <a:pt x="35" y="71"/>
                  <a:pt x="35" y="72"/>
                  <a:pt x="35" y="72"/>
                </a:cubicBezTo>
                <a:cubicBezTo>
                  <a:pt x="35" y="73"/>
                  <a:pt x="34" y="73"/>
                  <a:pt x="34" y="74"/>
                </a:cubicBezTo>
                <a:cubicBezTo>
                  <a:pt x="34" y="74"/>
                  <a:pt x="34" y="75"/>
                  <a:pt x="34" y="75"/>
                </a:cubicBezTo>
                <a:cubicBezTo>
                  <a:pt x="34" y="76"/>
                  <a:pt x="33" y="77"/>
                  <a:pt x="33" y="77"/>
                </a:cubicBezTo>
                <a:cubicBezTo>
                  <a:pt x="33" y="78"/>
                  <a:pt x="33" y="78"/>
                  <a:pt x="33" y="78"/>
                </a:cubicBezTo>
                <a:cubicBezTo>
                  <a:pt x="33" y="79"/>
                  <a:pt x="33" y="79"/>
                  <a:pt x="33" y="79"/>
                </a:cubicBezTo>
                <a:cubicBezTo>
                  <a:pt x="33" y="79"/>
                  <a:pt x="33" y="80"/>
                  <a:pt x="33" y="80"/>
                </a:cubicBezTo>
                <a:cubicBezTo>
                  <a:pt x="33" y="81"/>
                  <a:pt x="33" y="82"/>
                  <a:pt x="33" y="82"/>
                </a:cubicBezTo>
                <a:cubicBezTo>
                  <a:pt x="33" y="82"/>
                  <a:pt x="33" y="83"/>
                  <a:pt x="33" y="83"/>
                </a:cubicBezTo>
                <a:cubicBezTo>
                  <a:pt x="44" y="167"/>
                  <a:pt x="44" y="167"/>
                  <a:pt x="44" y="167"/>
                </a:cubicBezTo>
                <a:cubicBezTo>
                  <a:pt x="44" y="168"/>
                  <a:pt x="44" y="169"/>
                  <a:pt x="45" y="170"/>
                </a:cubicBezTo>
                <a:cubicBezTo>
                  <a:pt x="45" y="171"/>
                  <a:pt x="45" y="171"/>
                  <a:pt x="45" y="171"/>
                </a:cubicBezTo>
                <a:cubicBezTo>
                  <a:pt x="45" y="172"/>
                  <a:pt x="46" y="172"/>
                  <a:pt x="46" y="173"/>
                </a:cubicBezTo>
                <a:cubicBezTo>
                  <a:pt x="46" y="173"/>
                  <a:pt x="47" y="174"/>
                  <a:pt x="47" y="174"/>
                </a:cubicBezTo>
                <a:cubicBezTo>
                  <a:pt x="47" y="175"/>
                  <a:pt x="48" y="175"/>
                  <a:pt x="48" y="176"/>
                </a:cubicBezTo>
                <a:cubicBezTo>
                  <a:pt x="48" y="176"/>
                  <a:pt x="49" y="176"/>
                  <a:pt x="49" y="177"/>
                </a:cubicBezTo>
                <a:cubicBezTo>
                  <a:pt x="49" y="177"/>
                  <a:pt x="50" y="177"/>
                  <a:pt x="50" y="178"/>
                </a:cubicBezTo>
                <a:cubicBezTo>
                  <a:pt x="51" y="178"/>
                  <a:pt x="51" y="178"/>
                  <a:pt x="51" y="179"/>
                </a:cubicBezTo>
                <a:cubicBezTo>
                  <a:pt x="52" y="179"/>
                  <a:pt x="53" y="179"/>
                  <a:pt x="53" y="180"/>
                </a:cubicBezTo>
                <a:cubicBezTo>
                  <a:pt x="53" y="180"/>
                  <a:pt x="54" y="180"/>
                  <a:pt x="54" y="180"/>
                </a:cubicBezTo>
                <a:cubicBezTo>
                  <a:pt x="55" y="180"/>
                  <a:pt x="55" y="181"/>
                  <a:pt x="56" y="181"/>
                </a:cubicBezTo>
                <a:cubicBezTo>
                  <a:pt x="57" y="181"/>
                  <a:pt x="57" y="181"/>
                  <a:pt x="57" y="181"/>
                </a:cubicBezTo>
                <a:cubicBezTo>
                  <a:pt x="58" y="181"/>
                  <a:pt x="59" y="181"/>
                  <a:pt x="59" y="181"/>
                </a:cubicBezTo>
                <a:cubicBezTo>
                  <a:pt x="60" y="181"/>
                  <a:pt x="60" y="181"/>
                  <a:pt x="61" y="181"/>
                </a:cubicBezTo>
                <a:cubicBezTo>
                  <a:pt x="61" y="181"/>
                  <a:pt x="61" y="182"/>
                  <a:pt x="61" y="182"/>
                </a:cubicBezTo>
                <a:cubicBezTo>
                  <a:pt x="62" y="182"/>
                  <a:pt x="63" y="181"/>
                  <a:pt x="64" y="181"/>
                </a:cubicBezTo>
                <a:cubicBezTo>
                  <a:pt x="73" y="180"/>
                  <a:pt x="80" y="171"/>
                  <a:pt x="78" y="161"/>
                </a:cubicBezTo>
                <a:lnTo>
                  <a:pt x="70" y="99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52" name="Freeform 107"/>
          <p:cNvSpPr>
            <a:spLocks noEditPoints="1"/>
          </p:cNvSpPr>
          <p:nvPr/>
        </p:nvSpPr>
        <p:spPr bwMode="auto">
          <a:xfrm>
            <a:off x="7625455" y="4613716"/>
            <a:ext cx="456161" cy="376100"/>
          </a:xfrm>
          <a:custGeom>
            <a:avLst/>
            <a:gdLst/>
            <a:ahLst/>
            <a:cxnLst>
              <a:cxn ang="0">
                <a:pos x="243" y="342"/>
              </a:cxn>
              <a:cxn ang="0">
                <a:pos x="96" y="237"/>
              </a:cxn>
              <a:cxn ang="0">
                <a:pos x="243" y="318"/>
              </a:cxn>
              <a:cxn ang="0">
                <a:pos x="243" y="24"/>
              </a:cxn>
              <a:cxn ang="0">
                <a:pos x="179" y="13"/>
              </a:cxn>
              <a:cxn ang="0">
                <a:pos x="415" y="171"/>
              </a:cxn>
              <a:cxn ang="0">
                <a:pos x="231" y="76"/>
              </a:cxn>
              <a:cxn ang="0">
                <a:pos x="274" y="215"/>
              </a:cxn>
              <a:cxn ang="0">
                <a:pos x="294" y="207"/>
              </a:cxn>
              <a:cxn ang="0">
                <a:pos x="255" y="172"/>
              </a:cxn>
              <a:cxn ang="0">
                <a:pos x="243" y="64"/>
              </a:cxn>
              <a:cxn ang="0">
                <a:pos x="0" y="102"/>
              </a:cxn>
              <a:cxn ang="0">
                <a:pos x="192" y="102"/>
              </a:cxn>
              <a:cxn ang="0">
                <a:pos x="84" y="118"/>
              </a:cxn>
              <a:cxn ang="0">
                <a:pos x="108" y="46"/>
              </a:cxn>
              <a:cxn ang="0">
                <a:pos x="107" y="43"/>
              </a:cxn>
              <a:cxn ang="0">
                <a:pos x="104" y="38"/>
              </a:cxn>
              <a:cxn ang="0">
                <a:pos x="101" y="36"/>
              </a:cxn>
              <a:cxn ang="0">
                <a:pos x="94" y="35"/>
              </a:cxn>
              <a:cxn ang="0">
                <a:pos x="89" y="37"/>
              </a:cxn>
              <a:cxn ang="0">
                <a:pos x="86" y="40"/>
              </a:cxn>
              <a:cxn ang="0">
                <a:pos x="84" y="45"/>
              </a:cxn>
              <a:cxn ang="0">
                <a:pos x="84" y="118"/>
              </a:cxn>
              <a:cxn ang="0">
                <a:pos x="98" y="161"/>
              </a:cxn>
              <a:cxn ang="0">
                <a:pos x="102" y="159"/>
              </a:cxn>
              <a:cxn ang="0">
                <a:pos x="105" y="156"/>
              </a:cxn>
              <a:cxn ang="0">
                <a:pos x="107" y="152"/>
              </a:cxn>
              <a:cxn ang="0">
                <a:pos x="107" y="147"/>
              </a:cxn>
              <a:cxn ang="0">
                <a:pos x="105" y="142"/>
              </a:cxn>
              <a:cxn ang="0">
                <a:pos x="102" y="139"/>
              </a:cxn>
              <a:cxn ang="0">
                <a:pos x="98" y="137"/>
              </a:cxn>
              <a:cxn ang="0">
                <a:pos x="91" y="138"/>
              </a:cxn>
              <a:cxn ang="0">
                <a:pos x="87" y="140"/>
              </a:cxn>
              <a:cxn ang="0">
                <a:pos x="84" y="145"/>
              </a:cxn>
              <a:cxn ang="0">
                <a:pos x="84" y="149"/>
              </a:cxn>
              <a:cxn ang="0">
                <a:pos x="84" y="154"/>
              </a:cxn>
              <a:cxn ang="0">
                <a:pos x="87" y="158"/>
              </a:cxn>
              <a:cxn ang="0">
                <a:pos x="91" y="160"/>
              </a:cxn>
              <a:cxn ang="0">
                <a:pos x="96" y="161"/>
              </a:cxn>
            </a:cxnLst>
            <a:rect l="0" t="0" r="r" b="b"/>
            <a:pathLst>
              <a:path w="415" h="342">
                <a:moveTo>
                  <a:pt x="415" y="171"/>
                </a:moveTo>
                <a:cubicBezTo>
                  <a:pt x="415" y="265"/>
                  <a:pt x="338" y="342"/>
                  <a:pt x="243" y="342"/>
                </a:cubicBezTo>
                <a:cubicBezTo>
                  <a:pt x="172" y="342"/>
                  <a:pt x="111" y="298"/>
                  <a:pt x="85" y="236"/>
                </a:cubicBezTo>
                <a:cubicBezTo>
                  <a:pt x="89" y="237"/>
                  <a:pt x="92" y="237"/>
                  <a:pt x="96" y="237"/>
                </a:cubicBezTo>
                <a:cubicBezTo>
                  <a:pt x="101" y="237"/>
                  <a:pt x="106" y="236"/>
                  <a:pt x="111" y="236"/>
                </a:cubicBezTo>
                <a:cubicBezTo>
                  <a:pt x="135" y="284"/>
                  <a:pt x="185" y="318"/>
                  <a:pt x="243" y="318"/>
                </a:cubicBezTo>
                <a:cubicBezTo>
                  <a:pt x="325" y="318"/>
                  <a:pt x="391" y="252"/>
                  <a:pt x="391" y="171"/>
                </a:cubicBezTo>
                <a:cubicBezTo>
                  <a:pt x="391" y="90"/>
                  <a:pt x="325" y="24"/>
                  <a:pt x="243" y="24"/>
                </a:cubicBezTo>
                <a:cubicBezTo>
                  <a:pt x="227" y="24"/>
                  <a:pt x="211" y="26"/>
                  <a:pt x="196" y="31"/>
                </a:cubicBezTo>
                <a:cubicBezTo>
                  <a:pt x="191" y="25"/>
                  <a:pt x="185" y="18"/>
                  <a:pt x="179" y="13"/>
                </a:cubicBezTo>
                <a:cubicBezTo>
                  <a:pt x="198" y="5"/>
                  <a:pt x="220" y="0"/>
                  <a:pt x="243" y="0"/>
                </a:cubicBezTo>
                <a:cubicBezTo>
                  <a:pt x="338" y="0"/>
                  <a:pt x="415" y="76"/>
                  <a:pt x="415" y="171"/>
                </a:cubicBezTo>
                <a:close/>
                <a:moveTo>
                  <a:pt x="243" y="64"/>
                </a:moveTo>
                <a:cubicBezTo>
                  <a:pt x="237" y="64"/>
                  <a:pt x="231" y="69"/>
                  <a:pt x="231" y="76"/>
                </a:cubicBezTo>
                <a:cubicBezTo>
                  <a:pt x="231" y="184"/>
                  <a:pt x="231" y="184"/>
                  <a:pt x="231" y="184"/>
                </a:cubicBezTo>
                <a:cubicBezTo>
                  <a:pt x="274" y="215"/>
                  <a:pt x="274" y="215"/>
                  <a:pt x="274" y="215"/>
                </a:cubicBezTo>
                <a:cubicBezTo>
                  <a:pt x="276" y="217"/>
                  <a:pt x="279" y="218"/>
                  <a:pt x="282" y="218"/>
                </a:cubicBezTo>
                <a:cubicBezTo>
                  <a:pt x="289" y="218"/>
                  <a:pt x="294" y="213"/>
                  <a:pt x="294" y="207"/>
                </a:cubicBezTo>
                <a:cubicBezTo>
                  <a:pt x="294" y="202"/>
                  <a:pt x="292" y="198"/>
                  <a:pt x="288" y="196"/>
                </a:cubicBezTo>
                <a:cubicBezTo>
                  <a:pt x="255" y="172"/>
                  <a:pt x="255" y="172"/>
                  <a:pt x="255" y="172"/>
                </a:cubicBezTo>
                <a:cubicBezTo>
                  <a:pt x="255" y="76"/>
                  <a:pt x="255" y="76"/>
                  <a:pt x="255" y="76"/>
                </a:cubicBezTo>
                <a:cubicBezTo>
                  <a:pt x="255" y="69"/>
                  <a:pt x="250" y="64"/>
                  <a:pt x="243" y="64"/>
                </a:cubicBezTo>
                <a:close/>
                <a:moveTo>
                  <a:pt x="96" y="198"/>
                </a:moveTo>
                <a:cubicBezTo>
                  <a:pt x="43" y="198"/>
                  <a:pt x="0" y="155"/>
                  <a:pt x="0" y="102"/>
                </a:cubicBezTo>
                <a:cubicBezTo>
                  <a:pt x="0" y="49"/>
                  <a:pt x="43" y="6"/>
                  <a:pt x="96" y="6"/>
                </a:cubicBezTo>
                <a:cubicBezTo>
                  <a:pt x="148" y="6"/>
                  <a:pt x="192" y="49"/>
                  <a:pt x="192" y="102"/>
                </a:cubicBezTo>
                <a:cubicBezTo>
                  <a:pt x="192" y="155"/>
                  <a:pt x="148" y="197"/>
                  <a:pt x="96" y="198"/>
                </a:cubicBezTo>
                <a:close/>
                <a:moveTo>
                  <a:pt x="84" y="118"/>
                </a:moveTo>
                <a:cubicBezTo>
                  <a:pt x="108" y="118"/>
                  <a:pt x="108" y="118"/>
                  <a:pt x="108" y="118"/>
                </a:cubicBezTo>
                <a:cubicBezTo>
                  <a:pt x="108" y="46"/>
                  <a:pt x="108" y="46"/>
                  <a:pt x="108" y="46"/>
                </a:cubicBezTo>
                <a:cubicBezTo>
                  <a:pt x="107" y="45"/>
                  <a:pt x="107" y="45"/>
                  <a:pt x="107" y="45"/>
                </a:cubicBezTo>
                <a:cubicBezTo>
                  <a:pt x="107" y="44"/>
                  <a:pt x="107" y="43"/>
                  <a:pt x="107" y="43"/>
                </a:cubicBezTo>
                <a:cubicBezTo>
                  <a:pt x="106" y="41"/>
                  <a:pt x="106" y="41"/>
                  <a:pt x="105" y="40"/>
                </a:cubicBezTo>
                <a:cubicBezTo>
                  <a:pt x="105" y="40"/>
                  <a:pt x="105" y="39"/>
                  <a:pt x="104" y="38"/>
                </a:cubicBezTo>
                <a:cubicBezTo>
                  <a:pt x="104" y="38"/>
                  <a:pt x="103" y="38"/>
                  <a:pt x="102" y="37"/>
                </a:cubicBezTo>
                <a:cubicBezTo>
                  <a:pt x="102" y="37"/>
                  <a:pt x="101" y="37"/>
                  <a:pt x="101" y="36"/>
                </a:cubicBezTo>
                <a:cubicBezTo>
                  <a:pt x="100" y="36"/>
                  <a:pt x="99" y="35"/>
                  <a:pt x="98" y="35"/>
                </a:cubicBezTo>
                <a:cubicBezTo>
                  <a:pt x="97" y="35"/>
                  <a:pt x="95" y="35"/>
                  <a:pt x="94" y="35"/>
                </a:cubicBezTo>
                <a:cubicBezTo>
                  <a:pt x="92" y="35"/>
                  <a:pt x="92" y="36"/>
                  <a:pt x="91" y="36"/>
                </a:cubicBezTo>
                <a:cubicBezTo>
                  <a:pt x="90" y="37"/>
                  <a:pt x="89" y="37"/>
                  <a:pt x="89" y="37"/>
                </a:cubicBezTo>
                <a:cubicBezTo>
                  <a:pt x="88" y="37"/>
                  <a:pt x="88" y="38"/>
                  <a:pt x="87" y="38"/>
                </a:cubicBezTo>
                <a:cubicBezTo>
                  <a:pt x="86" y="39"/>
                  <a:pt x="86" y="40"/>
                  <a:pt x="86" y="40"/>
                </a:cubicBezTo>
                <a:cubicBezTo>
                  <a:pt x="85" y="41"/>
                  <a:pt x="85" y="42"/>
                  <a:pt x="85" y="43"/>
                </a:cubicBezTo>
                <a:cubicBezTo>
                  <a:pt x="85" y="44"/>
                  <a:pt x="84" y="44"/>
                  <a:pt x="84" y="45"/>
                </a:cubicBezTo>
                <a:cubicBezTo>
                  <a:pt x="84" y="46"/>
                  <a:pt x="84" y="46"/>
                  <a:pt x="84" y="46"/>
                </a:cubicBezTo>
                <a:lnTo>
                  <a:pt x="84" y="118"/>
                </a:lnTo>
                <a:close/>
                <a:moveTo>
                  <a:pt x="96" y="161"/>
                </a:moveTo>
                <a:cubicBezTo>
                  <a:pt x="96" y="161"/>
                  <a:pt x="97" y="161"/>
                  <a:pt x="98" y="161"/>
                </a:cubicBezTo>
                <a:cubicBezTo>
                  <a:pt x="99" y="161"/>
                  <a:pt x="100" y="161"/>
                  <a:pt x="100" y="160"/>
                </a:cubicBezTo>
                <a:cubicBezTo>
                  <a:pt x="101" y="159"/>
                  <a:pt x="102" y="159"/>
                  <a:pt x="102" y="159"/>
                </a:cubicBezTo>
                <a:cubicBezTo>
                  <a:pt x="103" y="159"/>
                  <a:pt x="103" y="158"/>
                  <a:pt x="104" y="158"/>
                </a:cubicBezTo>
                <a:cubicBezTo>
                  <a:pt x="105" y="157"/>
                  <a:pt x="105" y="156"/>
                  <a:pt x="105" y="156"/>
                </a:cubicBezTo>
                <a:cubicBezTo>
                  <a:pt x="106" y="155"/>
                  <a:pt x="106" y="155"/>
                  <a:pt x="106" y="154"/>
                </a:cubicBezTo>
                <a:cubicBezTo>
                  <a:pt x="106" y="153"/>
                  <a:pt x="107" y="152"/>
                  <a:pt x="107" y="152"/>
                </a:cubicBezTo>
                <a:cubicBezTo>
                  <a:pt x="107" y="151"/>
                  <a:pt x="107" y="150"/>
                  <a:pt x="107" y="149"/>
                </a:cubicBezTo>
                <a:cubicBezTo>
                  <a:pt x="107" y="149"/>
                  <a:pt x="107" y="147"/>
                  <a:pt x="107" y="147"/>
                </a:cubicBezTo>
                <a:cubicBezTo>
                  <a:pt x="107" y="146"/>
                  <a:pt x="107" y="145"/>
                  <a:pt x="106" y="145"/>
                </a:cubicBezTo>
                <a:cubicBezTo>
                  <a:pt x="106" y="143"/>
                  <a:pt x="106" y="143"/>
                  <a:pt x="105" y="142"/>
                </a:cubicBezTo>
                <a:cubicBezTo>
                  <a:pt x="105" y="142"/>
                  <a:pt x="105" y="141"/>
                  <a:pt x="104" y="140"/>
                </a:cubicBezTo>
                <a:cubicBezTo>
                  <a:pt x="103" y="140"/>
                  <a:pt x="103" y="140"/>
                  <a:pt x="102" y="139"/>
                </a:cubicBezTo>
                <a:cubicBezTo>
                  <a:pt x="102" y="139"/>
                  <a:pt x="101" y="139"/>
                  <a:pt x="100" y="138"/>
                </a:cubicBezTo>
                <a:cubicBezTo>
                  <a:pt x="100" y="138"/>
                  <a:pt x="99" y="137"/>
                  <a:pt x="98" y="137"/>
                </a:cubicBezTo>
                <a:cubicBezTo>
                  <a:pt x="96" y="137"/>
                  <a:pt x="95" y="137"/>
                  <a:pt x="93" y="137"/>
                </a:cubicBezTo>
                <a:cubicBezTo>
                  <a:pt x="92" y="137"/>
                  <a:pt x="92" y="138"/>
                  <a:pt x="91" y="138"/>
                </a:cubicBezTo>
                <a:cubicBezTo>
                  <a:pt x="90" y="139"/>
                  <a:pt x="89" y="139"/>
                  <a:pt x="89" y="139"/>
                </a:cubicBezTo>
                <a:cubicBezTo>
                  <a:pt x="88" y="139"/>
                  <a:pt x="87" y="140"/>
                  <a:pt x="87" y="140"/>
                </a:cubicBezTo>
                <a:cubicBezTo>
                  <a:pt x="86" y="141"/>
                  <a:pt x="86" y="142"/>
                  <a:pt x="86" y="142"/>
                </a:cubicBezTo>
                <a:cubicBezTo>
                  <a:pt x="85" y="143"/>
                  <a:pt x="84" y="144"/>
                  <a:pt x="84" y="145"/>
                </a:cubicBezTo>
                <a:cubicBezTo>
                  <a:pt x="84" y="146"/>
                  <a:pt x="84" y="146"/>
                  <a:pt x="84" y="147"/>
                </a:cubicBezTo>
                <a:cubicBezTo>
                  <a:pt x="84" y="147"/>
                  <a:pt x="84" y="149"/>
                  <a:pt x="84" y="149"/>
                </a:cubicBezTo>
                <a:cubicBezTo>
                  <a:pt x="84" y="150"/>
                  <a:pt x="84" y="151"/>
                  <a:pt x="84" y="152"/>
                </a:cubicBezTo>
                <a:cubicBezTo>
                  <a:pt x="84" y="153"/>
                  <a:pt x="84" y="153"/>
                  <a:pt x="84" y="154"/>
                </a:cubicBezTo>
                <a:cubicBezTo>
                  <a:pt x="85" y="155"/>
                  <a:pt x="85" y="155"/>
                  <a:pt x="86" y="156"/>
                </a:cubicBezTo>
                <a:cubicBezTo>
                  <a:pt x="86" y="156"/>
                  <a:pt x="86" y="157"/>
                  <a:pt x="87" y="158"/>
                </a:cubicBezTo>
                <a:cubicBezTo>
                  <a:pt x="87" y="158"/>
                  <a:pt x="88" y="158"/>
                  <a:pt x="89" y="159"/>
                </a:cubicBezTo>
                <a:cubicBezTo>
                  <a:pt x="90" y="159"/>
                  <a:pt x="90" y="160"/>
                  <a:pt x="91" y="160"/>
                </a:cubicBezTo>
                <a:cubicBezTo>
                  <a:pt x="92" y="160"/>
                  <a:pt x="93" y="161"/>
                  <a:pt x="93" y="161"/>
                </a:cubicBezTo>
                <a:cubicBezTo>
                  <a:pt x="94" y="161"/>
                  <a:pt x="95" y="161"/>
                  <a:pt x="96" y="161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53" name="Freeform 111"/>
          <p:cNvSpPr>
            <a:spLocks noEditPoints="1"/>
          </p:cNvSpPr>
          <p:nvPr/>
        </p:nvSpPr>
        <p:spPr bwMode="auto">
          <a:xfrm>
            <a:off x="3274999" y="4604913"/>
            <a:ext cx="388516" cy="388516"/>
          </a:xfrm>
          <a:custGeom>
            <a:avLst/>
            <a:gdLst/>
            <a:ahLst/>
            <a:cxnLst>
              <a:cxn ang="0">
                <a:pos x="377" y="181"/>
              </a:cxn>
              <a:cxn ang="0">
                <a:pos x="352" y="181"/>
              </a:cxn>
              <a:cxn ang="0">
                <a:pos x="213" y="41"/>
              </a:cxn>
              <a:cxn ang="0">
                <a:pos x="213" y="16"/>
              </a:cxn>
              <a:cxn ang="0">
                <a:pos x="197" y="0"/>
              </a:cxn>
              <a:cxn ang="0">
                <a:pos x="181" y="16"/>
              </a:cxn>
              <a:cxn ang="0">
                <a:pos x="181" y="41"/>
              </a:cxn>
              <a:cxn ang="0">
                <a:pos x="42" y="181"/>
              </a:cxn>
              <a:cxn ang="0">
                <a:pos x="16" y="181"/>
              </a:cxn>
              <a:cxn ang="0">
                <a:pos x="0" y="197"/>
              </a:cxn>
              <a:cxn ang="0">
                <a:pos x="16" y="213"/>
              </a:cxn>
              <a:cxn ang="0">
                <a:pos x="42" y="213"/>
              </a:cxn>
              <a:cxn ang="0">
                <a:pos x="181" y="352"/>
              </a:cxn>
              <a:cxn ang="0">
                <a:pos x="181" y="377"/>
              </a:cxn>
              <a:cxn ang="0">
                <a:pos x="197" y="393"/>
              </a:cxn>
              <a:cxn ang="0">
                <a:pos x="213" y="377"/>
              </a:cxn>
              <a:cxn ang="0">
                <a:pos x="213" y="352"/>
              </a:cxn>
              <a:cxn ang="0">
                <a:pos x="352" y="213"/>
              </a:cxn>
              <a:cxn ang="0">
                <a:pos x="377" y="213"/>
              </a:cxn>
              <a:cxn ang="0">
                <a:pos x="393" y="197"/>
              </a:cxn>
              <a:cxn ang="0">
                <a:pos x="377" y="181"/>
              </a:cxn>
              <a:cxn ang="0">
                <a:pos x="213" y="319"/>
              </a:cxn>
              <a:cxn ang="0">
                <a:pos x="213" y="253"/>
              </a:cxn>
              <a:cxn ang="0">
                <a:pos x="197" y="237"/>
              </a:cxn>
              <a:cxn ang="0">
                <a:pos x="181" y="253"/>
              </a:cxn>
              <a:cxn ang="0">
                <a:pos x="181" y="319"/>
              </a:cxn>
              <a:cxn ang="0">
                <a:pos x="74" y="213"/>
              </a:cxn>
              <a:cxn ang="0">
                <a:pos x="140" y="213"/>
              </a:cxn>
              <a:cxn ang="0">
                <a:pos x="156" y="197"/>
              </a:cxn>
              <a:cxn ang="0">
                <a:pos x="140" y="181"/>
              </a:cxn>
              <a:cxn ang="0">
                <a:pos x="74" y="181"/>
              </a:cxn>
              <a:cxn ang="0">
                <a:pos x="181" y="74"/>
              </a:cxn>
              <a:cxn ang="0">
                <a:pos x="181" y="140"/>
              </a:cxn>
              <a:cxn ang="0">
                <a:pos x="197" y="156"/>
              </a:cxn>
              <a:cxn ang="0">
                <a:pos x="213" y="140"/>
              </a:cxn>
              <a:cxn ang="0">
                <a:pos x="213" y="74"/>
              </a:cxn>
              <a:cxn ang="0">
                <a:pos x="320" y="181"/>
              </a:cxn>
              <a:cxn ang="0">
                <a:pos x="254" y="181"/>
              </a:cxn>
              <a:cxn ang="0">
                <a:pos x="238" y="197"/>
              </a:cxn>
              <a:cxn ang="0">
                <a:pos x="254" y="213"/>
              </a:cxn>
              <a:cxn ang="0">
                <a:pos x="320" y="213"/>
              </a:cxn>
              <a:cxn ang="0">
                <a:pos x="213" y="319"/>
              </a:cxn>
            </a:cxnLst>
            <a:rect l="0" t="0" r="r" b="b"/>
            <a:pathLst>
              <a:path w="393" h="393">
                <a:moveTo>
                  <a:pt x="377" y="181"/>
                </a:moveTo>
                <a:cubicBezTo>
                  <a:pt x="352" y="181"/>
                  <a:pt x="352" y="181"/>
                  <a:pt x="352" y="181"/>
                </a:cubicBezTo>
                <a:cubicBezTo>
                  <a:pt x="344" y="107"/>
                  <a:pt x="286" y="49"/>
                  <a:pt x="213" y="41"/>
                </a:cubicBezTo>
                <a:cubicBezTo>
                  <a:pt x="213" y="16"/>
                  <a:pt x="213" y="16"/>
                  <a:pt x="213" y="16"/>
                </a:cubicBezTo>
                <a:cubicBezTo>
                  <a:pt x="213" y="7"/>
                  <a:pt x="206" y="0"/>
                  <a:pt x="197" y="0"/>
                </a:cubicBezTo>
                <a:cubicBezTo>
                  <a:pt x="188" y="0"/>
                  <a:pt x="181" y="7"/>
                  <a:pt x="181" y="16"/>
                </a:cubicBezTo>
                <a:cubicBezTo>
                  <a:pt x="181" y="41"/>
                  <a:pt x="181" y="41"/>
                  <a:pt x="181" y="41"/>
                </a:cubicBezTo>
                <a:cubicBezTo>
                  <a:pt x="107" y="49"/>
                  <a:pt x="49" y="107"/>
                  <a:pt x="42" y="181"/>
                </a:cubicBezTo>
                <a:cubicBezTo>
                  <a:pt x="16" y="181"/>
                  <a:pt x="16" y="181"/>
                  <a:pt x="16" y="181"/>
                </a:cubicBezTo>
                <a:cubicBezTo>
                  <a:pt x="8" y="181"/>
                  <a:pt x="0" y="188"/>
                  <a:pt x="0" y="197"/>
                </a:cubicBezTo>
                <a:cubicBezTo>
                  <a:pt x="0" y="205"/>
                  <a:pt x="8" y="213"/>
                  <a:pt x="16" y="213"/>
                </a:cubicBezTo>
                <a:cubicBezTo>
                  <a:pt x="42" y="213"/>
                  <a:pt x="42" y="213"/>
                  <a:pt x="42" y="213"/>
                </a:cubicBezTo>
                <a:cubicBezTo>
                  <a:pt x="49" y="286"/>
                  <a:pt x="107" y="344"/>
                  <a:pt x="181" y="352"/>
                </a:cubicBezTo>
                <a:cubicBezTo>
                  <a:pt x="181" y="377"/>
                  <a:pt x="181" y="377"/>
                  <a:pt x="181" y="377"/>
                </a:cubicBezTo>
                <a:cubicBezTo>
                  <a:pt x="181" y="386"/>
                  <a:pt x="188" y="393"/>
                  <a:pt x="197" y="393"/>
                </a:cubicBezTo>
                <a:cubicBezTo>
                  <a:pt x="206" y="393"/>
                  <a:pt x="213" y="386"/>
                  <a:pt x="213" y="377"/>
                </a:cubicBezTo>
                <a:cubicBezTo>
                  <a:pt x="213" y="352"/>
                  <a:pt x="213" y="352"/>
                  <a:pt x="213" y="352"/>
                </a:cubicBezTo>
                <a:cubicBezTo>
                  <a:pt x="286" y="344"/>
                  <a:pt x="344" y="286"/>
                  <a:pt x="352" y="213"/>
                </a:cubicBezTo>
                <a:cubicBezTo>
                  <a:pt x="377" y="213"/>
                  <a:pt x="377" y="213"/>
                  <a:pt x="377" y="213"/>
                </a:cubicBezTo>
                <a:cubicBezTo>
                  <a:pt x="386" y="213"/>
                  <a:pt x="393" y="205"/>
                  <a:pt x="393" y="197"/>
                </a:cubicBezTo>
                <a:cubicBezTo>
                  <a:pt x="393" y="188"/>
                  <a:pt x="386" y="181"/>
                  <a:pt x="377" y="181"/>
                </a:cubicBezTo>
                <a:close/>
                <a:moveTo>
                  <a:pt x="213" y="319"/>
                </a:moveTo>
                <a:cubicBezTo>
                  <a:pt x="213" y="253"/>
                  <a:pt x="213" y="253"/>
                  <a:pt x="213" y="253"/>
                </a:cubicBezTo>
                <a:cubicBezTo>
                  <a:pt x="213" y="245"/>
                  <a:pt x="206" y="237"/>
                  <a:pt x="197" y="237"/>
                </a:cubicBezTo>
                <a:cubicBezTo>
                  <a:pt x="188" y="237"/>
                  <a:pt x="181" y="245"/>
                  <a:pt x="181" y="253"/>
                </a:cubicBezTo>
                <a:cubicBezTo>
                  <a:pt x="181" y="319"/>
                  <a:pt x="181" y="319"/>
                  <a:pt x="181" y="319"/>
                </a:cubicBezTo>
                <a:cubicBezTo>
                  <a:pt x="125" y="312"/>
                  <a:pt x="82" y="268"/>
                  <a:pt x="74" y="213"/>
                </a:cubicBezTo>
                <a:cubicBezTo>
                  <a:pt x="140" y="213"/>
                  <a:pt x="140" y="213"/>
                  <a:pt x="140" y="213"/>
                </a:cubicBezTo>
                <a:cubicBezTo>
                  <a:pt x="149" y="213"/>
                  <a:pt x="156" y="205"/>
                  <a:pt x="156" y="197"/>
                </a:cubicBezTo>
                <a:cubicBezTo>
                  <a:pt x="156" y="188"/>
                  <a:pt x="149" y="181"/>
                  <a:pt x="140" y="181"/>
                </a:cubicBezTo>
                <a:cubicBezTo>
                  <a:pt x="74" y="181"/>
                  <a:pt x="74" y="181"/>
                  <a:pt x="74" y="181"/>
                </a:cubicBezTo>
                <a:cubicBezTo>
                  <a:pt x="82" y="125"/>
                  <a:pt x="125" y="81"/>
                  <a:pt x="181" y="74"/>
                </a:cubicBezTo>
                <a:cubicBezTo>
                  <a:pt x="181" y="140"/>
                  <a:pt x="181" y="140"/>
                  <a:pt x="181" y="140"/>
                </a:cubicBezTo>
                <a:cubicBezTo>
                  <a:pt x="181" y="149"/>
                  <a:pt x="188" y="156"/>
                  <a:pt x="197" y="156"/>
                </a:cubicBezTo>
                <a:cubicBezTo>
                  <a:pt x="206" y="156"/>
                  <a:pt x="213" y="149"/>
                  <a:pt x="213" y="140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69" y="81"/>
                  <a:pt x="312" y="125"/>
                  <a:pt x="320" y="181"/>
                </a:cubicBezTo>
                <a:cubicBezTo>
                  <a:pt x="254" y="181"/>
                  <a:pt x="254" y="181"/>
                  <a:pt x="254" y="181"/>
                </a:cubicBezTo>
                <a:cubicBezTo>
                  <a:pt x="245" y="181"/>
                  <a:pt x="238" y="188"/>
                  <a:pt x="238" y="197"/>
                </a:cubicBezTo>
                <a:cubicBezTo>
                  <a:pt x="238" y="205"/>
                  <a:pt x="245" y="213"/>
                  <a:pt x="254" y="213"/>
                </a:cubicBezTo>
                <a:cubicBezTo>
                  <a:pt x="320" y="213"/>
                  <a:pt x="320" y="213"/>
                  <a:pt x="320" y="213"/>
                </a:cubicBezTo>
                <a:cubicBezTo>
                  <a:pt x="312" y="268"/>
                  <a:pt x="269" y="312"/>
                  <a:pt x="213" y="319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54" name="Freeform 117"/>
          <p:cNvSpPr>
            <a:spLocks noEditPoints="1"/>
          </p:cNvSpPr>
          <p:nvPr/>
        </p:nvSpPr>
        <p:spPr bwMode="auto">
          <a:xfrm>
            <a:off x="4121769" y="1695849"/>
            <a:ext cx="495584" cy="652334"/>
          </a:xfrm>
          <a:custGeom>
            <a:avLst/>
            <a:gdLst/>
            <a:ahLst/>
            <a:cxnLst>
              <a:cxn ang="0">
                <a:pos x="223" y="179"/>
              </a:cxn>
              <a:cxn ang="0">
                <a:pos x="196" y="206"/>
              </a:cxn>
              <a:cxn ang="0">
                <a:pos x="169" y="179"/>
              </a:cxn>
              <a:cxn ang="0">
                <a:pos x="196" y="152"/>
              </a:cxn>
              <a:cxn ang="0">
                <a:pos x="71" y="62"/>
              </a:cxn>
              <a:cxn ang="0">
                <a:pos x="71" y="0"/>
              </a:cxn>
              <a:cxn ang="0">
                <a:pos x="71" y="62"/>
              </a:cxn>
              <a:cxn ang="0">
                <a:pos x="260" y="182"/>
              </a:cxn>
              <a:cxn ang="0">
                <a:pos x="244" y="182"/>
              </a:cxn>
              <a:cxn ang="0">
                <a:pos x="195" y="210"/>
              </a:cxn>
              <a:cxn ang="0">
                <a:pos x="145" y="182"/>
              </a:cxn>
              <a:cxn ang="0">
                <a:pos x="142" y="103"/>
              </a:cxn>
              <a:cxn ang="0">
                <a:pos x="38" y="66"/>
              </a:cxn>
              <a:cxn ang="0">
                <a:pos x="0" y="185"/>
              </a:cxn>
              <a:cxn ang="0">
                <a:pos x="29" y="185"/>
              </a:cxn>
              <a:cxn ang="0">
                <a:pos x="31" y="109"/>
              </a:cxn>
              <a:cxn ang="0">
                <a:pos x="33" y="111"/>
              </a:cxn>
              <a:cxn ang="0">
                <a:pos x="50" y="349"/>
              </a:cxn>
              <a:cxn ang="0">
                <a:pos x="68" y="332"/>
              </a:cxn>
              <a:cxn ang="0">
                <a:pos x="71" y="216"/>
              </a:cxn>
              <a:cxn ang="0">
                <a:pos x="74" y="332"/>
              </a:cxn>
              <a:cxn ang="0">
                <a:pos x="92" y="349"/>
              </a:cxn>
              <a:cxn ang="0">
                <a:pos x="109" y="111"/>
              </a:cxn>
              <a:cxn ang="0">
                <a:pos x="113" y="111"/>
              </a:cxn>
              <a:cxn ang="0">
                <a:pos x="113" y="185"/>
              </a:cxn>
              <a:cxn ang="0">
                <a:pos x="130" y="199"/>
              </a:cxn>
              <a:cxn ang="0">
                <a:pos x="164" y="333"/>
              </a:cxn>
              <a:cxn ang="0">
                <a:pos x="178" y="346"/>
              </a:cxn>
              <a:cxn ang="0">
                <a:pos x="191" y="333"/>
              </a:cxn>
              <a:cxn ang="0">
                <a:pos x="199" y="287"/>
              </a:cxn>
              <a:cxn ang="0">
                <a:pos x="203" y="342"/>
              </a:cxn>
              <a:cxn ang="0">
                <a:pos x="222" y="342"/>
              </a:cxn>
              <a:cxn ang="0">
                <a:pos x="226" y="234"/>
              </a:cxn>
              <a:cxn ang="0">
                <a:pos x="264" y="190"/>
              </a:cxn>
            </a:cxnLst>
            <a:rect l="0" t="0" r="r" b="b"/>
            <a:pathLst>
              <a:path w="265" h="349">
                <a:moveTo>
                  <a:pt x="215" y="160"/>
                </a:moveTo>
                <a:cubicBezTo>
                  <a:pt x="220" y="165"/>
                  <a:pt x="223" y="172"/>
                  <a:pt x="223" y="179"/>
                </a:cubicBezTo>
                <a:cubicBezTo>
                  <a:pt x="223" y="186"/>
                  <a:pt x="220" y="193"/>
                  <a:pt x="215" y="198"/>
                </a:cubicBezTo>
                <a:cubicBezTo>
                  <a:pt x="209" y="203"/>
                  <a:pt x="203" y="206"/>
                  <a:pt x="196" y="206"/>
                </a:cubicBezTo>
                <a:cubicBezTo>
                  <a:pt x="188" y="206"/>
                  <a:pt x="182" y="203"/>
                  <a:pt x="176" y="198"/>
                </a:cubicBezTo>
                <a:cubicBezTo>
                  <a:pt x="171" y="193"/>
                  <a:pt x="169" y="186"/>
                  <a:pt x="169" y="179"/>
                </a:cubicBezTo>
                <a:cubicBezTo>
                  <a:pt x="169" y="172"/>
                  <a:pt x="171" y="165"/>
                  <a:pt x="176" y="160"/>
                </a:cubicBezTo>
                <a:cubicBezTo>
                  <a:pt x="182" y="155"/>
                  <a:pt x="188" y="152"/>
                  <a:pt x="196" y="152"/>
                </a:cubicBezTo>
                <a:cubicBezTo>
                  <a:pt x="203" y="152"/>
                  <a:pt x="209" y="155"/>
                  <a:pt x="215" y="160"/>
                </a:cubicBezTo>
                <a:close/>
                <a:moveTo>
                  <a:pt x="71" y="62"/>
                </a:moveTo>
                <a:cubicBezTo>
                  <a:pt x="88" y="62"/>
                  <a:pt x="102" y="48"/>
                  <a:pt x="102" y="31"/>
                </a:cubicBezTo>
                <a:cubicBezTo>
                  <a:pt x="102" y="14"/>
                  <a:pt x="88" y="0"/>
                  <a:pt x="71" y="0"/>
                </a:cubicBezTo>
                <a:cubicBezTo>
                  <a:pt x="54" y="0"/>
                  <a:pt x="41" y="14"/>
                  <a:pt x="41" y="31"/>
                </a:cubicBezTo>
                <a:cubicBezTo>
                  <a:pt x="41" y="48"/>
                  <a:pt x="54" y="62"/>
                  <a:pt x="71" y="62"/>
                </a:cubicBezTo>
                <a:close/>
                <a:moveTo>
                  <a:pt x="264" y="190"/>
                </a:moveTo>
                <a:cubicBezTo>
                  <a:pt x="264" y="187"/>
                  <a:pt x="263" y="184"/>
                  <a:pt x="260" y="182"/>
                </a:cubicBezTo>
                <a:cubicBezTo>
                  <a:pt x="258" y="180"/>
                  <a:pt x="255" y="179"/>
                  <a:pt x="252" y="179"/>
                </a:cubicBezTo>
                <a:cubicBezTo>
                  <a:pt x="249" y="179"/>
                  <a:pt x="246" y="180"/>
                  <a:pt x="244" y="182"/>
                </a:cubicBezTo>
                <a:cubicBezTo>
                  <a:pt x="206" y="210"/>
                  <a:pt x="206" y="210"/>
                  <a:pt x="206" y="210"/>
                </a:cubicBezTo>
                <a:cubicBezTo>
                  <a:pt x="195" y="210"/>
                  <a:pt x="195" y="210"/>
                  <a:pt x="195" y="210"/>
                </a:cubicBezTo>
                <a:cubicBezTo>
                  <a:pt x="183" y="210"/>
                  <a:pt x="183" y="210"/>
                  <a:pt x="183" y="210"/>
                </a:cubicBezTo>
                <a:cubicBezTo>
                  <a:pt x="145" y="182"/>
                  <a:pt x="145" y="182"/>
                  <a:pt x="145" y="182"/>
                </a:cubicBezTo>
                <a:cubicBezTo>
                  <a:pt x="144" y="181"/>
                  <a:pt x="143" y="181"/>
                  <a:pt x="142" y="180"/>
                </a:cubicBezTo>
                <a:cubicBezTo>
                  <a:pt x="142" y="103"/>
                  <a:pt x="142" y="103"/>
                  <a:pt x="142" y="103"/>
                </a:cubicBezTo>
                <a:cubicBezTo>
                  <a:pt x="142" y="82"/>
                  <a:pt x="125" y="66"/>
                  <a:pt x="105" y="66"/>
                </a:cubicBezTo>
                <a:cubicBezTo>
                  <a:pt x="38" y="66"/>
                  <a:pt x="38" y="66"/>
                  <a:pt x="38" y="66"/>
                </a:cubicBezTo>
                <a:cubicBezTo>
                  <a:pt x="17" y="66"/>
                  <a:pt x="0" y="83"/>
                  <a:pt x="0" y="103"/>
                </a:cubicBezTo>
                <a:cubicBezTo>
                  <a:pt x="0" y="185"/>
                  <a:pt x="0" y="185"/>
                  <a:pt x="0" y="185"/>
                </a:cubicBezTo>
                <a:cubicBezTo>
                  <a:pt x="0" y="193"/>
                  <a:pt x="7" y="200"/>
                  <a:pt x="15" y="200"/>
                </a:cubicBezTo>
                <a:cubicBezTo>
                  <a:pt x="23" y="200"/>
                  <a:pt x="29" y="193"/>
                  <a:pt x="29" y="185"/>
                </a:cubicBezTo>
                <a:cubicBezTo>
                  <a:pt x="29" y="111"/>
                  <a:pt x="29" y="111"/>
                  <a:pt x="29" y="111"/>
                </a:cubicBezTo>
                <a:cubicBezTo>
                  <a:pt x="29" y="109"/>
                  <a:pt x="30" y="109"/>
                  <a:pt x="31" y="109"/>
                </a:cubicBezTo>
                <a:cubicBezTo>
                  <a:pt x="33" y="109"/>
                  <a:pt x="33" y="109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332"/>
                  <a:pt x="33" y="332"/>
                  <a:pt x="33" y="332"/>
                </a:cubicBezTo>
                <a:cubicBezTo>
                  <a:pt x="33" y="342"/>
                  <a:pt x="41" y="349"/>
                  <a:pt x="50" y="349"/>
                </a:cubicBezTo>
                <a:cubicBezTo>
                  <a:pt x="51" y="349"/>
                  <a:pt x="51" y="349"/>
                  <a:pt x="51" y="349"/>
                </a:cubicBezTo>
                <a:cubicBezTo>
                  <a:pt x="61" y="349"/>
                  <a:pt x="68" y="342"/>
                  <a:pt x="68" y="332"/>
                </a:cubicBezTo>
                <a:cubicBezTo>
                  <a:pt x="68" y="219"/>
                  <a:pt x="68" y="219"/>
                  <a:pt x="68" y="219"/>
                </a:cubicBezTo>
                <a:cubicBezTo>
                  <a:pt x="68" y="217"/>
                  <a:pt x="70" y="216"/>
                  <a:pt x="71" y="216"/>
                </a:cubicBezTo>
                <a:cubicBezTo>
                  <a:pt x="73" y="216"/>
                  <a:pt x="74" y="217"/>
                  <a:pt x="74" y="219"/>
                </a:cubicBezTo>
                <a:cubicBezTo>
                  <a:pt x="74" y="332"/>
                  <a:pt x="74" y="332"/>
                  <a:pt x="74" y="332"/>
                </a:cubicBezTo>
                <a:cubicBezTo>
                  <a:pt x="74" y="342"/>
                  <a:pt x="82" y="349"/>
                  <a:pt x="91" y="349"/>
                </a:cubicBezTo>
                <a:cubicBezTo>
                  <a:pt x="92" y="349"/>
                  <a:pt x="92" y="349"/>
                  <a:pt x="92" y="349"/>
                </a:cubicBezTo>
                <a:cubicBezTo>
                  <a:pt x="102" y="349"/>
                  <a:pt x="109" y="342"/>
                  <a:pt x="109" y="332"/>
                </a:cubicBezTo>
                <a:cubicBezTo>
                  <a:pt x="109" y="111"/>
                  <a:pt x="109" y="111"/>
                  <a:pt x="109" y="111"/>
                </a:cubicBezTo>
                <a:cubicBezTo>
                  <a:pt x="109" y="109"/>
                  <a:pt x="110" y="109"/>
                  <a:pt x="111" y="109"/>
                </a:cubicBezTo>
                <a:cubicBezTo>
                  <a:pt x="112" y="109"/>
                  <a:pt x="113" y="109"/>
                  <a:pt x="113" y="111"/>
                </a:cubicBezTo>
                <a:cubicBezTo>
                  <a:pt x="113" y="111"/>
                  <a:pt x="113" y="111"/>
                  <a:pt x="113" y="111"/>
                </a:cubicBezTo>
                <a:cubicBezTo>
                  <a:pt x="113" y="185"/>
                  <a:pt x="113" y="185"/>
                  <a:pt x="113" y="185"/>
                </a:cubicBezTo>
                <a:cubicBezTo>
                  <a:pt x="113" y="193"/>
                  <a:pt x="119" y="199"/>
                  <a:pt x="128" y="199"/>
                </a:cubicBezTo>
                <a:cubicBezTo>
                  <a:pt x="128" y="199"/>
                  <a:pt x="129" y="199"/>
                  <a:pt x="130" y="199"/>
                </a:cubicBezTo>
                <a:cubicBezTo>
                  <a:pt x="164" y="234"/>
                  <a:pt x="164" y="234"/>
                  <a:pt x="164" y="234"/>
                </a:cubicBezTo>
                <a:cubicBezTo>
                  <a:pt x="164" y="333"/>
                  <a:pt x="164" y="333"/>
                  <a:pt x="164" y="333"/>
                </a:cubicBezTo>
                <a:cubicBezTo>
                  <a:pt x="164" y="336"/>
                  <a:pt x="165" y="340"/>
                  <a:pt x="168" y="342"/>
                </a:cubicBezTo>
                <a:cubicBezTo>
                  <a:pt x="171" y="345"/>
                  <a:pt x="174" y="346"/>
                  <a:pt x="178" y="346"/>
                </a:cubicBezTo>
                <a:cubicBezTo>
                  <a:pt x="182" y="346"/>
                  <a:pt x="185" y="345"/>
                  <a:pt x="187" y="342"/>
                </a:cubicBezTo>
                <a:cubicBezTo>
                  <a:pt x="190" y="340"/>
                  <a:pt x="191" y="336"/>
                  <a:pt x="191" y="333"/>
                </a:cubicBezTo>
                <a:cubicBezTo>
                  <a:pt x="191" y="287"/>
                  <a:pt x="191" y="287"/>
                  <a:pt x="191" y="287"/>
                </a:cubicBezTo>
                <a:cubicBezTo>
                  <a:pt x="199" y="287"/>
                  <a:pt x="199" y="287"/>
                  <a:pt x="199" y="287"/>
                </a:cubicBezTo>
                <a:cubicBezTo>
                  <a:pt x="199" y="333"/>
                  <a:pt x="199" y="333"/>
                  <a:pt x="199" y="333"/>
                </a:cubicBezTo>
                <a:cubicBezTo>
                  <a:pt x="199" y="336"/>
                  <a:pt x="200" y="340"/>
                  <a:pt x="203" y="342"/>
                </a:cubicBezTo>
                <a:cubicBezTo>
                  <a:pt x="206" y="345"/>
                  <a:pt x="209" y="346"/>
                  <a:pt x="213" y="346"/>
                </a:cubicBezTo>
                <a:cubicBezTo>
                  <a:pt x="216" y="346"/>
                  <a:pt x="220" y="345"/>
                  <a:pt x="222" y="342"/>
                </a:cubicBezTo>
                <a:cubicBezTo>
                  <a:pt x="225" y="340"/>
                  <a:pt x="226" y="336"/>
                  <a:pt x="226" y="333"/>
                </a:cubicBezTo>
                <a:cubicBezTo>
                  <a:pt x="226" y="234"/>
                  <a:pt x="226" y="234"/>
                  <a:pt x="226" y="234"/>
                </a:cubicBezTo>
                <a:cubicBezTo>
                  <a:pt x="261" y="199"/>
                  <a:pt x="261" y="199"/>
                  <a:pt x="261" y="199"/>
                </a:cubicBezTo>
                <a:cubicBezTo>
                  <a:pt x="264" y="196"/>
                  <a:pt x="265" y="194"/>
                  <a:pt x="264" y="190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55" name="Freeform 121"/>
          <p:cNvSpPr>
            <a:spLocks noEditPoints="1"/>
          </p:cNvSpPr>
          <p:nvPr/>
        </p:nvSpPr>
        <p:spPr bwMode="auto">
          <a:xfrm>
            <a:off x="3202070" y="1699777"/>
            <a:ext cx="534375" cy="646792"/>
          </a:xfrm>
          <a:custGeom>
            <a:avLst/>
            <a:gdLst/>
            <a:ahLst/>
            <a:cxnLst>
              <a:cxn ang="0">
                <a:pos x="190" y="179"/>
              </a:cxn>
              <a:cxn ang="0">
                <a:pos x="217" y="152"/>
              </a:cxn>
              <a:cxn ang="0">
                <a:pos x="244" y="179"/>
              </a:cxn>
              <a:cxn ang="0">
                <a:pos x="217" y="206"/>
              </a:cxn>
              <a:cxn ang="0">
                <a:pos x="285" y="190"/>
              </a:cxn>
              <a:cxn ang="0">
                <a:pos x="273" y="179"/>
              </a:cxn>
              <a:cxn ang="0">
                <a:pos x="227" y="210"/>
              </a:cxn>
              <a:cxn ang="0">
                <a:pos x="204" y="210"/>
              </a:cxn>
              <a:cxn ang="0">
                <a:pos x="160" y="179"/>
              </a:cxn>
              <a:cxn ang="0">
                <a:pos x="136" y="91"/>
              </a:cxn>
              <a:cxn ang="0">
                <a:pos x="95" y="59"/>
              </a:cxn>
              <a:cxn ang="0">
                <a:pos x="25" y="93"/>
              </a:cxn>
              <a:cxn ang="0">
                <a:pos x="10" y="182"/>
              </a:cxn>
              <a:cxn ang="0">
                <a:pos x="42" y="117"/>
              </a:cxn>
              <a:cxn ang="0">
                <a:pos x="13" y="236"/>
              </a:cxn>
              <a:cxn ang="0">
                <a:pos x="50" y="333"/>
              </a:cxn>
              <a:cxn ang="0">
                <a:pos x="77" y="333"/>
              </a:cxn>
              <a:cxn ang="0">
                <a:pos x="86" y="236"/>
              </a:cxn>
              <a:cxn ang="0">
                <a:pos x="100" y="346"/>
              </a:cxn>
              <a:cxn ang="0">
                <a:pos x="113" y="236"/>
              </a:cxn>
              <a:cxn ang="0">
                <a:pos x="114" y="117"/>
              </a:cxn>
              <a:cxn ang="0">
                <a:pos x="139" y="178"/>
              </a:cxn>
              <a:cxn ang="0">
                <a:pos x="147" y="190"/>
              </a:cxn>
              <a:cxn ang="0">
                <a:pos x="185" y="234"/>
              </a:cxn>
              <a:cxn ang="0">
                <a:pos x="189" y="342"/>
              </a:cxn>
              <a:cxn ang="0">
                <a:pos x="208" y="342"/>
              </a:cxn>
              <a:cxn ang="0">
                <a:pos x="213" y="287"/>
              </a:cxn>
              <a:cxn ang="0">
                <a:pos x="220" y="333"/>
              </a:cxn>
              <a:cxn ang="0">
                <a:pos x="234" y="346"/>
              </a:cxn>
              <a:cxn ang="0">
                <a:pos x="247" y="333"/>
              </a:cxn>
              <a:cxn ang="0">
                <a:pos x="283" y="199"/>
              </a:cxn>
              <a:cxn ang="0">
                <a:pos x="81" y="56"/>
              </a:cxn>
              <a:cxn ang="0">
                <a:pos x="81" y="0"/>
              </a:cxn>
              <a:cxn ang="0">
                <a:pos x="81" y="56"/>
              </a:cxn>
            </a:cxnLst>
            <a:rect l="0" t="0" r="r" b="b"/>
            <a:pathLst>
              <a:path w="286" h="346">
                <a:moveTo>
                  <a:pt x="198" y="198"/>
                </a:moveTo>
                <a:cubicBezTo>
                  <a:pt x="192" y="193"/>
                  <a:pt x="190" y="186"/>
                  <a:pt x="190" y="179"/>
                </a:cubicBezTo>
                <a:cubicBezTo>
                  <a:pt x="190" y="172"/>
                  <a:pt x="192" y="165"/>
                  <a:pt x="198" y="160"/>
                </a:cubicBezTo>
                <a:cubicBezTo>
                  <a:pt x="203" y="155"/>
                  <a:pt x="209" y="152"/>
                  <a:pt x="217" y="152"/>
                </a:cubicBezTo>
                <a:cubicBezTo>
                  <a:pt x="224" y="152"/>
                  <a:pt x="231" y="155"/>
                  <a:pt x="236" y="160"/>
                </a:cubicBezTo>
                <a:cubicBezTo>
                  <a:pt x="241" y="165"/>
                  <a:pt x="244" y="172"/>
                  <a:pt x="244" y="179"/>
                </a:cubicBezTo>
                <a:cubicBezTo>
                  <a:pt x="244" y="186"/>
                  <a:pt x="241" y="193"/>
                  <a:pt x="236" y="198"/>
                </a:cubicBezTo>
                <a:cubicBezTo>
                  <a:pt x="231" y="203"/>
                  <a:pt x="224" y="206"/>
                  <a:pt x="217" y="206"/>
                </a:cubicBezTo>
                <a:cubicBezTo>
                  <a:pt x="209" y="206"/>
                  <a:pt x="203" y="203"/>
                  <a:pt x="198" y="198"/>
                </a:cubicBezTo>
                <a:close/>
                <a:moveTo>
                  <a:pt x="285" y="190"/>
                </a:moveTo>
                <a:cubicBezTo>
                  <a:pt x="285" y="187"/>
                  <a:pt x="284" y="184"/>
                  <a:pt x="282" y="182"/>
                </a:cubicBezTo>
                <a:cubicBezTo>
                  <a:pt x="279" y="180"/>
                  <a:pt x="277" y="179"/>
                  <a:pt x="273" y="179"/>
                </a:cubicBezTo>
                <a:cubicBezTo>
                  <a:pt x="270" y="179"/>
                  <a:pt x="267" y="180"/>
                  <a:pt x="265" y="182"/>
                </a:cubicBezTo>
                <a:cubicBezTo>
                  <a:pt x="227" y="210"/>
                  <a:pt x="227" y="210"/>
                  <a:pt x="227" y="210"/>
                </a:cubicBezTo>
                <a:cubicBezTo>
                  <a:pt x="216" y="210"/>
                  <a:pt x="216" y="210"/>
                  <a:pt x="216" y="210"/>
                </a:cubicBezTo>
                <a:cubicBezTo>
                  <a:pt x="204" y="210"/>
                  <a:pt x="204" y="210"/>
                  <a:pt x="204" y="210"/>
                </a:cubicBezTo>
                <a:cubicBezTo>
                  <a:pt x="166" y="182"/>
                  <a:pt x="166" y="182"/>
                  <a:pt x="166" y="182"/>
                </a:cubicBezTo>
                <a:cubicBezTo>
                  <a:pt x="165" y="181"/>
                  <a:pt x="162" y="180"/>
                  <a:pt x="160" y="179"/>
                </a:cubicBezTo>
                <a:cubicBezTo>
                  <a:pt x="161" y="177"/>
                  <a:pt x="161" y="174"/>
                  <a:pt x="160" y="171"/>
                </a:cubicBezTo>
                <a:cubicBezTo>
                  <a:pt x="136" y="91"/>
                  <a:pt x="136" y="91"/>
                  <a:pt x="136" y="91"/>
                </a:cubicBezTo>
                <a:cubicBezTo>
                  <a:pt x="135" y="90"/>
                  <a:pt x="135" y="89"/>
                  <a:pt x="135" y="88"/>
                </a:cubicBezTo>
                <a:cubicBezTo>
                  <a:pt x="129" y="71"/>
                  <a:pt x="114" y="59"/>
                  <a:pt x="95" y="59"/>
                </a:cubicBezTo>
                <a:cubicBezTo>
                  <a:pt x="66" y="59"/>
                  <a:pt x="66" y="59"/>
                  <a:pt x="66" y="59"/>
                </a:cubicBezTo>
                <a:cubicBezTo>
                  <a:pt x="46" y="59"/>
                  <a:pt x="29" y="74"/>
                  <a:pt x="25" y="93"/>
                </a:cubicBezTo>
                <a:cubicBezTo>
                  <a:pt x="2" y="167"/>
                  <a:pt x="2" y="167"/>
                  <a:pt x="2" y="167"/>
                </a:cubicBezTo>
                <a:cubicBezTo>
                  <a:pt x="0" y="173"/>
                  <a:pt x="4" y="180"/>
                  <a:pt x="10" y="182"/>
                </a:cubicBezTo>
                <a:cubicBezTo>
                  <a:pt x="16" y="183"/>
                  <a:pt x="23" y="180"/>
                  <a:pt x="25" y="174"/>
                </a:cubicBezTo>
                <a:cubicBezTo>
                  <a:pt x="42" y="117"/>
                  <a:pt x="42" y="117"/>
                  <a:pt x="42" y="117"/>
                </a:cubicBezTo>
                <a:cubicBezTo>
                  <a:pt x="49" y="117"/>
                  <a:pt x="49" y="117"/>
                  <a:pt x="49" y="11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50" y="236"/>
                  <a:pt x="50" y="236"/>
                  <a:pt x="50" y="236"/>
                </a:cubicBezTo>
                <a:cubicBezTo>
                  <a:pt x="50" y="333"/>
                  <a:pt x="50" y="333"/>
                  <a:pt x="50" y="333"/>
                </a:cubicBezTo>
                <a:cubicBezTo>
                  <a:pt x="50" y="341"/>
                  <a:pt x="56" y="346"/>
                  <a:pt x="63" y="346"/>
                </a:cubicBezTo>
                <a:cubicBezTo>
                  <a:pt x="71" y="346"/>
                  <a:pt x="77" y="340"/>
                  <a:pt x="77" y="333"/>
                </a:cubicBezTo>
                <a:cubicBezTo>
                  <a:pt x="77" y="236"/>
                  <a:pt x="77" y="236"/>
                  <a:pt x="77" y="236"/>
                </a:cubicBezTo>
                <a:cubicBezTo>
                  <a:pt x="86" y="236"/>
                  <a:pt x="86" y="236"/>
                  <a:pt x="86" y="236"/>
                </a:cubicBezTo>
                <a:cubicBezTo>
                  <a:pt x="86" y="333"/>
                  <a:pt x="86" y="333"/>
                  <a:pt x="86" y="333"/>
                </a:cubicBezTo>
                <a:cubicBezTo>
                  <a:pt x="86" y="341"/>
                  <a:pt x="92" y="346"/>
                  <a:pt x="100" y="346"/>
                </a:cubicBezTo>
                <a:cubicBezTo>
                  <a:pt x="107" y="346"/>
                  <a:pt x="113" y="340"/>
                  <a:pt x="113" y="333"/>
                </a:cubicBezTo>
                <a:cubicBezTo>
                  <a:pt x="113" y="236"/>
                  <a:pt x="113" y="236"/>
                  <a:pt x="113" y="236"/>
                </a:cubicBezTo>
                <a:cubicBezTo>
                  <a:pt x="150" y="236"/>
                  <a:pt x="150" y="236"/>
                  <a:pt x="150" y="236"/>
                </a:cubicBezTo>
                <a:cubicBezTo>
                  <a:pt x="114" y="117"/>
                  <a:pt x="114" y="117"/>
                  <a:pt x="114" y="117"/>
                </a:cubicBezTo>
                <a:cubicBezTo>
                  <a:pt x="120" y="117"/>
                  <a:pt x="120" y="117"/>
                  <a:pt x="120" y="117"/>
                </a:cubicBezTo>
                <a:cubicBezTo>
                  <a:pt x="139" y="178"/>
                  <a:pt x="139" y="178"/>
                  <a:pt x="139" y="178"/>
                </a:cubicBezTo>
                <a:cubicBezTo>
                  <a:pt x="140" y="183"/>
                  <a:pt x="143" y="185"/>
                  <a:pt x="148" y="186"/>
                </a:cubicBezTo>
                <a:cubicBezTo>
                  <a:pt x="147" y="188"/>
                  <a:pt x="147" y="189"/>
                  <a:pt x="147" y="190"/>
                </a:cubicBezTo>
                <a:cubicBezTo>
                  <a:pt x="147" y="194"/>
                  <a:pt x="148" y="196"/>
                  <a:pt x="150" y="199"/>
                </a:cubicBezTo>
                <a:cubicBezTo>
                  <a:pt x="185" y="234"/>
                  <a:pt x="185" y="234"/>
                  <a:pt x="185" y="234"/>
                </a:cubicBezTo>
                <a:cubicBezTo>
                  <a:pt x="185" y="333"/>
                  <a:pt x="185" y="333"/>
                  <a:pt x="185" y="333"/>
                </a:cubicBezTo>
                <a:cubicBezTo>
                  <a:pt x="185" y="336"/>
                  <a:pt x="187" y="340"/>
                  <a:pt x="189" y="342"/>
                </a:cubicBezTo>
                <a:cubicBezTo>
                  <a:pt x="192" y="345"/>
                  <a:pt x="195" y="346"/>
                  <a:pt x="199" y="346"/>
                </a:cubicBezTo>
                <a:cubicBezTo>
                  <a:pt x="203" y="346"/>
                  <a:pt x="206" y="345"/>
                  <a:pt x="208" y="342"/>
                </a:cubicBezTo>
                <a:cubicBezTo>
                  <a:pt x="211" y="340"/>
                  <a:pt x="213" y="336"/>
                  <a:pt x="213" y="333"/>
                </a:cubicBezTo>
                <a:cubicBezTo>
                  <a:pt x="213" y="287"/>
                  <a:pt x="213" y="287"/>
                  <a:pt x="213" y="287"/>
                </a:cubicBezTo>
                <a:cubicBezTo>
                  <a:pt x="220" y="287"/>
                  <a:pt x="220" y="287"/>
                  <a:pt x="220" y="287"/>
                </a:cubicBezTo>
                <a:cubicBezTo>
                  <a:pt x="220" y="333"/>
                  <a:pt x="220" y="333"/>
                  <a:pt x="220" y="333"/>
                </a:cubicBezTo>
                <a:cubicBezTo>
                  <a:pt x="220" y="336"/>
                  <a:pt x="222" y="340"/>
                  <a:pt x="224" y="342"/>
                </a:cubicBezTo>
                <a:cubicBezTo>
                  <a:pt x="227" y="345"/>
                  <a:pt x="230" y="346"/>
                  <a:pt x="234" y="346"/>
                </a:cubicBezTo>
                <a:cubicBezTo>
                  <a:pt x="238" y="346"/>
                  <a:pt x="241" y="345"/>
                  <a:pt x="243" y="342"/>
                </a:cubicBezTo>
                <a:cubicBezTo>
                  <a:pt x="246" y="340"/>
                  <a:pt x="247" y="336"/>
                  <a:pt x="247" y="333"/>
                </a:cubicBezTo>
                <a:cubicBezTo>
                  <a:pt x="247" y="234"/>
                  <a:pt x="247" y="234"/>
                  <a:pt x="247" y="234"/>
                </a:cubicBezTo>
                <a:cubicBezTo>
                  <a:pt x="283" y="199"/>
                  <a:pt x="283" y="199"/>
                  <a:pt x="283" y="199"/>
                </a:cubicBezTo>
                <a:cubicBezTo>
                  <a:pt x="285" y="196"/>
                  <a:pt x="286" y="194"/>
                  <a:pt x="285" y="190"/>
                </a:cubicBezTo>
                <a:close/>
                <a:moveTo>
                  <a:pt x="81" y="56"/>
                </a:moveTo>
                <a:cubicBezTo>
                  <a:pt x="97" y="56"/>
                  <a:pt x="109" y="44"/>
                  <a:pt x="109" y="28"/>
                </a:cubicBezTo>
                <a:cubicBezTo>
                  <a:pt x="109" y="13"/>
                  <a:pt x="97" y="0"/>
                  <a:pt x="81" y="0"/>
                </a:cubicBezTo>
                <a:cubicBezTo>
                  <a:pt x="66" y="0"/>
                  <a:pt x="53" y="13"/>
                  <a:pt x="53" y="28"/>
                </a:cubicBezTo>
                <a:cubicBezTo>
                  <a:pt x="53" y="44"/>
                  <a:pt x="66" y="56"/>
                  <a:pt x="81" y="56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156" name="Group 155"/>
          <p:cNvGrpSpPr/>
          <p:nvPr/>
        </p:nvGrpSpPr>
        <p:grpSpPr>
          <a:xfrm>
            <a:off x="8463249" y="2880753"/>
            <a:ext cx="483557" cy="320249"/>
            <a:chOff x="-1936750" y="2651125"/>
            <a:chExt cx="6510338" cy="4311651"/>
          </a:xfrm>
          <a:solidFill>
            <a:schemeClr val="tx2"/>
          </a:solidFill>
        </p:grpSpPr>
        <p:sp>
          <p:nvSpPr>
            <p:cNvPr id="157" name="Freeform 22"/>
            <p:cNvSpPr>
              <a:spLocks/>
            </p:cNvSpPr>
            <p:nvPr/>
          </p:nvSpPr>
          <p:spPr bwMode="auto">
            <a:xfrm>
              <a:off x="2765425" y="2695575"/>
              <a:ext cx="1808163" cy="1662113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0" y="121"/>
                </a:cxn>
                <a:cxn ang="0">
                  <a:pos x="21" y="142"/>
                </a:cxn>
                <a:cxn ang="0">
                  <a:pos x="21" y="142"/>
                </a:cxn>
                <a:cxn ang="0">
                  <a:pos x="295" y="415"/>
                </a:cxn>
                <a:cxn ang="0">
                  <a:pos x="361" y="443"/>
                </a:cxn>
                <a:cxn ang="0">
                  <a:pos x="428" y="415"/>
                </a:cxn>
                <a:cxn ang="0">
                  <a:pos x="482" y="361"/>
                </a:cxn>
                <a:cxn ang="0">
                  <a:pos x="120" y="0"/>
                </a:cxn>
              </a:cxnLst>
              <a:rect l="0" t="0" r="r" b="b"/>
              <a:pathLst>
                <a:path w="482" h="443">
                  <a:moveTo>
                    <a:pt x="120" y="0"/>
                  </a:moveTo>
                  <a:cubicBezTo>
                    <a:pt x="0" y="121"/>
                    <a:pt x="0" y="121"/>
                    <a:pt x="0" y="121"/>
                  </a:cubicBezTo>
                  <a:cubicBezTo>
                    <a:pt x="21" y="142"/>
                    <a:pt x="21" y="142"/>
                    <a:pt x="21" y="142"/>
                  </a:cubicBezTo>
                  <a:cubicBezTo>
                    <a:pt x="21" y="142"/>
                    <a:pt x="21" y="142"/>
                    <a:pt x="21" y="142"/>
                  </a:cubicBezTo>
                  <a:cubicBezTo>
                    <a:pt x="295" y="415"/>
                    <a:pt x="295" y="415"/>
                    <a:pt x="295" y="415"/>
                  </a:cubicBezTo>
                  <a:cubicBezTo>
                    <a:pt x="312" y="433"/>
                    <a:pt x="336" y="443"/>
                    <a:pt x="361" y="443"/>
                  </a:cubicBezTo>
                  <a:cubicBezTo>
                    <a:pt x="386" y="443"/>
                    <a:pt x="410" y="433"/>
                    <a:pt x="428" y="415"/>
                  </a:cubicBezTo>
                  <a:cubicBezTo>
                    <a:pt x="482" y="361"/>
                    <a:pt x="482" y="361"/>
                    <a:pt x="482" y="361"/>
                  </a:cubicBezTo>
                  <a:lnTo>
                    <a:pt x="12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8" name="Freeform 23"/>
            <p:cNvSpPr>
              <a:spLocks/>
            </p:cNvSpPr>
            <p:nvPr/>
          </p:nvSpPr>
          <p:spPr bwMode="auto">
            <a:xfrm>
              <a:off x="2297113" y="4892675"/>
              <a:ext cx="877888" cy="841375"/>
            </a:xfrm>
            <a:custGeom>
              <a:avLst/>
              <a:gdLst/>
              <a:ahLst/>
              <a:cxnLst>
                <a:cxn ang="0">
                  <a:pos x="182" y="111"/>
                </a:cxn>
                <a:cxn ang="0">
                  <a:pos x="160" y="89"/>
                </a:cxn>
                <a:cxn ang="0">
                  <a:pos x="138" y="67"/>
                </a:cxn>
                <a:cxn ang="0">
                  <a:pos x="84" y="13"/>
                </a:cxn>
                <a:cxn ang="0">
                  <a:pos x="51" y="0"/>
                </a:cxn>
                <a:cxn ang="0">
                  <a:pos x="18" y="13"/>
                </a:cxn>
                <a:cxn ang="0">
                  <a:pos x="18" y="78"/>
                </a:cxn>
                <a:cxn ang="0">
                  <a:pos x="72" y="132"/>
                </a:cxn>
                <a:cxn ang="0">
                  <a:pos x="94" y="155"/>
                </a:cxn>
                <a:cxn ang="0">
                  <a:pos x="116" y="177"/>
                </a:cxn>
                <a:cxn ang="0">
                  <a:pos x="150" y="210"/>
                </a:cxn>
                <a:cxn ang="0">
                  <a:pos x="183" y="224"/>
                </a:cxn>
                <a:cxn ang="0">
                  <a:pos x="216" y="210"/>
                </a:cxn>
                <a:cxn ang="0">
                  <a:pos x="216" y="145"/>
                </a:cxn>
                <a:cxn ang="0">
                  <a:pos x="182" y="111"/>
                </a:cxn>
              </a:cxnLst>
              <a:rect l="0" t="0" r="r" b="b"/>
              <a:pathLst>
                <a:path w="234" h="224">
                  <a:moveTo>
                    <a:pt x="182" y="111"/>
                  </a:moveTo>
                  <a:cubicBezTo>
                    <a:pt x="160" y="89"/>
                    <a:pt x="160" y="89"/>
                    <a:pt x="160" y="89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75" y="4"/>
                    <a:pt x="63" y="0"/>
                    <a:pt x="51" y="0"/>
                  </a:cubicBezTo>
                  <a:cubicBezTo>
                    <a:pt x="39" y="0"/>
                    <a:pt x="27" y="4"/>
                    <a:pt x="18" y="13"/>
                  </a:cubicBezTo>
                  <a:cubicBezTo>
                    <a:pt x="0" y="31"/>
                    <a:pt x="0" y="60"/>
                    <a:pt x="18" y="78"/>
                  </a:cubicBezTo>
                  <a:cubicBezTo>
                    <a:pt x="72" y="132"/>
                    <a:pt x="72" y="132"/>
                    <a:pt x="72" y="132"/>
                  </a:cubicBezTo>
                  <a:cubicBezTo>
                    <a:pt x="94" y="155"/>
                    <a:pt x="94" y="155"/>
                    <a:pt x="94" y="155"/>
                  </a:cubicBezTo>
                  <a:cubicBezTo>
                    <a:pt x="116" y="177"/>
                    <a:pt x="116" y="177"/>
                    <a:pt x="116" y="177"/>
                  </a:cubicBezTo>
                  <a:cubicBezTo>
                    <a:pt x="150" y="210"/>
                    <a:pt x="150" y="210"/>
                    <a:pt x="150" y="210"/>
                  </a:cubicBezTo>
                  <a:cubicBezTo>
                    <a:pt x="159" y="219"/>
                    <a:pt x="171" y="224"/>
                    <a:pt x="183" y="224"/>
                  </a:cubicBezTo>
                  <a:cubicBezTo>
                    <a:pt x="195" y="224"/>
                    <a:pt x="207" y="219"/>
                    <a:pt x="216" y="210"/>
                  </a:cubicBezTo>
                  <a:cubicBezTo>
                    <a:pt x="234" y="192"/>
                    <a:pt x="234" y="163"/>
                    <a:pt x="216" y="145"/>
                  </a:cubicBezTo>
                  <a:lnTo>
                    <a:pt x="182" y="1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9" name="Freeform 24"/>
            <p:cNvSpPr>
              <a:spLocks/>
            </p:cNvSpPr>
            <p:nvPr/>
          </p:nvSpPr>
          <p:spPr bwMode="auto">
            <a:xfrm>
              <a:off x="1887538" y="5302250"/>
              <a:ext cx="874713" cy="839788"/>
            </a:xfrm>
            <a:custGeom>
              <a:avLst/>
              <a:gdLst/>
              <a:ahLst/>
              <a:cxnLst>
                <a:cxn ang="0">
                  <a:pos x="181" y="112"/>
                </a:cxn>
                <a:cxn ang="0">
                  <a:pos x="159" y="90"/>
                </a:cxn>
                <a:cxn ang="0">
                  <a:pos x="137" y="68"/>
                </a:cxn>
                <a:cxn ang="0">
                  <a:pos x="83" y="13"/>
                </a:cxn>
                <a:cxn ang="0">
                  <a:pos x="51" y="0"/>
                </a:cxn>
                <a:cxn ang="0">
                  <a:pos x="18" y="13"/>
                </a:cxn>
                <a:cxn ang="0">
                  <a:pos x="18" y="79"/>
                </a:cxn>
                <a:cxn ang="0">
                  <a:pos x="72" y="133"/>
                </a:cxn>
                <a:cxn ang="0">
                  <a:pos x="94" y="155"/>
                </a:cxn>
                <a:cxn ang="0">
                  <a:pos x="116" y="177"/>
                </a:cxn>
                <a:cxn ang="0">
                  <a:pos x="150" y="211"/>
                </a:cxn>
                <a:cxn ang="0">
                  <a:pos x="183" y="224"/>
                </a:cxn>
                <a:cxn ang="0">
                  <a:pos x="215" y="211"/>
                </a:cxn>
                <a:cxn ang="0">
                  <a:pos x="215" y="145"/>
                </a:cxn>
                <a:cxn ang="0">
                  <a:pos x="181" y="112"/>
                </a:cxn>
              </a:cxnLst>
              <a:rect l="0" t="0" r="r" b="b"/>
              <a:pathLst>
                <a:path w="233" h="224">
                  <a:moveTo>
                    <a:pt x="181" y="112"/>
                  </a:moveTo>
                  <a:cubicBezTo>
                    <a:pt x="159" y="90"/>
                    <a:pt x="159" y="90"/>
                    <a:pt x="159" y="90"/>
                  </a:cubicBezTo>
                  <a:cubicBezTo>
                    <a:pt x="137" y="68"/>
                    <a:pt x="137" y="68"/>
                    <a:pt x="137" y="68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75" y="5"/>
                    <a:pt x="63" y="0"/>
                    <a:pt x="51" y="0"/>
                  </a:cubicBezTo>
                  <a:cubicBezTo>
                    <a:pt x="38" y="0"/>
                    <a:pt x="27" y="5"/>
                    <a:pt x="18" y="13"/>
                  </a:cubicBezTo>
                  <a:cubicBezTo>
                    <a:pt x="0" y="31"/>
                    <a:pt x="0" y="61"/>
                    <a:pt x="18" y="79"/>
                  </a:cubicBezTo>
                  <a:cubicBezTo>
                    <a:pt x="72" y="133"/>
                    <a:pt x="72" y="133"/>
                    <a:pt x="72" y="133"/>
                  </a:cubicBezTo>
                  <a:cubicBezTo>
                    <a:pt x="94" y="155"/>
                    <a:pt x="94" y="155"/>
                    <a:pt x="94" y="155"/>
                  </a:cubicBezTo>
                  <a:cubicBezTo>
                    <a:pt x="116" y="177"/>
                    <a:pt x="116" y="177"/>
                    <a:pt x="116" y="177"/>
                  </a:cubicBezTo>
                  <a:cubicBezTo>
                    <a:pt x="150" y="211"/>
                    <a:pt x="150" y="211"/>
                    <a:pt x="150" y="211"/>
                  </a:cubicBezTo>
                  <a:cubicBezTo>
                    <a:pt x="159" y="219"/>
                    <a:pt x="170" y="224"/>
                    <a:pt x="183" y="224"/>
                  </a:cubicBezTo>
                  <a:cubicBezTo>
                    <a:pt x="195" y="224"/>
                    <a:pt x="207" y="219"/>
                    <a:pt x="215" y="211"/>
                  </a:cubicBezTo>
                  <a:cubicBezTo>
                    <a:pt x="233" y="193"/>
                    <a:pt x="233" y="163"/>
                    <a:pt x="215" y="145"/>
                  </a:cubicBezTo>
                  <a:lnTo>
                    <a:pt x="181" y="1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0" name="Freeform 25"/>
            <p:cNvSpPr>
              <a:spLocks/>
            </p:cNvSpPr>
            <p:nvPr/>
          </p:nvSpPr>
          <p:spPr bwMode="auto">
            <a:xfrm>
              <a:off x="1493838" y="5710238"/>
              <a:ext cx="844550" cy="839788"/>
            </a:xfrm>
            <a:custGeom>
              <a:avLst/>
              <a:gdLst/>
              <a:ahLst/>
              <a:cxnLst>
                <a:cxn ang="0">
                  <a:pos x="211" y="146"/>
                </a:cxn>
                <a:cxn ang="0">
                  <a:pos x="177" y="112"/>
                </a:cxn>
                <a:cxn ang="0">
                  <a:pos x="155" y="90"/>
                </a:cxn>
                <a:cxn ang="0">
                  <a:pos x="133" y="68"/>
                </a:cxn>
                <a:cxn ang="0">
                  <a:pos x="79" y="14"/>
                </a:cxn>
                <a:cxn ang="0">
                  <a:pos x="46" y="0"/>
                </a:cxn>
                <a:cxn ang="0">
                  <a:pos x="14" y="14"/>
                </a:cxn>
                <a:cxn ang="0">
                  <a:pos x="0" y="46"/>
                </a:cxn>
                <a:cxn ang="0">
                  <a:pos x="14" y="79"/>
                </a:cxn>
                <a:cxn ang="0">
                  <a:pos x="14" y="79"/>
                </a:cxn>
                <a:cxn ang="0">
                  <a:pos x="68" y="133"/>
                </a:cxn>
                <a:cxn ang="0">
                  <a:pos x="90" y="155"/>
                </a:cxn>
                <a:cxn ang="0">
                  <a:pos x="112" y="177"/>
                </a:cxn>
                <a:cxn ang="0">
                  <a:pos x="146" y="211"/>
                </a:cxn>
                <a:cxn ang="0">
                  <a:pos x="178" y="224"/>
                </a:cxn>
                <a:cxn ang="0">
                  <a:pos x="211" y="211"/>
                </a:cxn>
                <a:cxn ang="0">
                  <a:pos x="225" y="178"/>
                </a:cxn>
                <a:cxn ang="0">
                  <a:pos x="211" y="146"/>
                </a:cxn>
                <a:cxn ang="0">
                  <a:pos x="211" y="146"/>
                </a:cxn>
              </a:cxnLst>
              <a:rect l="0" t="0" r="r" b="b"/>
              <a:pathLst>
                <a:path w="225" h="224">
                  <a:moveTo>
                    <a:pt x="211" y="146"/>
                  </a:moveTo>
                  <a:cubicBezTo>
                    <a:pt x="177" y="112"/>
                    <a:pt x="177" y="112"/>
                    <a:pt x="177" y="112"/>
                  </a:cubicBezTo>
                  <a:cubicBezTo>
                    <a:pt x="155" y="90"/>
                    <a:pt x="155" y="90"/>
                    <a:pt x="155" y="90"/>
                  </a:cubicBezTo>
                  <a:cubicBezTo>
                    <a:pt x="133" y="68"/>
                    <a:pt x="133" y="68"/>
                    <a:pt x="133" y="68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0" y="5"/>
                    <a:pt x="59" y="0"/>
                    <a:pt x="46" y="0"/>
                  </a:cubicBezTo>
                  <a:cubicBezTo>
                    <a:pt x="34" y="0"/>
                    <a:pt x="22" y="5"/>
                    <a:pt x="14" y="14"/>
                  </a:cubicBezTo>
                  <a:cubicBezTo>
                    <a:pt x="5" y="22"/>
                    <a:pt x="0" y="34"/>
                    <a:pt x="0" y="46"/>
                  </a:cubicBezTo>
                  <a:cubicBezTo>
                    <a:pt x="0" y="59"/>
                    <a:pt x="5" y="70"/>
                    <a:pt x="14" y="79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68" y="133"/>
                    <a:pt x="68" y="133"/>
                    <a:pt x="68" y="133"/>
                  </a:cubicBezTo>
                  <a:cubicBezTo>
                    <a:pt x="90" y="155"/>
                    <a:pt x="90" y="155"/>
                    <a:pt x="90" y="155"/>
                  </a:cubicBezTo>
                  <a:cubicBezTo>
                    <a:pt x="112" y="177"/>
                    <a:pt x="112" y="177"/>
                    <a:pt x="112" y="177"/>
                  </a:cubicBezTo>
                  <a:cubicBezTo>
                    <a:pt x="146" y="211"/>
                    <a:pt x="146" y="211"/>
                    <a:pt x="146" y="211"/>
                  </a:cubicBezTo>
                  <a:cubicBezTo>
                    <a:pt x="154" y="220"/>
                    <a:pt x="166" y="224"/>
                    <a:pt x="178" y="224"/>
                  </a:cubicBezTo>
                  <a:cubicBezTo>
                    <a:pt x="191" y="224"/>
                    <a:pt x="202" y="220"/>
                    <a:pt x="211" y="211"/>
                  </a:cubicBezTo>
                  <a:cubicBezTo>
                    <a:pt x="220" y="202"/>
                    <a:pt x="225" y="191"/>
                    <a:pt x="225" y="178"/>
                  </a:cubicBezTo>
                  <a:cubicBezTo>
                    <a:pt x="225" y="166"/>
                    <a:pt x="220" y="154"/>
                    <a:pt x="211" y="146"/>
                  </a:cubicBezTo>
                  <a:cubicBezTo>
                    <a:pt x="211" y="146"/>
                    <a:pt x="211" y="146"/>
                    <a:pt x="211" y="14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1" name="Freeform 26"/>
            <p:cNvSpPr>
              <a:spLocks/>
            </p:cNvSpPr>
            <p:nvPr/>
          </p:nvSpPr>
          <p:spPr bwMode="auto">
            <a:xfrm>
              <a:off x="1066800" y="6119813"/>
              <a:ext cx="877888" cy="842963"/>
            </a:xfrm>
            <a:custGeom>
              <a:avLst/>
              <a:gdLst/>
              <a:ahLst/>
              <a:cxnLst>
                <a:cxn ang="0">
                  <a:pos x="182" y="112"/>
                </a:cxn>
                <a:cxn ang="0">
                  <a:pos x="160" y="90"/>
                </a:cxn>
                <a:cxn ang="0">
                  <a:pos x="138" y="68"/>
                </a:cxn>
                <a:cxn ang="0">
                  <a:pos x="84" y="14"/>
                </a:cxn>
                <a:cxn ang="0">
                  <a:pos x="51" y="0"/>
                </a:cxn>
                <a:cxn ang="0">
                  <a:pos x="18" y="14"/>
                </a:cxn>
                <a:cxn ang="0">
                  <a:pos x="18" y="79"/>
                </a:cxn>
                <a:cxn ang="0">
                  <a:pos x="73" y="133"/>
                </a:cxn>
                <a:cxn ang="0">
                  <a:pos x="95" y="155"/>
                </a:cxn>
                <a:cxn ang="0">
                  <a:pos x="117" y="177"/>
                </a:cxn>
                <a:cxn ang="0">
                  <a:pos x="150" y="211"/>
                </a:cxn>
                <a:cxn ang="0">
                  <a:pos x="183" y="225"/>
                </a:cxn>
                <a:cxn ang="0">
                  <a:pos x="216" y="211"/>
                </a:cxn>
                <a:cxn ang="0">
                  <a:pos x="216" y="146"/>
                </a:cxn>
                <a:cxn ang="0">
                  <a:pos x="182" y="112"/>
                </a:cxn>
              </a:cxnLst>
              <a:rect l="0" t="0" r="r" b="b"/>
              <a:pathLst>
                <a:path w="234" h="225">
                  <a:moveTo>
                    <a:pt x="182" y="112"/>
                  </a:moveTo>
                  <a:cubicBezTo>
                    <a:pt x="160" y="90"/>
                    <a:pt x="160" y="90"/>
                    <a:pt x="160" y="90"/>
                  </a:cubicBezTo>
                  <a:cubicBezTo>
                    <a:pt x="138" y="68"/>
                    <a:pt x="138" y="68"/>
                    <a:pt x="138" y="68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75" y="5"/>
                    <a:pt x="63" y="0"/>
                    <a:pt x="51" y="0"/>
                  </a:cubicBezTo>
                  <a:cubicBezTo>
                    <a:pt x="39" y="0"/>
                    <a:pt x="27" y="5"/>
                    <a:pt x="18" y="14"/>
                  </a:cubicBezTo>
                  <a:cubicBezTo>
                    <a:pt x="0" y="32"/>
                    <a:pt x="0" y="61"/>
                    <a:pt x="18" y="79"/>
                  </a:cubicBezTo>
                  <a:cubicBezTo>
                    <a:pt x="73" y="133"/>
                    <a:pt x="73" y="133"/>
                    <a:pt x="73" y="133"/>
                  </a:cubicBezTo>
                  <a:cubicBezTo>
                    <a:pt x="95" y="155"/>
                    <a:pt x="95" y="155"/>
                    <a:pt x="95" y="155"/>
                  </a:cubicBezTo>
                  <a:cubicBezTo>
                    <a:pt x="117" y="177"/>
                    <a:pt x="117" y="177"/>
                    <a:pt x="117" y="177"/>
                  </a:cubicBezTo>
                  <a:cubicBezTo>
                    <a:pt x="150" y="211"/>
                    <a:pt x="150" y="211"/>
                    <a:pt x="150" y="211"/>
                  </a:cubicBezTo>
                  <a:cubicBezTo>
                    <a:pt x="159" y="220"/>
                    <a:pt x="171" y="225"/>
                    <a:pt x="183" y="225"/>
                  </a:cubicBezTo>
                  <a:cubicBezTo>
                    <a:pt x="195" y="225"/>
                    <a:pt x="207" y="220"/>
                    <a:pt x="216" y="211"/>
                  </a:cubicBezTo>
                  <a:cubicBezTo>
                    <a:pt x="234" y="193"/>
                    <a:pt x="234" y="164"/>
                    <a:pt x="216" y="146"/>
                  </a:cubicBezTo>
                  <a:lnTo>
                    <a:pt x="182" y="1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2" name="Freeform 27"/>
            <p:cNvSpPr>
              <a:spLocks/>
            </p:cNvSpPr>
            <p:nvPr/>
          </p:nvSpPr>
          <p:spPr bwMode="auto">
            <a:xfrm>
              <a:off x="-447675" y="3333750"/>
              <a:ext cx="4071938" cy="3584575"/>
            </a:xfrm>
            <a:custGeom>
              <a:avLst/>
              <a:gdLst/>
              <a:ahLst/>
              <a:cxnLst>
                <a:cxn ang="0">
                  <a:pos x="765" y="68"/>
                </a:cxn>
                <a:cxn ang="0">
                  <a:pos x="661" y="25"/>
                </a:cxn>
                <a:cxn ang="0">
                  <a:pos x="601" y="0"/>
                </a:cxn>
                <a:cxn ang="0">
                  <a:pos x="542" y="25"/>
                </a:cxn>
                <a:cxn ang="0">
                  <a:pos x="521" y="46"/>
                </a:cxn>
                <a:cxn ang="0">
                  <a:pos x="749" y="275"/>
                </a:cxn>
                <a:cxn ang="0">
                  <a:pos x="758" y="297"/>
                </a:cxn>
                <a:cxn ang="0">
                  <a:pos x="749" y="319"/>
                </a:cxn>
                <a:cxn ang="0">
                  <a:pos x="681" y="386"/>
                </a:cxn>
                <a:cxn ang="0">
                  <a:pos x="578" y="429"/>
                </a:cxn>
                <a:cxn ang="0">
                  <a:pos x="474" y="386"/>
                </a:cxn>
                <a:cxn ang="0">
                  <a:pos x="377" y="289"/>
                </a:cxn>
                <a:cxn ang="0">
                  <a:pos x="327" y="268"/>
                </a:cxn>
                <a:cxn ang="0">
                  <a:pos x="285" y="282"/>
                </a:cxn>
                <a:cxn ang="0">
                  <a:pos x="62" y="505"/>
                </a:cxn>
                <a:cxn ang="0">
                  <a:pos x="62" y="505"/>
                </a:cxn>
                <a:cxn ang="0">
                  <a:pos x="18" y="549"/>
                </a:cxn>
                <a:cxn ang="0">
                  <a:pos x="18" y="614"/>
                </a:cxn>
                <a:cxn ang="0">
                  <a:pos x="50" y="628"/>
                </a:cxn>
                <a:cxn ang="0">
                  <a:pos x="83" y="614"/>
                </a:cxn>
                <a:cxn ang="0">
                  <a:pos x="127" y="614"/>
                </a:cxn>
                <a:cxn ang="0">
                  <a:pos x="136" y="636"/>
                </a:cxn>
                <a:cxn ang="0">
                  <a:pos x="127" y="658"/>
                </a:cxn>
                <a:cxn ang="0">
                  <a:pos x="127" y="724"/>
                </a:cxn>
                <a:cxn ang="0">
                  <a:pos x="160" y="737"/>
                </a:cxn>
                <a:cxn ang="0">
                  <a:pos x="192" y="724"/>
                </a:cxn>
                <a:cxn ang="0">
                  <a:pos x="236" y="724"/>
                </a:cxn>
                <a:cxn ang="0">
                  <a:pos x="245" y="746"/>
                </a:cxn>
                <a:cxn ang="0">
                  <a:pos x="236" y="768"/>
                </a:cxn>
                <a:cxn ang="0">
                  <a:pos x="223" y="800"/>
                </a:cxn>
                <a:cxn ang="0">
                  <a:pos x="236" y="833"/>
                </a:cxn>
                <a:cxn ang="0">
                  <a:pos x="269" y="847"/>
                </a:cxn>
                <a:cxn ang="0">
                  <a:pos x="301" y="833"/>
                </a:cxn>
                <a:cxn ang="0">
                  <a:pos x="346" y="833"/>
                </a:cxn>
                <a:cxn ang="0">
                  <a:pos x="355" y="855"/>
                </a:cxn>
                <a:cxn ang="0">
                  <a:pos x="346" y="877"/>
                </a:cxn>
                <a:cxn ang="0">
                  <a:pos x="346" y="942"/>
                </a:cxn>
                <a:cxn ang="0">
                  <a:pos x="378" y="956"/>
                </a:cxn>
                <a:cxn ang="0">
                  <a:pos x="411" y="942"/>
                </a:cxn>
                <a:cxn ang="0">
                  <a:pos x="433" y="920"/>
                </a:cxn>
                <a:cxn ang="0">
                  <a:pos x="379" y="866"/>
                </a:cxn>
                <a:cxn ang="0">
                  <a:pos x="379" y="713"/>
                </a:cxn>
                <a:cxn ang="0">
                  <a:pos x="455" y="681"/>
                </a:cxn>
                <a:cxn ang="0">
                  <a:pos x="456" y="681"/>
                </a:cxn>
                <a:cxn ang="0">
                  <a:pos x="456" y="680"/>
                </a:cxn>
                <a:cxn ang="0">
                  <a:pos x="488" y="604"/>
                </a:cxn>
                <a:cxn ang="0">
                  <a:pos x="564" y="572"/>
                </a:cxn>
                <a:cxn ang="0">
                  <a:pos x="565" y="572"/>
                </a:cxn>
                <a:cxn ang="0">
                  <a:pos x="597" y="494"/>
                </a:cxn>
                <a:cxn ang="0">
                  <a:pos x="674" y="463"/>
                </a:cxn>
                <a:cxn ang="0">
                  <a:pos x="675" y="463"/>
                </a:cxn>
                <a:cxn ang="0">
                  <a:pos x="706" y="385"/>
                </a:cxn>
                <a:cxn ang="0">
                  <a:pos x="783" y="353"/>
                </a:cxn>
                <a:cxn ang="0">
                  <a:pos x="860" y="385"/>
                </a:cxn>
                <a:cxn ang="0">
                  <a:pos x="914" y="439"/>
                </a:cxn>
                <a:cxn ang="0">
                  <a:pos x="1086" y="267"/>
                </a:cxn>
                <a:cxn ang="0">
                  <a:pos x="855" y="37"/>
                </a:cxn>
                <a:cxn ang="0">
                  <a:pos x="765" y="68"/>
                </a:cxn>
              </a:cxnLst>
              <a:rect l="0" t="0" r="r" b="b"/>
              <a:pathLst>
                <a:path w="1086" h="956">
                  <a:moveTo>
                    <a:pt x="765" y="68"/>
                  </a:moveTo>
                  <a:cubicBezTo>
                    <a:pt x="726" y="68"/>
                    <a:pt x="689" y="53"/>
                    <a:pt x="661" y="25"/>
                  </a:cubicBezTo>
                  <a:cubicBezTo>
                    <a:pt x="645" y="9"/>
                    <a:pt x="624" y="0"/>
                    <a:pt x="601" y="0"/>
                  </a:cubicBezTo>
                  <a:cubicBezTo>
                    <a:pt x="579" y="0"/>
                    <a:pt x="558" y="9"/>
                    <a:pt x="542" y="25"/>
                  </a:cubicBezTo>
                  <a:cubicBezTo>
                    <a:pt x="521" y="46"/>
                    <a:pt x="521" y="46"/>
                    <a:pt x="521" y="46"/>
                  </a:cubicBezTo>
                  <a:cubicBezTo>
                    <a:pt x="749" y="275"/>
                    <a:pt x="749" y="275"/>
                    <a:pt x="749" y="275"/>
                  </a:cubicBezTo>
                  <a:cubicBezTo>
                    <a:pt x="755" y="281"/>
                    <a:pt x="758" y="289"/>
                    <a:pt x="758" y="297"/>
                  </a:cubicBezTo>
                  <a:cubicBezTo>
                    <a:pt x="758" y="305"/>
                    <a:pt x="755" y="313"/>
                    <a:pt x="749" y="319"/>
                  </a:cubicBezTo>
                  <a:cubicBezTo>
                    <a:pt x="681" y="386"/>
                    <a:pt x="681" y="386"/>
                    <a:pt x="681" y="386"/>
                  </a:cubicBezTo>
                  <a:cubicBezTo>
                    <a:pt x="653" y="414"/>
                    <a:pt x="617" y="429"/>
                    <a:pt x="578" y="429"/>
                  </a:cubicBezTo>
                  <a:cubicBezTo>
                    <a:pt x="538" y="429"/>
                    <a:pt x="502" y="413"/>
                    <a:pt x="474" y="386"/>
                  </a:cubicBezTo>
                  <a:cubicBezTo>
                    <a:pt x="377" y="289"/>
                    <a:pt x="377" y="289"/>
                    <a:pt x="377" y="289"/>
                  </a:cubicBezTo>
                  <a:cubicBezTo>
                    <a:pt x="364" y="276"/>
                    <a:pt x="346" y="268"/>
                    <a:pt x="327" y="268"/>
                  </a:cubicBezTo>
                  <a:cubicBezTo>
                    <a:pt x="312" y="268"/>
                    <a:pt x="297" y="273"/>
                    <a:pt x="285" y="282"/>
                  </a:cubicBezTo>
                  <a:cubicBezTo>
                    <a:pt x="62" y="505"/>
                    <a:pt x="62" y="505"/>
                    <a:pt x="62" y="505"/>
                  </a:cubicBezTo>
                  <a:cubicBezTo>
                    <a:pt x="62" y="505"/>
                    <a:pt x="62" y="505"/>
                    <a:pt x="62" y="505"/>
                  </a:cubicBezTo>
                  <a:cubicBezTo>
                    <a:pt x="18" y="549"/>
                    <a:pt x="18" y="549"/>
                    <a:pt x="18" y="549"/>
                  </a:cubicBezTo>
                  <a:cubicBezTo>
                    <a:pt x="0" y="567"/>
                    <a:pt x="0" y="596"/>
                    <a:pt x="18" y="614"/>
                  </a:cubicBezTo>
                  <a:cubicBezTo>
                    <a:pt x="26" y="623"/>
                    <a:pt x="38" y="628"/>
                    <a:pt x="50" y="628"/>
                  </a:cubicBezTo>
                  <a:cubicBezTo>
                    <a:pt x="63" y="628"/>
                    <a:pt x="74" y="623"/>
                    <a:pt x="83" y="614"/>
                  </a:cubicBezTo>
                  <a:cubicBezTo>
                    <a:pt x="95" y="602"/>
                    <a:pt x="115" y="602"/>
                    <a:pt x="127" y="614"/>
                  </a:cubicBezTo>
                  <a:cubicBezTo>
                    <a:pt x="133" y="621"/>
                    <a:pt x="136" y="628"/>
                    <a:pt x="136" y="636"/>
                  </a:cubicBezTo>
                  <a:cubicBezTo>
                    <a:pt x="136" y="644"/>
                    <a:pt x="133" y="652"/>
                    <a:pt x="127" y="658"/>
                  </a:cubicBezTo>
                  <a:cubicBezTo>
                    <a:pt x="109" y="676"/>
                    <a:pt x="109" y="706"/>
                    <a:pt x="127" y="724"/>
                  </a:cubicBezTo>
                  <a:cubicBezTo>
                    <a:pt x="136" y="732"/>
                    <a:pt x="147" y="737"/>
                    <a:pt x="160" y="737"/>
                  </a:cubicBezTo>
                  <a:cubicBezTo>
                    <a:pt x="172" y="737"/>
                    <a:pt x="184" y="732"/>
                    <a:pt x="192" y="724"/>
                  </a:cubicBezTo>
                  <a:cubicBezTo>
                    <a:pt x="204" y="712"/>
                    <a:pt x="224" y="712"/>
                    <a:pt x="236" y="724"/>
                  </a:cubicBezTo>
                  <a:cubicBezTo>
                    <a:pt x="242" y="730"/>
                    <a:pt x="245" y="738"/>
                    <a:pt x="245" y="746"/>
                  </a:cubicBezTo>
                  <a:cubicBezTo>
                    <a:pt x="245" y="754"/>
                    <a:pt x="242" y="762"/>
                    <a:pt x="236" y="768"/>
                  </a:cubicBezTo>
                  <a:cubicBezTo>
                    <a:pt x="227" y="776"/>
                    <a:pt x="223" y="788"/>
                    <a:pt x="223" y="800"/>
                  </a:cubicBezTo>
                  <a:cubicBezTo>
                    <a:pt x="223" y="813"/>
                    <a:pt x="227" y="824"/>
                    <a:pt x="236" y="833"/>
                  </a:cubicBezTo>
                  <a:cubicBezTo>
                    <a:pt x="245" y="842"/>
                    <a:pt x="257" y="847"/>
                    <a:pt x="269" y="847"/>
                  </a:cubicBezTo>
                  <a:cubicBezTo>
                    <a:pt x="281" y="847"/>
                    <a:pt x="293" y="842"/>
                    <a:pt x="301" y="833"/>
                  </a:cubicBezTo>
                  <a:cubicBezTo>
                    <a:pt x="314" y="821"/>
                    <a:pt x="333" y="821"/>
                    <a:pt x="346" y="833"/>
                  </a:cubicBezTo>
                  <a:cubicBezTo>
                    <a:pt x="352" y="839"/>
                    <a:pt x="355" y="847"/>
                    <a:pt x="355" y="855"/>
                  </a:cubicBezTo>
                  <a:cubicBezTo>
                    <a:pt x="355" y="863"/>
                    <a:pt x="352" y="871"/>
                    <a:pt x="346" y="877"/>
                  </a:cubicBezTo>
                  <a:cubicBezTo>
                    <a:pt x="328" y="895"/>
                    <a:pt x="328" y="924"/>
                    <a:pt x="346" y="942"/>
                  </a:cubicBezTo>
                  <a:cubicBezTo>
                    <a:pt x="354" y="951"/>
                    <a:pt x="366" y="956"/>
                    <a:pt x="378" y="956"/>
                  </a:cubicBezTo>
                  <a:cubicBezTo>
                    <a:pt x="390" y="956"/>
                    <a:pt x="402" y="951"/>
                    <a:pt x="411" y="942"/>
                  </a:cubicBezTo>
                  <a:cubicBezTo>
                    <a:pt x="433" y="920"/>
                    <a:pt x="433" y="920"/>
                    <a:pt x="433" y="920"/>
                  </a:cubicBezTo>
                  <a:cubicBezTo>
                    <a:pt x="379" y="866"/>
                    <a:pt x="379" y="866"/>
                    <a:pt x="379" y="866"/>
                  </a:cubicBezTo>
                  <a:cubicBezTo>
                    <a:pt x="336" y="824"/>
                    <a:pt x="336" y="755"/>
                    <a:pt x="379" y="713"/>
                  </a:cubicBezTo>
                  <a:cubicBezTo>
                    <a:pt x="399" y="693"/>
                    <a:pt x="426" y="681"/>
                    <a:pt x="455" y="681"/>
                  </a:cubicBezTo>
                  <a:cubicBezTo>
                    <a:pt x="455" y="681"/>
                    <a:pt x="456" y="681"/>
                    <a:pt x="456" y="681"/>
                  </a:cubicBezTo>
                  <a:cubicBezTo>
                    <a:pt x="456" y="681"/>
                    <a:pt x="456" y="681"/>
                    <a:pt x="456" y="680"/>
                  </a:cubicBezTo>
                  <a:cubicBezTo>
                    <a:pt x="456" y="651"/>
                    <a:pt x="467" y="624"/>
                    <a:pt x="488" y="604"/>
                  </a:cubicBezTo>
                  <a:cubicBezTo>
                    <a:pt x="508" y="583"/>
                    <a:pt x="536" y="572"/>
                    <a:pt x="564" y="572"/>
                  </a:cubicBezTo>
                  <a:cubicBezTo>
                    <a:pt x="565" y="572"/>
                    <a:pt x="565" y="572"/>
                    <a:pt x="565" y="572"/>
                  </a:cubicBezTo>
                  <a:cubicBezTo>
                    <a:pt x="565" y="544"/>
                    <a:pt x="576" y="516"/>
                    <a:pt x="597" y="494"/>
                  </a:cubicBezTo>
                  <a:cubicBezTo>
                    <a:pt x="618" y="474"/>
                    <a:pt x="645" y="463"/>
                    <a:pt x="674" y="463"/>
                  </a:cubicBezTo>
                  <a:cubicBezTo>
                    <a:pt x="674" y="463"/>
                    <a:pt x="674" y="463"/>
                    <a:pt x="675" y="463"/>
                  </a:cubicBezTo>
                  <a:cubicBezTo>
                    <a:pt x="674" y="435"/>
                    <a:pt x="685" y="407"/>
                    <a:pt x="706" y="385"/>
                  </a:cubicBezTo>
                  <a:cubicBezTo>
                    <a:pt x="727" y="365"/>
                    <a:pt x="754" y="353"/>
                    <a:pt x="783" y="353"/>
                  </a:cubicBezTo>
                  <a:cubicBezTo>
                    <a:pt x="812" y="353"/>
                    <a:pt x="839" y="365"/>
                    <a:pt x="860" y="385"/>
                  </a:cubicBezTo>
                  <a:cubicBezTo>
                    <a:pt x="914" y="439"/>
                    <a:pt x="914" y="439"/>
                    <a:pt x="914" y="439"/>
                  </a:cubicBezTo>
                  <a:cubicBezTo>
                    <a:pt x="1086" y="267"/>
                    <a:pt x="1086" y="267"/>
                    <a:pt x="1086" y="267"/>
                  </a:cubicBezTo>
                  <a:cubicBezTo>
                    <a:pt x="855" y="37"/>
                    <a:pt x="855" y="37"/>
                    <a:pt x="855" y="37"/>
                  </a:cubicBezTo>
                  <a:cubicBezTo>
                    <a:pt x="830" y="57"/>
                    <a:pt x="798" y="68"/>
                    <a:pt x="765" y="6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3" name="Freeform 28"/>
            <p:cNvSpPr>
              <a:spLocks/>
            </p:cNvSpPr>
            <p:nvPr/>
          </p:nvSpPr>
          <p:spPr bwMode="auto">
            <a:xfrm>
              <a:off x="-987425" y="3287713"/>
              <a:ext cx="3100388" cy="1692275"/>
            </a:xfrm>
            <a:custGeom>
              <a:avLst/>
              <a:gdLst/>
              <a:ahLst/>
              <a:cxnLst>
                <a:cxn ang="0">
                  <a:pos x="376" y="258"/>
                </a:cxn>
                <a:cxn ang="0">
                  <a:pos x="388" y="247"/>
                </a:cxn>
                <a:cxn ang="0">
                  <a:pos x="460" y="219"/>
                </a:cxn>
                <a:cxn ang="0">
                  <a:pos x="471" y="218"/>
                </a:cxn>
                <a:cxn ang="0">
                  <a:pos x="501" y="222"/>
                </a:cxn>
                <a:cxn ang="0">
                  <a:pos x="565" y="257"/>
                </a:cxn>
                <a:cxn ang="0">
                  <a:pos x="662" y="354"/>
                </a:cxn>
                <a:cxn ang="0">
                  <a:pos x="722" y="379"/>
                </a:cxn>
                <a:cxn ang="0">
                  <a:pos x="781" y="354"/>
                </a:cxn>
                <a:cxn ang="0">
                  <a:pos x="827" y="309"/>
                </a:cxn>
                <a:cxn ang="0">
                  <a:pos x="621" y="102"/>
                </a:cxn>
                <a:cxn ang="0">
                  <a:pos x="599" y="80"/>
                </a:cxn>
                <a:cxn ang="0">
                  <a:pos x="577" y="58"/>
                </a:cxn>
                <a:cxn ang="0">
                  <a:pos x="544" y="25"/>
                </a:cxn>
                <a:cxn ang="0">
                  <a:pos x="484" y="0"/>
                </a:cxn>
                <a:cxn ang="0">
                  <a:pos x="424" y="25"/>
                </a:cxn>
                <a:cxn ang="0">
                  <a:pos x="320" y="68"/>
                </a:cxn>
                <a:cxn ang="0">
                  <a:pos x="230" y="37"/>
                </a:cxn>
                <a:cxn ang="0">
                  <a:pos x="0" y="267"/>
                </a:cxn>
                <a:cxn ang="0">
                  <a:pos x="183" y="451"/>
                </a:cxn>
                <a:cxn ang="0">
                  <a:pos x="376" y="258"/>
                </a:cxn>
              </a:cxnLst>
              <a:rect l="0" t="0" r="r" b="b"/>
              <a:pathLst>
                <a:path w="827" h="451">
                  <a:moveTo>
                    <a:pt x="376" y="258"/>
                  </a:moveTo>
                  <a:cubicBezTo>
                    <a:pt x="380" y="254"/>
                    <a:pt x="384" y="250"/>
                    <a:pt x="388" y="247"/>
                  </a:cubicBezTo>
                  <a:cubicBezTo>
                    <a:pt x="408" y="231"/>
                    <a:pt x="434" y="221"/>
                    <a:pt x="460" y="219"/>
                  </a:cubicBezTo>
                  <a:cubicBezTo>
                    <a:pt x="464" y="218"/>
                    <a:pt x="467" y="218"/>
                    <a:pt x="471" y="218"/>
                  </a:cubicBezTo>
                  <a:cubicBezTo>
                    <a:pt x="481" y="218"/>
                    <a:pt x="491" y="219"/>
                    <a:pt x="501" y="222"/>
                  </a:cubicBezTo>
                  <a:cubicBezTo>
                    <a:pt x="525" y="227"/>
                    <a:pt x="547" y="239"/>
                    <a:pt x="565" y="257"/>
                  </a:cubicBezTo>
                  <a:cubicBezTo>
                    <a:pt x="662" y="354"/>
                    <a:pt x="662" y="354"/>
                    <a:pt x="662" y="354"/>
                  </a:cubicBezTo>
                  <a:cubicBezTo>
                    <a:pt x="678" y="370"/>
                    <a:pt x="699" y="379"/>
                    <a:pt x="722" y="379"/>
                  </a:cubicBezTo>
                  <a:cubicBezTo>
                    <a:pt x="744" y="379"/>
                    <a:pt x="765" y="370"/>
                    <a:pt x="781" y="354"/>
                  </a:cubicBezTo>
                  <a:cubicBezTo>
                    <a:pt x="827" y="309"/>
                    <a:pt x="827" y="309"/>
                    <a:pt x="827" y="309"/>
                  </a:cubicBezTo>
                  <a:cubicBezTo>
                    <a:pt x="621" y="102"/>
                    <a:pt x="621" y="102"/>
                    <a:pt x="621" y="102"/>
                  </a:cubicBezTo>
                  <a:cubicBezTo>
                    <a:pt x="599" y="80"/>
                    <a:pt x="599" y="80"/>
                    <a:pt x="599" y="80"/>
                  </a:cubicBezTo>
                  <a:cubicBezTo>
                    <a:pt x="577" y="58"/>
                    <a:pt x="577" y="58"/>
                    <a:pt x="577" y="58"/>
                  </a:cubicBezTo>
                  <a:cubicBezTo>
                    <a:pt x="544" y="25"/>
                    <a:pt x="544" y="25"/>
                    <a:pt x="544" y="25"/>
                  </a:cubicBezTo>
                  <a:cubicBezTo>
                    <a:pt x="528" y="9"/>
                    <a:pt x="506" y="0"/>
                    <a:pt x="484" y="0"/>
                  </a:cubicBezTo>
                  <a:cubicBezTo>
                    <a:pt x="461" y="0"/>
                    <a:pt x="440" y="9"/>
                    <a:pt x="424" y="25"/>
                  </a:cubicBezTo>
                  <a:cubicBezTo>
                    <a:pt x="396" y="53"/>
                    <a:pt x="360" y="68"/>
                    <a:pt x="320" y="68"/>
                  </a:cubicBezTo>
                  <a:cubicBezTo>
                    <a:pt x="287" y="68"/>
                    <a:pt x="256" y="57"/>
                    <a:pt x="230" y="37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183" y="451"/>
                    <a:pt x="183" y="451"/>
                    <a:pt x="183" y="451"/>
                  </a:cubicBezTo>
                  <a:lnTo>
                    <a:pt x="376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4" name="Freeform 29"/>
            <p:cNvSpPr>
              <a:spLocks/>
            </p:cNvSpPr>
            <p:nvPr/>
          </p:nvSpPr>
          <p:spPr bwMode="auto">
            <a:xfrm>
              <a:off x="-1936750" y="2651125"/>
              <a:ext cx="1803400" cy="1660525"/>
            </a:xfrm>
            <a:custGeom>
              <a:avLst/>
              <a:gdLst/>
              <a:ahLst/>
              <a:cxnLst>
                <a:cxn ang="0">
                  <a:pos x="460" y="142"/>
                </a:cxn>
                <a:cxn ang="0">
                  <a:pos x="481" y="121"/>
                </a:cxn>
                <a:cxn ang="0">
                  <a:pos x="361" y="0"/>
                </a:cxn>
                <a:cxn ang="0">
                  <a:pos x="0" y="361"/>
                </a:cxn>
                <a:cxn ang="0">
                  <a:pos x="54" y="415"/>
                </a:cxn>
                <a:cxn ang="0">
                  <a:pos x="120" y="443"/>
                </a:cxn>
                <a:cxn ang="0">
                  <a:pos x="187" y="415"/>
                </a:cxn>
                <a:cxn ang="0">
                  <a:pos x="460" y="142"/>
                </a:cxn>
                <a:cxn ang="0">
                  <a:pos x="460" y="142"/>
                </a:cxn>
              </a:cxnLst>
              <a:rect l="0" t="0" r="r" b="b"/>
              <a:pathLst>
                <a:path w="481" h="443">
                  <a:moveTo>
                    <a:pt x="460" y="142"/>
                  </a:moveTo>
                  <a:cubicBezTo>
                    <a:pt x="481" y="121"/>
                    <a:pt x="481" y="121"/>
                    <a:pt x="481" y="121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0" y="361"/>
                    <a:pt x="0" y="361"/>
                    <a:pt x="0" y="361"/>
                  </a:cubicBezTo>
                  <a:cubicBezTo>
                    <a:pt x="54" y="415"/>
                    <a:pt x="54" y="415"/>
                    <a:pt x="54" y="415"/>
                  </a:cubicBezTo>
                  <a:cubicBezTo>
                    <a:pt x="71" y="433"/>
                    <a:pt x="95" y="443"/>
                    <a:pt x="120" y="443"/>
                  </a:cubicBezTo>
                  <a:cubicBezTo>
                    <a:pt x="145" y="443"/>
                    <a:pt x="169" y="433"/>
                    <a:pt x="187" y="415"/>
                  </a:cubicBezTo>
                  <a:cubicBezTo>
                    <a:pt x="460" y="142"/>
                    <a:pt x="460" y="142"/>
                    <a:pt x="460" y="142"/>
                  </a:cubicBezTo>
                  <a:cubicBezTo>
                    <a:pt x="460" y="142"/>
                    <a:pt x="460" y="142"/>
                    <a:pt x="460" y="14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165" name="Freeform 38"/>
          <p:cNvSpPr>
            <a:spLocks noEditPoints="1"/>
          </p:cNvSpPr>
          <p:nvPr/>
        </p:nvSpPr>
        <p:spPr bwMode="auto">
          <a:xfrm>
            <a:off x="8481847" y="3784791"/>
            <a:ext cx="446360" cy="398059"/>
          </a:xfrm>
          <a:custGeom>
            <a:avLst/>
            <a:gdLst/>
            <a:ahLst/>
            <a:cxnLst>
              <a:cxn ang="0">
                <a:pos x="1096" y="437"/>
              </a:cxn>
              <a:cxn ang="0">
                <a:pos x="1003" y="337"/>
              </a:cxn>
              <a:cxn ang="0">
                <a:pos x="670" y="337"/>
              </a:cxn>
              <a:cxn ang="0">
                <a:pos x="681" y="83"/>
              </a:cxn>
              <a:cxn ang="0">
                <a:pos x="604" y="1"/>
              </a:cxn>
              <a:cxn ang="0">
                <a:pos x="542" y="54"/>
              </a:cxn>
              <a:cxn ang="0">
                <a:pos x="523" y="163"/>
              </a:cxn>
              <a:cxn ang="0">
                <a:pos x="291" y="441"/>
              </a:cxn>
              <a:cxn ang="0">
                <a:pos x="291" y="929"/>
              </a:cxn>
              <a:cxn ang="0">
                <a:pos x="468" y="969"/>
              </a:cxn>
              <a:cxn ang="0">
                <a:pos x="907" y="969"/>
              </a:cxn>
              <a:cxn ang="0">
                <a:pos x="998" y="907"/>
              </a:cxn>
              <a:cxn ang="0">
                <a:pos x="960" y="816"/>
              </a:cxn>
              <a:cxn ang="0">
                <a:pos x="1043" y="758"/>
              </a:cxn>
              <a:cxn ang="0">
                <a:pos x="996" y="671"/>
              </a:cxn>
              <a:cxn ang="0">
                <a:pos x="1076" y="617"/>
              </a:cxn>
              <a:cxn ang="0">
                <a:pos x="1013" y="519"/>
              </a:cxn>
              <a:cxn ang="0">
                <a:pos x="1096" y="437"/>
              </a:cxn>
              <a:cxn ang="0">
                <a:pos x="221" y="363"/>
              </a:cxn>
              <a:cxn ang="0">
                <a:pos x="34" y="363"/>
              </a:cxn>
              <a:cxn ang="0">
                <a:pos x="0" y="397"/>
              </a:cxn>
              <a:cxn ang="0">
                <a:pos x="0" y="950"/>
              </a:cxn>
              <a:cxn ang="0">
                <a:pos x="34" y="984"/>
              </a:cxn>
              <a:cxn ang="0">
                <a:pos x="221" y="984"/>
              </a:cxn>
              <a:cxn ang="0">
                <a:pos x="255" y="950"/>
              </a:cxn>
              <a:cxn ang="0">
                <a:pos x="255" y="397"/>
              </a:cxn>
              <a:cxn ang="0">
                <a:pos x="221" y="363"/>
              </a:cxn>
            </a:cxnLst>
            <a:rect l="0" t="0" r="r" b="b"/>
            <a:pathLst>
              <a:path w="1103" h="984">
                <a:moveTo>
                  <a:pt x="1096" y="437"/>
                </a:moveTo>
                <a:cubicBezTo>
                  <a:pt x="1103" y="360"/>
                  <a:pt x="1031" y="337"/>
                  <a:pt x="1003" y="337"/>
                </a:cubicBezTo>
                <a:cubicBezTo>
                  <a:pt x="892" y="337"/>
                  <a:pt x="781" y="337"/>
                  <a:pt x="670" y="337"/>
                </a:cubicBezTo>
                <a:cubicBezTo>
                  <a:pt x="686" y="302"/>
                  <a:pt x="706" y="210"/>
                  <a:pt x="681" y="83"/>
                </a:cubicBezTo>
                <a:cubicBezTo>
                  <a:pt x="671" y="33"/>
                  <a:pt x="642" y="0"/>
                  <a:pt x="604" y="1"/>
                </a:cubicBezTo>
                <a:cubicBezTo>
                  <a:pt x="574" y="1"/>
                  <a:pt x="545" y="25"/>
                  <a:pt x="542" y="54"/>
                </a:cubicBezTo>
                <a:cubicBezTo>
                  <a:pt x="538" y="86"/>
                  <a:pt x="531" y="131"/>
                  <a:pt x="523" y="163"/>
                </a:cubicBezTo>
                <a:cubicBezTo>
                  <a:pt x="499" y="263"/>
                  <a:pt x="372" y="395"/>
                  <a:pt x="291" y="441"/>
                </a:cubicBezTo>
                <a:cubicBezTo>
                  <a:pt x="291" y="929"/>
                  <a:pt x="291" y="929"/>
                  <a:pt x="291" y="929"/>
                </a:cubicBezTo>
                <a:cubicBezTo>
                  <a:pt x="346" y="960"/>
                  <a:pt x="405" y="970"/>
                  <a:pt x="468" y="969"/>
                </a:cubicBezTo>
                <a:cubicBezTo>
                  <a:pt x="569" y="967"/>
                  <a:pt x="855" y="969"/>
                  <a:pt x="907" y="969"/>
                </a:cubicBezTo>
                <a:cubicBezTo>
                  <a:pt x="943" y="968"/>
                  <a:pt x="980" y="951"/>
                  <a:pt x="998" y="907"/>
                </a:cubicBezTo>
                <a:cubicBezTo>
                  <a:pt x="1022" y="846"/>
                  <a:pt x="960" y="816"/>
                  <a:pt x="960" y="816"/>
                </a:cubicBezTo>
                <a:cubicBezTo>
                  <a:pt x="960" y="816"/>
                  <a:pt x="1027" y="819"/>
                  <a:pt x="1043" y="758"/>
                </a:cubicBezTo>
                <a:cubicBezTo>
                  <a:pt x="1059" y="696"/>
                  <a:pt x="996" y="671"/>
                  <a:pt x="996" y="671"/>
                </a:cubicBezTo>
                <a:cubicBezTo>
                  <a:pt x="1039" y="666"/>
                  <a:pt x="1066" y="655"/>
                  <a:pt x="1076" y="617"/>
                </a:cubicBezTo>
                <a:cubicBezTo>
                  <a:pt x="1088" y="573"/>
                  <a:pt x="1059" y="539"/>
                  <a:pt x="1013" y="519"/>
                </a:cubicBezTo>
                <a:cubicBezTo>
                  <a:pt x="1020" y="519"/>
                  <a:pt x="1090" y="508"/>
                  <a:pt x="1096" y="437"/>
                </a:cubicBezTo>
                <a:close/>
                <a:moveTo>
                  <a:pt x="221" y="363"/>
                </a:moveTo>
                <a:cubicBezTo>
                  <a:pt x="34" y="363"/>
                  <a:pt x="34" y="363"/>
                  <a:pt x="34" y="363"/>
                </a:cubicBezTo>
                <a:cubicBezTo>
                  <a:pt x="15" y="363"/>
                  <a:pt x="0" y="378"/>
                  <a:pt x="0" y="397"/>
                </a:cubicBezTo>
                <a:cubicBezTo>
                  <a:pt x="0" y="950"/>
                  <a:pt x="0" y="950"/>
                  <a:pt x="0" y="950"/>
                </a:cubicBezTo>
                <a:cubicBezTo>
                  <a:pt x="0" y="969"/>
                  <a:pt x="15" y="984"/>
                  <a:pt x="34" y="984"/>
                </a:cubicBezTo>
                <a:cubicBezTo>
                  <a:pt x="221" y="984"/>
                  <a:pt x="221" y="984"/>
                  <a:pt x="221" y="984"/>
                </a:cubicBezTo>
                <a:cubicBezTo>
                  <a:pt x="240" y="984"/>
                  <a:pt x="255" y="969"/>
                  <a:pt x="255" y="950"/>
                </a:cubicBezTo>
                <a:cubicBezTo>
                  <a:pt x="255" y="397"/>
                  <a:pt x="255" y="397"/>
                  <a:pt x="255" y="397"/>
                </a:cubicBezTo>
                <a:cubicBezTo>
                  <a:pt x="255" y="378"/>
                  <a:pt x="240" y="363"/>
                  <a:pt x="221" y="363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66" name="Freeform 126"/>
          <p:cNvSpPr>
            <a:spLocks noEditPoints="1"/>
          </p:cNvSpPr>
          <p:nvPr/>
        </p:nvSpPr>
        <p:spPr bwMode="auto">
          <a:xfrm>
            <a:off x="10238194" y="2797674"/>
            <a:ext cx="429828" cy="437407"/>
          </a:xfrm>
          <a:custGeom>
            <a:avLst/>
            <a:gdLst/>
            <a:ahLst/>
            <a:cxnLst>
              <a:cxn ang="0">
                <a:pos x="181" y="154"/>
              </a:cxn>
              <a:cxn ang="0">
                <a:pos x="181" y="117"/>
              </a:cxn>
              <a:cxn ang="0">
                <a:pos x="143" y="117"/>
              </a:cxn>
              <a:cxn ang="0">
                <a:pos x="131" y="104"/>
              </a:cxn>
              <a:cxn ang="0">
                <a:pos x="131" y="62"/>
              </a:cxn>
              <a:cxn ang="0">
                <a:pos x="143" y="50"/>
              </a:cxn>
              <a:cxn ang="0">
                <a:pos x="181" y="50"/>
              </a:cxn>
              <a:cxn ang="0">
                <a:pos x="181" y="12"/>
              </a:cxn>
              <a:cxn ang="0">
                <a:pos x="193" y="0"/>
              </a:cxn>
              <a:cxn ang="0">
                <a:pos x="235" y="0"/>
              </a:cxn>
              <a:cxn ang="0">
                <a:pos x="248" y="12"/>
              </a:cxn>
              <a:cxn ang="0">
                <a:pos x="248" y="50"/>
              </a:cxn>
              <a:cxn ang="0">
                <a:pos x="286" y="50"/>
              </a:cxn>
              <a:cxn ang="0">
                <a:pos x="298" y="62"/>
              </a:cxn>
              <a:cxn ang="0">
                <a:pos x="298" y="104"/>
              </a:cxn>
              <a:cxn ang="0">
                <a:pos x="286" y="117"/>
              </a:cxn>
              <a:cxn ang="0">
                <a:pos x="248" y="117"/>
              </a:cxn>
              <a:cxn ang="0">
                <a:pos x="248" y="154"/>
              </a:cxn>
              <a:cxn ang="0">
                <a:pos x="235" y="166"/>
              </a:cxn>
              <a:cxn ang="0">
                <a:pos x="193" y="166"/>
              </a:cxn>
              <a:cxn ang="0">
                <a:pos x="181" y="154"/>
              </a:cxn>
              <a:cxn ang="0">
                <a:pos x="327" y="216"/>
              </a:cxn>
              <a:cxn ang="0">
                <a:pos x="292" y="211"/>
              </a:cxn>
              <a:cxn ang="0">
                <a:pos x="228" y="258"/>
              </a:cxn>
              <a:cxn ang="0">
                <a:pos x="172" y="254"/>
              </a:cxn>
              <a:cxn ang="0">
                <a:pos x="169" y="252"/>
              </a:cxn>
              <a:cxn ang="0">
                <a:pos x="169" y="252"/>
              </a:cxn>
              <a:cxn ang="0">
                <a:pos x="170" y="244"/>
              </a:cxn>
              <a:cxn ang="0">
                <a:pos x="172" y="244"/>
              </a:cxn>
              <a:cxn ang="0">
                <a:pos x="207" y="236"/>
              </a:cxn>
              <a:cxn ang="0">
                <a:pos x="228" y="210"/>
              </a:cxn>
              <a:cxn ang="0">
                <a:pos x="228" y="210"/>
              </a:cxn>
              <a:cxn ang="0">
                <a:pos x="203" y="187"/>
              </a:cxn>
              <a:cxn ang="0">
                <a:pos x="114" y="187"/>
              </a:cxn>
              <a:cxn ang="0">
                <a:pos x="97" y="192"/>
              </a:cxn>
              <a:cxn ang="0">
                <a:pos x="3" y="257"/>
              </a:cxn>
              <a:cxn ang="0">
                <a:pos x="2" y="265"/>
              </a:cxn>
              <a:cxn ang="0">
                <a:pos x="46" y="339"/>
              </a:cxn>
              <a:cxn ang="0">
                <a:pos x="50" y="342"/>
              </a:cxn>
              <a:cxn ang="0">
                <a:pos x="51" y="342"/>
              </a:cxn>
              <a:cxn ang="0">
                <a:pos x="55" y="341"/>
              </a:cxn>
              <a:cxn ang="0">
                <a:pos x="99" y="305"/>
              </a:cxn>
              <a:cxn ang="0">
                <a:pos x="218" y="320"/>
              </a:cxn>
              <a:cxn ang="0">
                <a:pos x="239" y="314"/>
              </a:cxn>
              <a:cxn ang="0">
                <a:pos x="323" y="251"/>
              </a:cxn>
              <a:cxn ang="0">
                <a:pos x="328" y="216"/>
              </a:cxn>
              <a:cxn ang="0">
                <a:pos x="328" y="216"/>
              </a:cxn>
              <a:cxn ang="0">
                <a:pos x="327" y="216"/>
              </a:cxn>
            </a:cxnLst>
            <a:rect l="0" t="0" r="r" b="b"/>
            <a:pathLst>
              <a:path w="336" h="342">
                <a:moveTo>
                  <a:pt x="181" y="154"/>
                </a:moveTo>
                <a:cubicBezTo>
                  <a:pt x="181" y="117"/>
                  <a:pt x="181" y="117"/>
                  <a:pt x="181" y="117"/>
                </a:cubicBezTo>
                <a:cubicBezTo>
                  <a:pt x="143" y="117"/>
                  <a:pt x="143" y="117"/>
                  <a:pt x="143" y="117"/>
                </a:cubicBezTo>
                <a:cubicBezTo>
                  <a:pt x="136" y="117"/>
                  <a:pt x="131" y="111"/>
                  <a:pt x="131" y="104"/>
                </a:cubicBezTo>
                <a:cubicBezTo>
                  <a:pt x="131" y="62"/>
                  <a:pt x="131" y="62"/>
                  <a:pt x="131" y="62"/>
                </a:cubicBezTo>
                <a:cubicBezTo>
                  <a:pt x="131" y="55"/>
                  <a:pt x="136" y="50"/>
                  <a:pt x="143" y="50"/>
                </a:cubicBezTo>
                <a:cubicBezTo>
                  <a:pt x="181" y="50"/>
                  <a:pt x="181" y="50"/>
                  <a:pt x="181" y="50"/>
                </a:cubicBezTo>
                <a:cubicBezTo>
                  <a:pt x="181" y="12"/>
                  <a:pt x="181" y="12"/>
                  <a:pt x="181" y="12"/>
                </a:cubicBezTo>
                <a:cubicBezTo>
                  <a:pt x="181" y="5"/>
                  <a:pt x="186" y="0"/>
                  <a:pt x="193" y="0"/>
                </a:cubicBezTo>
                <a:cubicBezTo>
                  <a:pt x="235" y="0"/>
                  <a:pt x="235" y="0"/>
                  <a:pt x="235" y="0"/>
                </a:cubicBezTo>
                <a:cubicBezTo>
                  <a:pt x="242" y="0"/>
                  <a:pt x="248" y="5"/>
                  <a:pt x="248" y="12"/>
                </a:cubicBezTo>
                <a:cubicBezTo>
                  <a:pt x="248" y="50"/>
                  <a:pt x="248" y="50"/>
                  <a:pt x="248" y="50"/>
                </a:cubicBezTo>
                <a:cubicBezTo>
                  <a:pt x="286" y="50"/>
                  <a:pt x="286" y="50"/>
                  <a:pt x="286" y="50"/>
                </a:cubicBezTo>
                <a:cubicBezTo>
                  <a:pt x="292" y="50"/>
                  <a:pt x="298" y="55"/>
                  <a:pt x="298" y="62"/>
                </a:cubicBezTo>
                <a:cubicBezTo>
                  <a:pt x="298" y="104"/>
                  <a:pt x="298" y="104"/>
                  <a:pt x="298" y="104"/>
                </a:cubicBezTo>
                <a:cubicBezTo>
                  <a:pt x="298" y="111"/>
                  <a:pt x="292" y="117"/>
                  <a:pt x="286" y="117"/>
                </a:cubicBezTo>
                <a:cubicBezTo>
                  <a:pt x="248" y="117"/>
                  <a:pt x="248" y="117"/>
                  <a:pt x="248" y="117"/>
                </a:cubicBezTo>
                <a:cubicBezTo>
                  <a:pt x="248" y="154"/>
                  <a:pt x="248" y="154"/>
                  <a:pt x="248" y="154"/>
                </a:cubicBezTo>
                <a:cubicBezTo>
                  <a:pt x="248" y="161"/>
                  <a:pt x="242" y="166"/>
                  <a:pt x="235" y="166"/>
                </a:cubicBezTo>
                <a:cubicBezTo>
                  <a:pt x="193" y="166"/>
                  <a:pt x="193" y="166"/>
                  <a:pt x="193" y="166"/>
                </a:cubicBezTo>
                <a:cubicBezTo>
                  <a:pt x="187" y="166"/>
                  <a:pt x="181" y="161"/>
                  <a:pt x="181" y="154"/>
                </a:cubicBezTo>
                <a:close/>
                <a:moveTo>
                  <a:pt x="327" y="216"/>
                </a:moveTo>
                <a:cubicBezTo>
                  <a:pt x="319" y="205"/>
                  <a:pt x="303" y="203"/>
                  <a:pt x="292" y="211"/>
                </a:cubicBezTo>
                <a:cubicBezTo>
                  <a:pt x="228" y="258"/>
                  <a:pt x="228" y="258"/>
                  <a:pt x="228" y="258"/>
                </a:cubicBezTo>
                <a:cubicBezTo>
                  <a:pt x="172" y="254"/>
                  <a:pt x="172" y="254"/>
                  <a:pt x="172" y="254"/>
                </a:cubicBezTo>
                <a:cubicBezTo>
                  <a:pt x="171" y="254"/>
                  <a:pt x="169" y="253"/>
                  <a:pt x="169" y="252"/>
                </a:cubicBezTo>
                <a:cubicBezTo>
                  <a:pt x="169" y="252"/>
                  <a:pt x="169" y="252"/>
                  <a:pt x="169" y="252"/>
                </a:cubicBezTo>
                <a:cubicBezTo>
                  <a:pt x="167" y="249"/>
                  <a:pt x="167" y="246"/>
                  <a:pt x="170" y="244"/>
                </a:cubicBezTo>
                <a:cubicBezTo>
                  <a:pt x="171" y="244"/>
                  <a:pt x="171" y="244"/>
                  <a:pt x="172" y="244"/>
                </a:cubicBezTo>
                <a:cubicBezTo>
                  <a:pt x="207" y="236"/>
                  <a:pt x="207" y="236"/>
                  <a:pt x="207" y="236"/>
                </a:cubicBezTo>
                <a:cubicBezTo>
                  <a:pt x="220" y="234"/>
                  <a:pt x="229" y="223"/>
                  <a:pt x="228" y="210"/>
                </a:cubicBezTo>
                <a:cubicBezTo>
                  <a:pt x="228" y="210"/>
                  <a:pt x="228" y="210"/>
                  <a:pt x="228" y="210"/>
                </a:cubicBezTo>
                <a:cubicBezTo>
                  <a:pt x="227" y="197"/>
                  <a:pt x="216" y="187"/>
                  <a:pt x="203" y="187"/>
                </a:cubicBezTo>
                <a:cubicBezTo>
                  <a:pt x="114" y="187"/>
                  <a:pt x="114" y="187"/>
                  <a:pt x="114" y="187"/>
                </a:cubicBezTo>
                <a:cubicBezTo>
                  <a:pt x="108" y="187"/>
                  <a:pt x="102" y="189"/>
                  <a:pt x="97" y="192"/>
                </a:cubicBezTo>
                <a:cubicBezTo>
                  <a:pt x="3" y="257"/>
                  <a:pt x="3" y="257"/>
                  <a:pt x="3" y="257"/>
                </a:cubicBezTo>
                <a:cubicBezTo>
                  <a:pt x="1" y="259"/>
                  <a:pt x="0" y="262"/>
                  <a:pt x="2" y="265"/>
                </a:cubicBezTo>
                <a:cubicBezTo>
                  <a:pt x="46" y="339"/>
                  <a:pt x="46" y="339"/>
                  <a:pt x="46" y="339"/>
                </a:cubicBezTo>
                <a:cubicBezTo>
                  <a:pt x="47" y="340"/>
                  <a:pt x="48" y="341"/>
                  <a:pt x="50" y="342"/>
                </a:cubicBezTo>
                <a:cubicBezTo>
                  <a:pt x="51" y="342"/>
                  <a:pt x="51" y="342"/>
                  <a:pt x="51" y="342"/>
                </a:cubicBezTo>
                <a:cubicBezTo>
                  <a:pt x="52" y="342"/>
                  <a:pt x="54" y="341"/>
                  <a:pt x="55" y="341"/>
                </a:cubicBezTo>
                <a:cubicBezTo>
                  <a:pt x="99" y="305"/>
                  <a:pt x="99" y="305"/>
                  <a:pt x="99" y="305"/>
                </a:cubicBezTo>
                <a:cubicBezTo>
                  <a:pt x="218" y="320"/>
                  <a:pt x="218" y="320"/>
                  <a:pt x="218" y="320"/>
                </a:cubicBezTo>
                <a:cubicBezTo>
                  <a:pt x="225" y="321"/>
                  <a:pt x="233" y="318"/>
                  <a:pt x="239" y="314"/>
                </a:cubicBezTo>
                <a:cubicBezTo>
                  <a:pt x="323" y="251"/>
                  <a:pt x="323" y="251"/>
                  <a:pt x="323" y="251"/>
                </a:cubicBezTo>
                <a:cubicBezTo>
                  <a:pt x="333" y="243"/>
                  <a:pt x="336" y="227"/>
                  <a:pt x="328" y="216"/>
                </a:cubicBezTo>
                <a:cubicBezTo>
                  <a:pt x="328" y="216"/>
                  <a:pt x="328" y="216"/>
                  <a:pt x="328" y="216"/>
                </a:cubicBezTo>
                <a:lnTo>
                  <a:pt x="327" y="216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67" name="Freeform 131"/>
          <p:cNvSpPr>
            <a:spLocks noEditPoints="1"/>
          </p:cNvSpPr>
          <p:nvPr/>
        </p:nvSpPr>
        <p:spPr bwMode="auto">
          <a:xfrm>
            <a:off x="5080247" y="1747270"/>
            <a:ext cx="258378" cy="579820"/>
          </a:xfrm>
          <a:custGeom>
            <a:avLst/>
            <a:gdLst/>
            <a:ahLst/>
            <a:cxnLst>
              <a:cxn ang="0">
                <a:pos x="46" y="238"/>
              </a:cxn>
              <a:cxn ang="0">
                <a:pos x="28" y="234"/>
              </a:cxn>
              <a:cxn ang="0">
                <a:pos x="10" y="197"/>
              </a:cxn>
              <a:cxn ang="0">
                <a:pos x="46" y="192"/>
              </a:cxn>
              <a:cxn ang="0">
                <a:pos x="46" y="172"/>
              </a:cxn>
              <a:cxn ang="0">
                <a:pos x="38" y="173"/>
              </a:cxn>
              <a:cxn ang="0">
                <a:pos x="27" y="171"/>
              </a:cxn>
              <a:cxn ang="0">
                <a:pos x="12" y="153"/>
              </a:cxn>
              <a:cxn ang="0">
                <a:pos x="10" y="185"/>
              </a:cxn>
              <a:cxn ang="0">
                <a:pos x="65" y="165"/>
              </a:cxn>
              <a:cxn ang="0">
                <a:pos x="49" y="171"/>
              </a:cxn>
              <a:cxn ang="0">
                <a:pos x="61" y="170"/>
              </a:cxn>
              <a:cxn ang="0">
                <a:pos x="57" y="38"/>
              </a:cxn>
              <a:cxn ang="0">
                <a:pos x="133" y="38"/>
              </a:cxn>
              <a:cxn ang="0">
                <a:pos x="57" y="38"/>
              </a:cxn>
              <a:cxn ang="0">
                <a:pos x="125" y="85"/>
              </a:cxn>
              <a:cxn ang="0">
                <a:pos x="84" y="127"/>
              </a:cxn>
              <a:cxn ang="0">
                <a:pos x="90" y="143"/>
              </a:cxn>
              <a:cxn ang="0">
                <a:pos x="82" y="154"/>
              </a:cxn>
              <a:cxn ang="0">
                <a:pos x="49" y="190"/>
              </a:cxn>
              <a:cxn ang="0">
                <a:pos x="70" y="401"/>
              </a:cxn>
              <a:cxn ang="0">
                <a:pos x="91" y="227"/>
              </a:cxn>
              <a:cxn ang="0">
                <a:pos x="99" y="380"/>
              </a:cxn>
              <a:cxn ang="0">
                <a:pos x="141" y="380"/>
              </a:cxn>
              <a:cxn ang="0">
                <a:pos x="144" y="133"/>
              </a:cxn>
              <a:cxn ang="0">
                <a:pos x="152" y="202"/>
              </a:cxn>
              <a:cxn ang="0">
                <a:pos x="164" y="247"/>
              </a:cxn>
              <a:cxn ang="0">
                <a:pos x="178" y="234"/>
              </a:cxn>
              <a:cxn ang="0">
                <a:pos x="160" y="106"/>
              </a:cxn>
              <a:cxn ang="0">
                <a:pos x="140" y="88"/>
              </a:cxn>
              <a:cxn ang="0">
                <a:pos x="125" y="85"/>
              </a:cxn>
              <a:cxn ang="0">
                <a:pos x="81" y="151"/>
              </a:cxn>
              <a:cxn ang="0">
                <a:pos x="66" y="129"/>
              </a:cxn>
              <a:cxn ang="0">
                <a:pos x="42" y="142"/>
              </a:cxn>
              <a:cxn ang="0">
                <a:pos x="49" y="126"/>
              </a:cxn>
              <a:cxn ang="0">
                <a:pos x="54" y="118"/>
              </a:cxn>
              <a:cxn ang="0">
                <a:pos x="49" y="131"/>
              </a:cxn>
              <a:cxn ang="0">
                <a:pos x="64" y="126"/>
              </a:cxn>
              <a:cxn ang="0">
                <a:pos x="60" y="86"/>
              </a:cxn>
              <a:cxn ang="0">
                <a:pos x="41" y="94"/>
              </a:cxn>
              <a:cxn ang="0">
                <a:pos x="26" y="111"/>
              </a:cxn>
              <a:cxn ang="0">
                <a:pos x="14" y="145"/>
              </a:cxn>
              <a:cxn ang="0">
                <a:pos x="28" y="167"/>
              </a:cxn>
              <a:cxn ang="0">
                <a:pos x="57" y="165"/>
              </a:cxn>
            </a:cxnLst>
            <a:rect l="0" t="0" r="r" b="b"/>
            <a:pathLst>
              <a:path w="179" h="401">
                <a:moveTo>
                  <a:pt x="46" y="192"/>
                </a:moveTo>
                <a:cubicBezTo>
                  <a:pt x="46" y="238"/>
                  <a:pt x="46" y="238"/>
                  <a:pt x="46" y="238"/>
                </a:cubicBezTo>
                <a:cubicBezTo>
                  <a:pt x="43" y="238"/>
                  <a:pt x="40" y="237"/>
                  <a:pt x="36" y="236"/>
                </a:cubicBezTo>
                <a:cubicBezTo>
                  <a:pt x="28" y="234"/>
                  <a:pt x="28" y="234"/>
                  <a:pt x="28" y="234"/>
                </a:cubicBezTo>
                <a:cubicBezTo>
                  <a:pt x="11" y="229"/>
                  <a:pt x="0" y="213"/>
                  <a:pt x="1" y="196"/>
                </a:cubicBezTo>
                <a:cubicBezTo>
                  <a:pt x="4" y="197"/>
                  <a:pt x="7" y="197"/>
                  <a:pt x="10" y="197"/>
                </a:cubicBezTo>
                <a:cubicBezTo>
                  <a:pt x="10" y="197"/>
                  <a:pt x="10" y="197"/>
                  <a:pt x="10" y="197"/>
                </a:cubicBezTo>
                <a:cubicBezTo>
                  <a:pt x="24" y="197"/>
                  <a:pt x="36" y="195"/>
                  <a:pt x="46" y="192"/>
                </a:cubicBezTo>
                <a:close/>
                <a:moveTo>
                  <a:pt x="46" y="179"/>
                </a:moveTo>
                <a:cubicBezTo>
                  <a:pt x="46" y="172"/>
                  <a:pt x="46" y="172"/>
                  <a:pt x="46" y="172"/>
                </a:cubicBezTo>
                <a:cubicBezTo>
                  <a:pt x="43" y="172"/>
                  <a:pt x="41" y="173"/>
                  <a:pt x="38" y="173"/>
                </a:cubicBezTo>
                <a:cubicBezTo>
                  <a:pt x="38" y="173"/>
                  <a:pt x="38" y="173"/>
                  <a:pt x="38" y="173"/>
                </a:cubicBezTo>
                <a:cubicBezTo>
                  <a:pt x="38" y="173"/>
                  <a:pt x="38" y="173"/>
                  <a:pt x="38" y="173"/>
                </a:cubicBezTo>
                <a:cubicBezTo>
                  <a:pt x="34" y="173"/>
                  <a:pt x="30" y="172"/>
                  <a:pt x="27" y="171"/>
                </a:cubicBezTo>
                <a:cubicBezTo>
                  <a:pt x="23" y="169"/>
                  <a:pt x="20" y="167"/>
                  <a:pt x="17" y="164"/>
                </a:cubicBezTo>
                <a:cubicBezTo>
                  <a:pt x="15" y="160"/>
                  <a:pt x="13" y="157"/>
                  <a:pt x="12" y="153"/>
                </a:cubicBezTo>
                <a:cubicBezTo>
                  <a:pt x="3" y="185"/>
                  <a:pt x="3" y="185"/>
                  <a:pt x="3" y="185"/>
                </a:cubicBezTo>
                <a:cubicBezTo>
                  <a:pt x="5" y="185"/>
                  <a:pt x="8" y="185"/>
                  <a:pt x="10" y="185"/>
                </a:cubicBezTo>
                <a:cubicBezTo>
                  <a:pt x="25" y="185"/>
                  <a:pt x="37" y="183"/>
                  <a:pt x="46" y="179"/>
                </a:cubicBezTo>
                <a:close/>
                <a:moveTo>
                  <a:pt x="65" y="165"/>
                </a:moveTo>
                <a:cubicBezTo>
                  <a:pt x="63" y="166"/>
                  <a:pt x="61" y="167"/>
                  <a:pt x="59" y="168"/>
                </a:cubicBezTo>
                <a:cubicBezTo>
                  <a:pt x="55" y="169"/>
                  <a:pt x="52" y="170"/>
                  <a:pt x="49" y="171"/>
                </a:cubicBezTo>
                <a:cubicBezTo>
                  <a:pt x="49" y="178"/>
                  <a:pt x="49" y="178"/>
                  <a:pt x="49" y="178"/>
                </a:cubicBezTo>
                <a:cubicBezTo>
                  <a:pt x="54" y="175"/>
                  <a:pt x="58" y="173"/>
                  <a:pt x="61" y="170"/>
                </a:cubicBezTo>
                <a:cubicBezTo>
                  <a:pt x="62" y="168"/>
                  <a:pt x="64" y="166"/>
                  <a:pt x="65" y="165"/>
                </a:cubicBezTo>
                <a:close/>
                <a:moveTo>
                  <a:pt x="57" y="38"/>
                </a:moveTo>
                <a:cubicBezTo>
                  <a:pt x="57" y="59"/>
                  <a:pt x="74" y="76"/>
                  <a:pt x="95" y="76"/>
                </a:cubicBezTo>
                <a:cubicBezTo>
                  <a:pt x="116" y="76"/>
                  <a:pt x="133" y="59"/>
                  <a:pt x="133" y="38"/>
                </a:cubicBezTo>
                <a:cubicBezTo>
                  <a:pt x="133" y="17"/>
                  <a:pt x="116" y="0"/>
                  <a:pt x="95" y="0"/>
                </a:cubicBezTo>
                <a:cubicBezTo>
                  <a:pt x="74" y="0"/>
                  <a:pt x="57" y="17"/>
                  <a:pt x="57" y="38"/>
                </a:cubicBezTo>
                <a:close/>
                <a:moveTo>
                  <a:pt x="125" y="85"/>
                </a:moveTo>
                <a:cubicBezTo>
                  <a:pt x="125" y="85"/>
                  <a:pt x="125" y="85"/>
                  <a:pt x="125" y="85"/>
                </a:cubicBezTo>
                <a:cubicBezTo>
                  <a:pt x="73" y="85"/>
                  <a:pt x="73" y="85"/>
                  <a:pt x="73" y="85"/>
                </a:cubicBezTo>
                <a:cubicBezTo>
                  <a:pt x="76" y="94"/>
                  <a:pt x="82" y="109"/>
                  <a:pt x="84" y="127"/>
                </a:cubicBezTo>
                <a:cubicBezTo>
                  <a:pt x="85" y="128"/>
                  <a:pt x="86" y="129"/>
                  <a:pt x="87" y="130"/>
                </a:cubicBezTo>
                <a:cubicBezTo>
                  <a:pt x="90" y="134"/>
                  <a:pt x="91" y="139"/>
                  <a:pt x="90" y="143"/>
                </a:cubicBezTo>
                <a:cubicBezTo>
                  <a:pt x="89" y="147"/>
                  <a:pt x="87" y="151"/>
                  <a:pt x="83" y="154"/>
                </a:cubicBezTo>
                <a:cubicBezTo>
                  <a:pt x="83" y="154"/>
                  <a:pt x="83" y="154"/>
                  <a:pt x="82" y="154"/>
                </a:cubicBezTo>
                <a:cubicBezTo>
                  <a:pt x="80" y="163"/>
                  <a:pt x="76" y="171"/>
                  <a:pt x="69" y="178"/>
                </a:cubicBezTo>
                <a:cubicBezTo>
                  <a:pt x="64" y="183"/>
                  <a:pt x="57" y="187"/>
                  <a:pt x="49" y="190"/>
                </a:cubicBezTo>
                <a:cubicBezTo>
                  <a:pt x="49" y="380"/>
                  <a:pt x="49" y="380"/>
                  <a:pt x="49" y="380"/>
                </a:cubicBezTo>
                <a:cubicBezTo>
                  <a:pt x="49" y="391"/>
                  <a:pt x="59" y="401"/>
                  <a:pt x="70" y="401"/>
                </a:cubicBezTo>
                <a:cubicBezTo>
                  <a:pt x="82" y="401"/>
                  <a:pt x="91" y="391"/>
                  <a:pt x="91" y="380"/>
                </a:cubicBezTo>
                <a:cubicBezTo>
                  <a:pt x="91" y="227"/>
                  <a:pt x="91" y="227"/>
                  <a:pt x="91" y="227"/>
                </a:cubicBezTo>
                <a:cubicBezTo>
                  <a:pt x="99" y="227"/>
                  <a:pt x="99" y="227"/>
                  <a:pt x="99" y="227"/>
                </a:cubicBezTo>
                <a:cubicBezTo>
                  <a:pt x="99" y="380"/>
                  <a:pt x="99" y="380"/>
                  <a:pt x="99" y="380"/>
                </a:cubicBezTo>
                <a:cubicBezTo>
                  <a:pt x="99" y="391"/>
                  <a:pt x="108" y="401"/>
                  <a:pt x="120" y="401"/>
                </a:cubicBezTo>
                <a:cubicBezTo>
                  <a:pt x="131" y="401"/>
                  <a:pt x="141" y="391"/>
                  <a:pt x="141" y="380"/>
                </a:cubicBezTo>
                <a:cubicBezTo>
                  <a:pt x="141" y="126"/>
                  <a:pt x="141" y="126"/>
                  <a:pt x="141" y="126"/>
                </a:cubicBezTo>
                <a:cubicBezTo>
                  <a:pt x="142" y="128"/>
                  <a:pt x="143" y="131"/>
                  <a:pt x="144" y="133"/>
                </a:cubicBezTo>
                <a:cubicBezTo>
                  <a:pt x="144" y="134"/>
                  <a:pt x="144" y="134"/>
                  <a:pt x="144" y="134"/>
                </a:cubicBezTo>
                <a:cubicBezTo>
                  <a:pt x="149" y="148"/>
                  <a:pt x="152" y="169"/>
                  <a:pt x="152" y="202"/>
                </a:cubicBezTo>
                <a:cubicBezTo>
                  <a:pt x="152" y="211"/>
                  <a:pt x="152" y="222"/>
                  <a:pt x="151" y="233"/>
                </a:cubicBezTo>
                <a:cubicBezTo>
                  <a:pt x="151" y="240"/>
                  <a:pt x="157" y="247"/>
                  <a:pt x="164" y="247"/>
                </a:cubicBezTo>
                <a:cubicBezTo>
                  <a:pt x="164" y="247"/>
                  <a:pt x="165" y="247"/>
                  <a:pt x="165" y="247"/>
                </a:cubicBezTo>
                <a:cubicBezTo>
                  <a:pt x="172" y="247"/>
                  <a:pt x="178" y="242"/>
                  <a:pt x="178" y="234"/>
                </a:cubicBezTo>
                <a:cubicBezTo>
                  <a:pt x="179" y="223"/>
                  <a:pt x="179" y="212"/>
                  <a:pt x="179" y="202"/>
                </a:cubicBezTo>
                <a:cubicBezTo>
                  <a:pt x="179" y="151"/>
                  <a:pt x="171" y="123"/>
                  <a:pt x="160" y="106"/>
                </a:cubicBezTo>
                <a:cubicBezTo>
                  <a:pt x="155" y="97"/>
                  <a:pt x="148" y="92"/>
                  <a:pt x="142" y="89"/>
                </a:cubicBezTo>
                <a:cubicBezTo>
                  <a:pt x="141" y="89"/>
                  <a:pt x="141" y="88"/>
                  <a:pt x="140" y="88"/>
                </a:cubicBezTo>
                <a:cubicBezTo>
                  <a:pt x="135" y="86"/>
                  <a:pt x="131" y="85"/>
                  <a:pt x="128" y="85"/>
                </a:cubicBezTo>
                <a:cubicBezTo>
                  <a:pt x="127" y="85"/>
                  <a:pt x="126" y="85"/>
                  <a:pt x="125" y="85"/>
                </a:cubicBezTo>
                <a:close/>
                <a:moveTo>
                  <a:pt x="57" y="165"/>
                </a:moveTo>
                <a:cubicBezTo>
                  <a:pt x="64" y="161"/>
                  <a:pt x="72" y="157"/>
                  <a:pt x="81" y="151"/>
                </a:cubicBezTo>
                <a:cubicBezTo>
                  <a:pt x="87" y="147"/>
                  <a:pt x="89" y="138"/>
                  <a:pt x="85" y="132"/>
                </a:cubicBezTo>
                <a:cubicBezTo>
                  <a:pt x="80" y="126"/>
                  <a:pt x="72" y="124"/>
                  <a:pt x="66" y="129"/>
                </a:cubicBezTo>
                <a:cubicBezTo>
                  <a:pt x="58" y="134"/>
                  <a:pt x="51" y="138"/>
                  <a:pt x="47" y="140"/>
                </a:cubicBezTo>
                <a:cubicBezTo>
                  <a:pt x="45" y="141"/>
                  <a:pt x="43" y="141"/>
                  <a:pt x="42" y="142"/>
                </a:cubicBezTo>
                <a:cubicBezTo>
                  <a:pt x="42" y="140"/>
                  <a:pt x="42" y="138"/>
                  <a:pt x="43" y="137"/>
                </a:cubicBezTo>
                <a:cubicBezTo>
                  <a:pt x="44" y="133"/>
                  <a:pt x="46" y="129"/>
                  <a:pt x="49" y="126"/>
                </a:cubicBezTo>
                <a:cubicBezTo>
                  <a:pt x="49" y="126"/>
                  <a:pt x="49" y="126"/>
                  <a:pt x="49" y="126"/>
                </a:cubicBezTo>
                <a:cubicBezTo>
                  <a:pt x="51" y="123"/>
                  <a:pt x="52" y="120"/>
                  <a:pt x="54" y="118"/>
                </a:cubicBezTo>
                <a:cubicBezTo>
                  <a:pt x="54" y="121"/>
                  <a:pt x="53" y="125"/>
                  <a:pt x="52" y="127"/>
                </a:cubicBezTo>
                <a:cubicBezTo>
                  <a:pt x="51" y="129"/>
                  <a:pt x="50" y="130"/>
                  <a:pt x="49" y="131"/>
                </a:cubicBezTo>
                <a:cubicBezTo>
                  <a:pt x="49" y="135"/>
                  <a:pt x="49" y="135"/>
                  <a:pt x="49" y="135"/>
                </a:cubicBezTo>
                <a:cubicBezTo>
                  <a:pt x="53" y="133"/>
                  <a:pt x="58" y="130"/>
                  <a:pt x="64" y="126"/>
                </a:cubicBezTo>
                <a:cubicBezTo>
                  <a:pt x="66" y="124"/>
                  <a:pt x="69" y="123"/>
                  <a:pt x="72" y="123"/>
                </a:cubicBezTo>
                <a:cubicBezTo>
                  <a:pt x="69" y="106"/>
                  <a:pt x="62" y="90"/>
                  <a:pt x="60" y="86"/>
                </a:cubicBezTo>
                <a:cubicBezTo>
                  <a:pt x="60" y="86"/>
                  <a:pt x="60" y="86"/>
                  <a:pt x="60" y="86"/>
                </a:cubicBezTo>
                <a:cubicBezTo>
                  <a:pt x="52" y="86"/>
                  <a:pt x="46" y="90"/>
                  <a:pt x="41" y="94"/>
                </a:cubicBezTo>
                <a:cubicBezTo>
                  <a:pt x="35" y="99"/>
                  <a:pt x="30" y="104"/>
                  <a:pt x="26" y="111"/>
                </a:cubicBezTo>
                <a:cubicBezTo>
                  <a:pt x="26" y="111"/>
                  <a:pt x="26" y="111"/>
                  <a:pt x="26" y="111"/>
                </a:cubicBezTo>
                <a:cubicBezTo>
                  <a:pt x="23" y="116"/>
                  <a:pt x="20" y="122"/>
                  <a:pt x="18" y="127"/>
                </a:cubicBezTo>
                <a:cubicBezTo>
                  <a:pt x="16" y="133"/>
                  <a:pt x="14" y="139"/>
                  <a:pt x="14" y="145"/>
                </a:cubicBezTo>
                <a:cubicBezTo>
                  <a:pt x="14" y="150"/>
                  <a:pt x="15" y="156"/>
                  <a:pt x="20" y="161"/>
                </a:cubicBezTo>
                <a:cubicBezTo>
                  <a:pt x="22" y="164"/>
                  <a:pt x="25" y="166"/>
                  <a:pt x="28" y="167"/>
                </a:cubicBezTo>
                <a:cubicBezTo>
                  <a:pt x="31" y="169"/>
                  <a:pt x="35" y="169"/>
                  <a:pt x="38" y="169"/>
                </a:cubicBezTo>
                <a:cubicBezTo>
                  <a:pt x="44" y="169"/>
                  <a:pt x="51" y="168"/>
                  <a:pt x="57" y="165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68" name="Freeform 136"/>
          <p:cNvSpPr>
            <a:spLocks noEditPoints="1"/>
          </p:cNvSpPr>
          <p:nvPr/>
        </p:nvSpPr>
        <p:spPr bwMode="auto">
          <a:xfrm>
            <a:off x="11112030" y="2841148"/>
            <a:ext cx="435514" cy="376100"/>
          </a:xfrm>
          <a:custGeom>
            <a:avLst/>
            <a:gdLst/>
            <a:ahLst/>
            <a:cxnLst>
              <a:cxn ang="0">
                <a:pos x="320" y="104"/>
              </a:cxn>
              <a:cxn ang="0">
                <a:pos x="320" y="196"/>
              </a:cxn>
              <a:cxn ang="0">
                <a:pos x="308" y="208"/>
              </a:cxn>
              <a:cxn ang="0">
                <a:pos x="297" y="196"/>
              </a:cxn>
              <a:cxn ang="0">
                <a:pos x="297" y="196"/>
              </a:cxn>
              <a:cxn ang="0">
                <a:pos x="297" y="105"/>
              </a:cxn>
              <a:cxn ang="0">
                <a:pos x="160" y="183"/>
              </a:cxn>
              <a:cxn ang="0">
                <a:pos x="154" y="183"/>
              </a:cxn>
              <a:cxn ang="0">
                <a:pos x="4" y="97"/>
              </a:cxn>
              <a:cxn ang="0">
                <a:pos x="2" y="89"/>
              </a:cxn>
              <a:cxn ang="0">
                <a:pos x="4" y="87"/>
              </a:cxn>
              <a:cxn ang="0">
                <a:pos x="154" y="1"/>
              </a:cxn>
              <a:cxn ang="0">
                <a:pos x="160" y="1"/>
              </a:cxn>
              <a:cxn ang="0">
                <a:pos x="310" y="86"/>
              </a:cxn>
              <a:cxn ang="0">
                <a:pos x="320" y="104"/>
              </a:cxn>
              <a:cxn ang="0">
                <a:pos x="260" y="153"/>
              </a:cxn>
              <a:cxn ang="0">
                <a:pos x="162" y="209"/>
              </a:cxn>
              <a:cxn ang="0">
                <a:pos x="153" y="209"/>
              </a:cxn>
              <a:cxn ang="0">
                <a:pos x="55" y="153"/>
              </a:cxn>
              <a:cxn ang="0">
                <a:pos x="43" y="157"/>
              </a:cxn>
              <a:cxn ang="0">
                <a:pos x="41" y="161"/>
              </a:cxn>
              <a:cxn ang="0">
                <a:pos x="41" y="203"/>
              </a:cxn>
              <a:cxn ang="0">
                <a:pos x="46" y="211"/>
              </a:cxn>
              <a:cxn ang="0">
                <a:pos x="153" y="274"/>
              </a:cxn>
              <a:cxn ang="0">
                <a:pos x="162" y="274"/>
              </a:cxn>
              <a:cxn ang="0">
                <a:pos x="269" y="211"/>
              </a:cxn>
              <a:cxn ang="0">
                <a:pos x="273" y="203"/>
              </a:cxn>
              <a:cxn ang="0">
                <a:pos x="273" y="161"/>
              </a:cxn>
              <a:cxn ang="0">
                <a:pos x="264" y="152"/>
              </a:cxn>
              <a:cxn ang="0">
                <a:pos x="260" y="153"/>
              </a:cxn>
            </a:cxnLst>
            <a:rect l="0" t="0" r="r" b="b"/>
            <a:pathLst>
              <a:path w="320" h="276">
                <a:moveTo>
                  <a:pt x="320" y="104"/>
                </a:moveTo>
                <a:cubicBezTo>
                  <a:pt x="320" y="196"/>
                  <a:pt x="320" y="196"/>
                  <a:pt x="320" y="196"/>
                </a:cubicBezTo>
                <a:cubicBezTo>
                  <a:pt x="320" y="203"/>
                  <a:pt x="315" y="208"/>
                  <a:pt x="308" y="208"/>
                </a:cubicBezTo>
                <a:cubicBezTo>
                  <a:pt x="302" y="208"/>
                  <a:pt x="297" y="203"/>
                  <a:pt x="297" y="196"/>
                </a:cubicBezTo>
                <a:cubicBezTo>
                  <a:pt x="297" y="196"/>
                  <a:pt x="297" y="196"/>
                  <a:pt x="297" y="196"/>
                </a:cubicBezTo>
                <a:cubicBezTo>
                  <a:pt x="297" y="105"/>
                  <a:pt x="297" y="105"/>
                  <a:pt x="297" y="105"/>
                </a:cubicBezTo>
                <a:cubicBezTo>
                  <a:pt x="160" y="183"/>
                  <a:pt x="160" y="183"/>
                  <a:pt x="160" y="183"/>
                </a:cubicBezTo>
                <a:cubicBezTo>
                  <a:pt x="159" y="184"/>
                  <a:pt x="156" y="184"/>
                  <a:pt x="154" y="183"/>
                </a:cubicBezTo>
                <a:cubicBezTo>
                  <a:pt x="4" y="97"/>
                  <a:pt x="4" y="97"/>
                  <a:pt x="4" y="97"/>
                </a:cubicBezTo>
                <a:cubicBezTo>
                  <a:pt x="1" y="95"/>
                  <a:pt x="0" y="92"/>
                  <a:pt x="2" y="89"/>
                </a:cubicBezTo>
                <a:cubicBezTo>
                  <a:pt x="3" y="88"/>
                  <a:pt x="3" y="87"/>
                  <a:pt x="4" y="87"/>
                </a:cubicBezTo>
                <a:cubicBezTo>
                  <a:pt x="154" y="1"/>
                  <a:pt x="154" y="1"/>
                  <a:pt x="154" y="1"/>
                </a:cubicBezTo>
                <a:cubicBezTo>
                  <a:pt x="156" y="0"/>
                  <a:pt x="159" y="0"/>
                  <a:pt x="160" y="1"/>
                </a:cubicBezTo>
                <a:cubicBezTo>
                  <a:pt x="310" y="86"/>
                  <a:pt x="310" y="86"/>
                  <a:pt x="310" y="86"/>
                </a:cubicBezTo>
                <a:cubicBezTo>
                  <a:pt x="316" y="90"/>
                  <a:pt x="320" y="96"/>
                  <a:pt x="320" y="104"/>
                </a:cubicBezTo>
                <a:close/>
                <a:moveTo>
                  <a:pt x="260" y="153"/>
                </a:moveTo>
                <a:cubicBezTo>
                  <a:pt x="162" y="209"/>
                  <a:pt x="162" y="209"/>
                  <a:pt x="162" y="209"/>
                </a:cubicBezTo>
                <a:cubicBezTo>
                  <a:pt x="159" y="211"/>
                  <a:pt x="156" y="211"/>
                  <a:pt x="153" y="209"/>
                </a:cubicBezTo>
                <a:cubicBezTo>
                  <a:pt x="55" y="153"/>
                  <a:pt x="55" y="153"/>
                  <a:pt x="55" y="153"/>
                </a:cubicBezTo>
                <a:cubicBezTo>
                  <a:pt x="51" y="151"/>
                  <a:pt x="45" y="152"/>
                  <a:pt x="43" y="157"/>
                </a:cubicBezTo>
                <a:cubicBezTo>
                  <a:pt x="42" y="158"/>
                  <a:pt x="41" y="160"/>
                  <a:pt x="41" y="161"/>
                </a:cubicBezTo>
                <a:cubicBezTo>
                  <a:pt x="41" y="203"/>
                  <a:pt x="41" y="203"/>
                  <a:pt x="41" y="203"/>
                </a:cubicBezTo>
                <a:cubicBezTo>
                  <a:pt x="42" y="206"/>
                  <a:pt x="43" y="209"/>
                  <a:pt x="46" y="211"/>
                </a:cubicBezTo>
                <a:cubicBezTo>
                  <a:pt x="153" y="274"/>
                  <a:pt x="153" y="274"/>
                  <a:pt x="153" y="274"/>
                </a:cubicBezTo>
                <a:cubicBezTo>
                  <a:pt x="156" y="276"/>
                  <a:pt x="159" y="276"/>
                  <a:pt x="162" y="274"/>
                </a:cubicBezTo>
                <a:cubicBezTo>
                  <a:pt x="269" y="211"/>
                  <a:pt x="269" y="211"/>
                  <a:pt x="269" y="211"/>
                </a:cubicBezTo>
                <a:cubicBezTo>
                  <a:pt x="272" y="209"/>
                  <a:pt x="273" y="206"/>
                  <a:pt x="273" y="203"/>
                </a:cubicBezTo>
                <a:cubicBezTo>
                  <a:pt x="273" y="161"/>
                  <a:pt x="273" y="161"/>
                  <a:pt x="273" y="161"/>
                </a:cubicBezTo>
                <a:cubicBezTo>
                  <a:pt x="274" y="156"/>
                  <a:pt x="269" y="152"/>
                  <a:pt x="264" y="152"/>
                </a:cubicBezTo>
                <a:cubicBezTo>
                  <a:pt x="263" y="152"/>
                  <a:pt x="261" y="152"/>
                  <a:pt x="260" y="153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923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Disclosure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388" y="1463040"/>
            <a:ext cx="11265222" cy="514312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5500" dirty="0"/>
              <a:t>Relevant relationships with commercial entities </a:t>
            </a:r>
          </a:p>
          <a:p>
            <a:r>
              <a:rPr lang="en-US" sz="5500" dirty="0"/>
              <a:t>List here with type:  i.e., research funding, speaker’s bureau, consulting fees, employment, etc.</a:t>
            </a:r>
          </a:p>
          <a:p>
            <a:pPr marL="0" indent="0">
              <a:buNone/>
            </a:pPr>
            <a:endParaRPr lang="en-US" sz="5500" dirty="0"/>
          </a:p>
          <a:p>
            <a:pPr marL="0" indent="0">
              <a:buNone/>
            </a:pPr>
            <a:r>
              <a:rPr lang="en-US" sz="5500" dirty="0"/>
              <a:t>Potential for conflicts of interest within this presentation</a:t>
            </a:r>
          </a:p>
          <a:p>
            <a:r>
              <a:rPr lang="en-US" sz="5500" dirty="0"/>
              <a:t>List here: company, product, and use to be mentioned in lecture</a:t>
            </a:r>
          </a:p>
          <a:p>
            <a:pPr marL="0" indent="0">
              <a:buNone/>
            </a:pPr>
            <a:endParaRPr lang="en-US" sz="5500" dirty="0"/>
          </a:p>
          <a:p>
            <a:pPr marL="0" indent="0">
              <a:buNone/>
            </a:pPr>
            <a:r>
              <a:rPr lang="en-US" sz="5500" dirty="0"/>
              <a:t>Steps taken to review and mitigate potential bias</a:t>
            </a:r>
          </a:p>
          <a:p>
            <a:r>
              <a:rPr lang="en-US" sz="5500" dirty="0"/>
              <a:t>List here with steps:  i.e., review with other faculty or peers, use of generic names or all available products, concordance with accepted practice guidelines, etc.</a:t>
            </a:r>
          </a:p>
          <a:p>
            <a:pPr marL="0" indent="0">
              <a:buNone/>
            </a:pPr>
            <a:endParaRPr lang="en-US" sz="5500" dirty="0"/>
          </a:p>
          <a:p>
            <a:pPr marL="0" indent="0">
              <a:buNone/>
            </a:pPr>
            <a:r>
              <a:rPr lang="en-US" sz="5500" dirty="0"/>
              <a:t>Please explain this slide verbally in the session</a:t>
            </a:r>
          </a:p>
          <a:p>
            <a:endParaRPr lang="en-US" dirty="0"/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811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Click to add text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Learning Objectives must be presented (it is also suggested that you end your session with the learning objectives to discuss how they were accomplished)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Note:   Some of your objectives may have been changed slightly due to accreditation requirements.  Please use the learning objectives online for your presentation (</a:t>
            </a:r>
            <a:r>
              <a:rPr lang="en-US" sz="2800" dirty="0">
                <a:hlinkClick r:id="rId2"/>
              </a:rPr>
              <a:t>click here </a:t>
            </a:r>
            <a:r>
              <a:rPr lang="en-US" sz="2800" dirty="0"/>
              <a:t>for learning objectives)</a:t>
            </a:r>
          </a:p>
          <a:p>
            <a:pPr marL="0" indent="0"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784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Balance of Presentation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Click to add text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The following formatted slides are provided for your convenience should you wish to incorporate them in your presentation, you may choose to use them (or not)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The PowerPoint template uses Century Gothic for the headers/titles and Arial for the main content</a:t>
            </a:r>
          </a:p>
          <a:p>
            <a:pPr marL="0" indent="0"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259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825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Questions?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828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Sample Divider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The PowerPoint template uses Century Gothic for the headers/titles and Arial for the main content.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362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63388" y="1536692"/>
            <a:ext cx="5157787" cy="554037"/>
          </a:xfrm>
        </p:spPr>
        <p:txBody>
          <a:bodyPr/>
          <a:lstStyle/>
          <a:p>
            <a:r>
              <a:rPr lang="en-CA" dirty="0"/>
              <a:t>QUESTION: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91964" y="2173502"/>
            <a:ext cx="11265222" cy="755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800" dirty="0"/>
              <a:t>Lorem ipsum dolor sit </a:t>
            </a:r>
            <a:r>
              <a:rPr lang="en-CA" sz="1800" dirty="0" err="1"/>
              <a:t>amet</a:t>
            </a:r>
            <a:r>
              <a:rPr lang="en-CA" sz="1800" dirty="0"/>
              <a:t> </a:t>
            </a:r>
            <a:r>
              <a:rPr lang="en-CA" sz="1800" dirty="0" err="1"/>
              <a:t>consectetur</a:t>
            </a:r>
            <a:r>
              <a:rPr lang="en-CA" sz="1800" dirty="0"/>
              <a:t>….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63388" y="3068854"/>
            <a:ext cx="5183188" cy="622077"/>
          </a:xfrm>
        </p:spPr>
        <p:txBody>
          <a:bodyPr/>
          <a:lstStyle/>
          <a:p>
            <a:r>
              <a:rPr lang="en-CA" dirty="0"/>
              <a:t>ANSWER CHOICES: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3387" y="3859432"/>
            <a:ext cx="10252237" cy="185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800" dirty="0"/>
              <a:t>A) </a:t>
            </a:r>
          </a:p>
          <a:p>
            <a:pPr marL="0" indent="0">
              <a:buNone/>
            </a:pPr>
            <a:r>
              <a:rPr lang="en-CA" sz="1800" dirty="0"/>
              <a:t>B)</a:t>
            </a:r>
          </a:p>
          <a:p>
            <a:pPr marL="0" indent="0">
              <a:buNone/>
            </a:pPr>
            <a:r>
              <a:rPr lang="en-CA" sz="1800" dirty="0"/>
              <a:t>C)</a:t>
            </a:r>
          </a:p>
          <a:p>
            <a:pPr marL="0" indent="0">
              <a:buNone/>
            </a:pPr>
            <a:r>
              <a:rPr lang="en-CA" sz="1800" dirty="0"/>
              <a:t>D)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3499E-EACF-441B-B484-5E3504687DE9}" type="slidenum">
              <a:rPr lang="en-CA" smtClean="0"/>
              <a:t>9</a:t>
            </a:fld>
            <a:endParaRPr lang="en-CA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3389" y="365125"/>
            <a:ext cx="11265222" cy="1158873"/>
          </a:xfrm>
        </p:spPr>
        <p:txBody>
          <a:bodyPr/>
          <a:lstStyle/>
          <a:p>
            <a:r>
              <a:rPr lang="en-CA" dirty="0"/>
              <a:t>Sample Polling Question</a:t>
            </a: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9CE26C6F-BD1D-1D46-B072-4A26A0D502BD}"/>
              </a:ext>
            </a:extLst>
          </p:cNvPr>
          <p:cNvSpPr txBox="1">
            <a:spLocks/>
          </p:cNvSpPr>
          <p:nvPr/>
        </p:nvSpPr>
        <p:spPr>
          <a:xfrm>
            <a:off x="507678" y="252858"/>
            <a:ext cx="11265222" cy="755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CA" sz="2000" b="1" dirty="0">
                <a:solidFill>
                  <a:srgbClr val="FF0000"/>
                </a:solidFill>
              </a:rPr>
              <a:t>IMPORTANT: Polling questions may be multiple choice ONLY with ONE correct answer.</a:t>
            </a:r>
          </a:p>
        </p:txBody>
      </p:sp>
    </p:spTree>
    <p:extLst>
      <p:ext uri="{BB962C8B-B14F-4D97-AF65-F5344CB8AC3E}">
        <p14:creationId xmlns:p14="http://schemas.microsoft.com/office/powerpoint/2010/main" val="39020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RA">
      <a:dk1>
        <a:srgbClr val="1D3E6B"/>
      </a:dk1>
      <a:lt1>
        <a:sysClr val="window" lastClr="FFFFFF"/>
      </a:lt1>
      <a:dk2>
        <a:srgbClr val="0972BA"/>
      </a:dk2>
      <a:lt2>
        <a:srgbClr val="E7E6E6"/>
      </a:lt2>
      <a:accent1>
        <a:srgbClr val="0972BA"/>
      </a:accent1>
      <a:accent2>
        <a:srgbClr val="D72027"/>
      </a:accent2>
      <a:accent3>
        <a:srgbClr val="5BA8A2"/>
      </a:accent3>
      <a:accent4>
        <a:srgbClr val="1D3E6B"/>
      </a:accent4>
      <a:accent5>
        <a:srgbClr val="C7B29E"/>
      </a:accent5>
      <a:accent6>
        <a:srgbClr val="767171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RA">
      <a:dk1>
        <a:srgbClr val="1D3E6B"/>
      </a:dk1>
      <a:lt1>
        <a:sysClr val="window" lastClr="FFFFFF"/>
      </a:lt1>
      <a:dk2>
        <a:srgbClr val="0972BA"/>
      </a:dk2>
      <a:lt2>
        <a:srgbClr val="E7E6E6"/>
      </a:lt2>
      <a:accent1>
        <a:srgbClr val="0972BA"/>
      </a:accent1>
      <a:accent2>
        <a:srgbClr val="D72027"/>
      </a:accent2>
      <a:accent3>
        <a:srgbClr val="5BA8A2"/>
      </a:accent3>
      <a:accent4>
        <a:srgbClr val="1D3E6B"/>
      </a:accent4>
      <a:accent5>
        <a:srgbClr val="C7B29E"/>
      </a:accent5>
      <a:accent6>
        <a:srgbClr val="767171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9784600-14fd-459a-ada8-eb39dac0e3c4" xsi:nil="true"/>
    <lcf76f155ced4ddcb4097134ff3c332f xmlns="7d10fd7f-a46d-45ba-bd08-6298bbc8fa0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4E105B3D2E5F4DABACBAB3079B078B" ma:contentTypeVersion="17" ma:contentTypeDescription="Create a new document." ma:contentTypeScope="" ma:versionID="3bd790141a59574dfbbdc7a1bee39791">
  <xsd:schema xmlns:xsd="http://www.w3.org/2001/XMLSchema" xmlns:xs="http://www.w3.org/2001/XMLSchema" xmlns:p="http://schemas.microsoft.com/office/2006/metadata/properties" xmlns:ns2="7d10fd7f-a46d-45ba-bd08-6298bbc8fa00" xmlns:ns3="c9784600-14fd-459a-ada8-eb39dac0e3c4" targetNamespace="http://schemas.microsoft.com/office/2006/metadata/properties" ma:root="true" ma:fieldsID="7b54ab9a3a490e1cfa0bd27682da1375" ns2:_="" ns3:_="">
    <xsd:import namespace="7d10fd7f-a46d-45ba-bd08-6298bbc8fa00"/>
    <xsd:import namespace="c9784600-14fd-459a-ada8-eb39dac0e3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10fd7f-a46d-45ba-bd08-6298bbc8fa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3891776-7ddc-4611-a798-6ec4f5b6f6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784600-14fd-459a-ada8-eb39dac0e3c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7de0e87-68b1-4a08-8d1b-a34f4d7179b1}" ma:internalName="TaxCatchAll" ma:showField="CatchAllData" ma:web="c9784600-14fd-459a-ada8-eb39dac0e3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6C2605-EB19-4768-A153-986E92BBF0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725B62-C1FD-47E7-B2E1-85D635CFF058}">
  <ds:schemaRefs>
    <ds:schemaRef ds:uri="c9784600-14fd-459a-ada8-eb39dac0e3c4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7d10fd7f-a46d-45ba-bd08-6298bbc8fa00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8CA235A-29D4-41C8-BD63-B5E84AC988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10fd7f-a46d-45ba-bd08-6298bbc8fa00"/>
    <ds:schemaRef ds:uri="c9784600-14fd-459a-ada8-eb39dac0e3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728</Words>
  <Application>Microsoft Macintosh PowerPoint</Application>
  <PresentationFormat>Widescreen</PresentationFormat>
  <Paragraphs>159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Century Gothic</vt:lpstr>
      <vt:lpstr>Times New Roman</vt:lpstr>
      <vt:lpstr>Wingdings</vt:lpstr>
      <vt:lpstr>Office Theme</vt:lpstr>
      <vt:lpstr>Office Theme</vt:lpstr>
      <vt:lpstr>Presentation Title</vt:lpstr>
      <vt:lpstr>Disclosure</vt:lpstr>
      <vt:lpstr>Disclosure Sample</vt:lpstr>
      <vt:lpstr>Learning Objectives</vt:lpstr>
      <vt:lpstr>Balance of Presentation Slides</vt:lpstr>
      <vt:lpstr>PowerPoint Presentation</vt:lpstr>
      <vt:lpstr>Questions?</vt:lpstr>
      <vt:lpstr>Sample Divider</vt:lpstr>
      <vt:lpstr>Sample Polling Question</vt:lpstr>
      <vt:lpstr>Single Column Sample</vt:lpstr>
      <vt:lpstr>Single Image + Caption Sample</vt:lpstr>
      <vt:lpstr>Double Image + Captions Sample</vt:lpstr>
      <vt:lpstr>PowerPoint Presentation</vt:lpstr>
      <vt:lpstr>Double Column Sample</vt:lpstr>
      <vt:lpstr>Double Column Sample with Subheaders</vt:lpstr>
      <vt:lpstr>Guests Sample</vt:lpstr>
      <vt:lpstr>Multiple Charts Sample</vt:lpstr>
      <vt:lpstr>Bar Graph Sample</vt:lpstr>
      <vt:lpstr>Bar Graph Comparison Sample</vt:lpstr>
      <vt:lpstr>Line Graph Sample</vt:lpstr>
      <vt:lpstr>Line Graph Comparison Sample</vt:lpstr>
      <vt:lpstr>Table Sample</vt:lpstr>
      <vt:lpstr>Map of Canada</vt:lpstr>
      <vt:lpstr>Editable Icons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Oliver</dc:creator>
  <cp:lastModifiedBy>Erin Stewart</cp:lastModifiedBy>
  <cp:revision>22</cp:revision>
  <dcterms:created xsi:type="dcterms:W3CDTF">2019-08-16T15:55:50Z</dcterms:created>
  <dcterms:modified xsi:type="dcterms:W3CDTF">2023-12-21T15:31:02Z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0x010100BC4E105B3D2E5F4DABACBAB3079B078B</vt:lpwstr>
  </property>
  <property fmtid="{D5CDD505-2E9C-101B-9397-08002B2CF9AE}" pid="3" name="MediaServiceImageTags">
    <vt:lpwstr/>
  </property>
</Properties>
</file>