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1"/>
  </p:notesMasterIdLst>
  <p:sldIdLst>
    <p:sldId id="256" r:id="rId6"/>
    <p:sldId id="258" r:id="rId7"/>
    <p:sldId id="257" r:id="rId8"/>
    <p:sldId id="275" r:id="rId9"/>
    <p:sldId id="277" r:id="rId10"/>
    <p:sldId id="278" r:id="rId11"/>
    <p:sldId id="271" r:id="rId12"/>
    <p:sldId id="279" r:id="rId13"/>
    <p:sldId id="274" r:id="rId14"/>
    <p:sldId id="280" r:id="rId15"/>
    <p:sldId id="276" r:id="rId16"/>
    <p:sldId id="272" r:id="rId17"/>
    <p:sldId id="273" r:id="rId18"/>
    <p:sldId id="259" r:id="rId19"/>
    <p:sldId id="260" r:id="rId20"/>
    <p:sldId id="264" r:id="rId21"/>
    <p:sldId id="261" r:id="rId22"/>
    <p:sldId id="262" r:id="rId23"/>
    <p:sldId id="263" r:id="rId24"/>
    <p:sldId id="265" r:id="rId25"/>
    <p:sldId id="266" r:id="rId26"/>
    <p:sldId id="267" r:id="rId27"/>
    <p:sldId id="268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6B"/>
    <a:srgbClr val="007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B1CD7-E57A-D14D-962A-6BD122CBEE13}" v="1" dt="2023-12-21T15:06:13.118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626"/>
  </p:normalViewPr>
  <p:slideViewPr>
    <p:cSldViewPr snapToGrid="0">
      <p:cViewPr varScale="1">
        <p:scale>
          <a:sx n="105" d="100"/>
          <a:sy n="105" d="100"/>
        </p:scale>
        <p:origin x="82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67E-B650-4753C17E70A9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67E-B650-4753C17E70A9}"/>
              </c:ext>
            </c:extLst>
          </c:dPt>
          <c:dLbls>
            <c:dLbl>
              <c:idx val="0"/>
              <c:layout>
                <c:manualLayout>
                  <c:x val="-0.20926308868418184"/>
                  <c:y val="-0.19038560455282413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3200" b="1" i="0" u="none" strike="noStrik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4C-467E-B650-4753C17E70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C-467E-B650-4753C17E7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C556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4C-467E-B650-4753C17E70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A-4A3F-894D-80BD6F656E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A-4A3F-894D-80BD6F656EA3}"/>
              </c:ext>
            </c:extLst>
          </c:dPt>
          <c:dLbls>
            <c:dLbl>
              <c:idx val="0"/>
              <c:layout>
                <c:manualLayout>
                  <c:x val="-0.21737538155456232"/>
                  <c:y val="-0.1089237257798287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32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EA-4A3F-894D-80BD6F656E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A-4A3F-894D-80BD6F656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EA-4A3F-894D-80BD6F656E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F-4FB1-AAAE-E2E6F381752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F-4FB1-AAAE-E2E6F3817521}"/>
              </c:ext>
            </c:extLst>
          </c:dPt>
          <c:dLbls>
            <c:dLbl>
              <c:idx val="0"/>
              <c:layout>
                <c:manualLayout>
                  <c:x val="-0.20654351611133639"/>
                  <c:y val="7.4503285975460404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24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BF-4FB1-AAAE-E2E6F3817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F-4FB1-AAAE-E2E6F3817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F-4FB1-AAAE-E2E6F381752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Graph</a:t>
            </a:r>
            <a:r>
              <a:rPr lang="en-US" sz="2800" b="1" dirty="0">
                <a:solidFill>
                  <a:schemeClr val="tx1"/>
                </a:solidFill>
              </a:rPr>
              <a:t> Title</a:t>
            </a:r>
            <a:endParaRPr lang="en-CA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866388983985698"/>
          <c:y val="7.2725075304415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86016965270642E-2"/>
          <c:y val="0.20025408979901715"/>
          <c:w val="0.731622351553882"/>
          <c:h val="0.6653744676638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9-42FD-9B81-CAAF23C96E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9-42FD-9B81-CAAF23C96E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9-42FD-9B81-CAAF23C96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257382682237188"/>
          <c:y val="0.19663152350118634"/>
          <c:w val="0.19597956052594875"/>
          <c:h val="0.3656273813992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CA" dirty="0">
                <a:latin typeface="Century Gothic" panose="020B0502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26635772267037E-2"/>
          <c:y val="0.16751330048433891"/>
          <c:w val="0.91137336422773296"/>
          <c:h val="0.643840437935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B-4E6F-8085-F1784ADEB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B-4E6F-8085-F1784ADEBB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0192"/>
        <c:axId val="1435250864"/>
      </c:barChart>
      <c:catAx>
        <c:axId val="31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5250864"/>
        <c:crosses val="autoZero"/>
        <c:auto val="1"/>
        <c:lblAlgn val="ctr"/>
        <c:lblOffset val="100"/>
        <c:noMultiLvlLbl val="0"/>
      </c:catAx>
      <c:valAx>
        <c:axId val="14352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410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876974936956411"/>
          <c:y val="0.94303621129912019"/>
          <c:w val="0.66887653749163711"/>
          <c:h val="5.696378870087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26635772267037E-2"/>
          <c:y val="0.16751330048433891"/>
          <c:w val="0.91137336422773296"/>
          <c:h val="0.643840437935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E-48BF-904D-7AB657A09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E-48BF-904D-7AB657A094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0192"/>
        <c:axId val="1435250864"/>
      </c:barChart>
      <c:catAx>
        <c:axId val="31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5250864"/>
        <c:crosses val="autoZero"/>
        <c:auto val="1"/>
        <c:lblAlgn val="ctr"/>
        <c:lblOffset val="100"/>
        <c:noMultiLvlLbl val="0"/>
      </c:catAx>
      <c:valAx>
        <c:axId val="14352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410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164556636302816"/>
          <c:y val="0.94303621129912019"/>
          <c:w val="0.62312490350470895"/>
          <c:h val="5.696378870087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70877077865266847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83-48F1-BD4E-189EDEA54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83-48F1-BD4E-189EDEA54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83-48F1-BD4E-189EDEA54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519171516603906"/>
          <c:y val="0.15688837933496144"/>
          <c:w val="0.17272090988626423"/>
          <c:h val="0.42220672153086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CA" dirty="0">
                <a:latin typeface="Century Gothic" panose="020B0502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92978527716231218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B-4354-8A62-E13567D88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2B-4354-8A62-E13567D88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519127317713751E-2"/>
          <c:y val="0.94257752438541809"/>
          <c:w val="0.83556682265972393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92978527716231218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76000"/>
                </a:schemeClr>
              </a:solidFill>
              <a:ln w="952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7-4BFE-88FD-EE7D6FC39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07-4BFE-88FD-EE7D6FC39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519127317713751E-2"/>
          <c:y val="0.94257752438541809"/>
          <c:w val="0.83556682265972393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5F9B4-800A-43FD-ADA0-894AA97F2652}" type="datetimeFigureOut">
              <a:rPr lang="en-CA" smtClean="0"/>
              <a:t>2023-12-21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A1C6F-4865-4F3D-B091-AE86B39997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33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07B52D-9D08-4F79-8AB6-9F932D8B1BAB}"/>
              </a:ext>
            </a:extLst>
          </p:cNvPr>
          <p:cNvSpPr/>
          <p:nvPr userDrawn="1"/>
        </p:nvSpPr>
        <p:spPr>
          <a:xfrm>
            <a:off x="2477193" y="918558"/>
            <a:ext cx="7473142" cy="448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BAA061F-F2CE-4268-B937-84C66E0C1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02" y="1062503"/>
            <a:ext cx="6630796" cy="3939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231ED3-BE23-B2CA-850F-86416EADAF31}"/>
              </a:ext>
            </a:extLst>
          </p:cNvPr>
          <p:cNvSpPr/>
          <p:nvPr userDrawn="1"/>
        </p:nvSpPr>
        <p:spPr>
          <a:xfrm>
            <a:off x="2477193" y="918558"/>
            <a:ext cx="7473142" cy="448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39BF5BFD-7B9D-E81D-03B6-B4B739908E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296094"/>
            <a:ext cx="635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3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88" y="2673575"/>
            <a:ext cx="5157787" cy="35160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85305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5305" y="2673575"/>
            <a:ext cx="5183188" cy="351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6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2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7" y="1825625"/>
            <a:ext cx="831856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911919" y="1825625"/>
            <a:ext cx="2816692" cy="43513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9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7" y="1825625"/>
            <a:ext cx="5181601" cy="3451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7011" y="1811699"/>
            <a:ext cx="5181600" cy="3451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547011" y="5384613"/>
            <a:ext cx="5181600" cy="792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3387" y="5384613"/>
            <a:ext cx="5181600" cy="792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8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6177" y="2670401"/>
            <a:ext cx="1619926" cy="982557"/>
          </a:xfrm>
        </p:spPr>
        <p:txBody>
          <a:bodyPr anchor="ctr">
            <a:noAutofit/>
          </a:bodyPr>
          <a:lstStyle>
            <a:lvl1pPr marL="0" indent="0" algn="l">
              <a:buNone/>
              <a:defRPr sz="19900" b="1" i="0">
                <a:solidFill>
                  <a:schemeClr val="bg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“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66" y="1825625"/>
            <a:ext cx="10214668" cy="3178046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0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005" y="1512794"/>
            <a:ext cx="5706410" cy="25189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1005" y="4164493"/>
            <a:ext cx="5706409" cy="1359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701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3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88" y="2673575"/>
            <a:ext cx="5157787" cy="35160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85305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5305" y="2673575"/>
            <a:ext cx="5183188" cy="351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6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" y="1825625"/>
            <a:ext cx="11265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88" y="6356350"/>
            <a:ext cx="1080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176964"/>
            <a:ext cx="838200" cy="544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0F3499E-EACF-441B-B484-5E3504687D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828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6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1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" y="1825625"/>
            <a:ext cx="11265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88" y="6356350"/>
            <a:ext cx="1080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176964"/>
            <a:ext cx="838200" cy="544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0F3499E-EACF-441B-B484-5E3504687D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828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learning-objectiv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3388" y="1536692"/>
            <a:ext cx="5157787" cy="554037"/>
          </a:xfrm>
        </p:spPr>
        <p:txBody>
          <a:bodyPr/>
          <a:lstStyle/>
          <a:p>
            <a:r>
              <a:rPr lang="en-CA" dirty="0"/>
              <a:t>QUESTION: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1964" y="2173502"/>
            <a:ext cx="11265222" cy="755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Lorem ipsum dolor sit </a:t>
            </a:r>
            <a:r>
              <a:rPr lang="en-CA" sz="1800" dirty="0" err="1"/>
              <a:t>amet</a:t>
            </a:r>
            <a:r>
              <a:rPr lang="en-CA" sz="1800" dirty="0"/>
              <a:t> </a:t>
            </a:r>
            <a:r>
              <a:rPr lang="en-CA" sz="1800" dirty="0" err="1"/>
              <a:t>consectetur</a:t>
            </a:r>
            <a:r>
              <a:rPr lang="en-CA" sz="1800" dirty="0"/>
              <a:t>….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3388" y="3068854"/>
            <a:ext cx="5183188" cy="622077"/>
          </a:xfrm>
        </p:spPr>
        <p:txBody>
          <a:bodyPr/>
          <a:lstStyle/>
          <a:p>
            <a:r>
              <a:rPr lang="en-CA" dirty="0"/>
              <a:t>ANSWER CHOICES: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3387" y="3859432"/>
            <a:ext cx="10252237" cy="185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A) </a:t>
            </a:r>
          </a:p>
          <a:p>
            <a:pPr marL="0" indent="0">
              <a:buNone/>
            </a:pPr>
            <a:r>
              <a:rPr lang="en-CA" sz="1800" dirty="0"/>
              <a:t>B)</a:t>
            </a:r>
          </a:p>
          <a:p>
            <a:pPr marL="0" indent="0">
              <a:buNone/>
            </a:pPr>
            <a:r>
              <a:rPr lang="en-CA" sz="1800" dirty="0"/>
              <a:t>C)</a:t>
            </a:r>
          </a:p>
          <a:p>
            <a:pPr marL="0" indent="0">
              <a:buNone/>
            </a:pPr>
            <a:r>
              <a:rPr lang="en-CA" sz="1800" dirty="0"/>
              <a:t>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10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158873"/>
          </a:xfrm>
        </p:spPr>
        <p:txBody>
          <a:bodyPr/>
          <a:lstStyle/>
          <a:p>
            <a:r>
              <a:rPr lang="en-CA" dirty="0"/>
              <a:t>Sample Polling Question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CE26C6F-BD1D-1D46-B072-4A26A0D502BD}"/>
              </a:ext>
            </a:extLst>
          </p:cNvPr>
          <p:cNvSpPr txBox="1">
            <a:spLocks/>
          </p:cNvSpPr>
          <p:nvPr/>
        </p:nvSpPr>
        <p:spPr>
          <a:xfrm>
            <a:off x="507678" y="252858"/>
            <a:ext cx="11265222" cy="7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000" b="1" dirty="0">
                <a:solidFill>
                  <a:srgbClr val="FF0000"/>
                </a:solidFill>
              </a:rPr>
              <a:t>IMPORTANT: Polling questions may be multiple choice ONLY with ONE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3902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Column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8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Image + Caption Sample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5616"/>
          <a:stretch/>
        </p:blipFill>
        <p:spPr>
          <a:xfrm>
            <a:off x="463550" y="1904373"/>
            <a:ext cx="8086322" cy="40767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3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Image + Captions Sample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2" b="6217"/>
          <a:stretch/>
        </p:blipFill>
        <p:spPr>
          <a:xfrm>
            <a:off x="463387" y="1811699"/>
            <a:ext cx="5181600" cy="32413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13</a:t>
            </a:fld>
            <a:endParaRPr lang="en-CA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"/>
          <a:stretch/>
        </p:blipFill>
        <p:spPr>
          <a:xfrm>
            <a:off x="6548041" y="1811338"/>
            <a:ext cx="5179218" cy="324171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276176" y="2232251"/>
            <a:ext cx="2968673" cy="2073049"/>
          </a:xfrm>
        </p:spPr>
        <p:txBody>
          <a:bodyPr/>
          <a:lstStyle/>
          <a:p>
            <a:r>
              <a:rPr lang="en-CA" dirty="0"/>
              <a:t>“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8666" y="1825625"/>
            <a:ext cx="10214668" cy="3178046"/>
          </a:xfrm>
        </p:spPr>
        <p:txBody>
          <a:bodyPr/>
          <a:lstStyle/>
          <a:p>
            <a:r>
              <a:rPr lang="en-CA" dirty="0"/>
              <a:t>Block quote sample</a:t>
            </a:r>
          </a:p>
          <a:p>
            <a:pPr algn="r"/>
            <a:r>
              <a:rPr lang="en-CA" sz="2000" i="0" dirty="0"/>
              <a:t>– Author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Column Sample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SAMPLE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/>
              <a:t>SAMPLE TITLE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000"/>
              <a:t>Lorem ipsum dolor sit amet consectetur</a:t>
            </a:r>
          </a:p>
          <a:p>
            <a:r>
              <a:rPr lang="en-CA" sz="2000"/>
              <a:t>Lorem ipsum dolor sit amet consectetur</a:t>
            </a:r>
          </a:p>
          <a:p>
            <a:r>
              <a:rPr lang="en-CA" sz="2000"/>
              <a:t>Lorem ipsum dolor sit amet consectetur</a:t>
            </a:r>
          </a:p>
          <a:p>
            <a:r>
              <a:rPr lang="en-CA" sz="2000"/>
              <a:t>Lorem ipsum dolor sit amet consectetur</a:t>
            </a:r>
            <a:endParaRPr lang="en-CA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16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Double Column Sample with Subheaders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6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CA" dirty="0"/>
              <a:t>Guests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17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820764" y="4005966"/>
            <a:ext cx="3413048" cy="1601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2691090" y="2038849"/>
            <a:ext cx="1672397" cy="16740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124" y="4005966"/>
            <a:ext cx="3413048" cy="1601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7602450" y="2038849"/>
            <a:ext cx="1672397" cy="16740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35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03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Multiple Charts Sample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18</a:t>
            </a:fld>
            <a:endParaRPr lang="en-CA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62304"/>
              </p:ext>
            </p:extLst>
          </p:nvPr>
        </p:nvGraphicFramePr>
        <p:xfrm>
          <a:off x="2061973" y="1887596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001311"/>
              </p:ext>
            </p:extLst>
          </p:nvPr>
        </p:nvGraphicFramePr>
        <p:xfrm>
          <a:off x="5574848" y="1887596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42631"/>
              </p:ext>
            </p:extLst>
          </p:nvPr>
        </p:nvGraphicFramePr>
        <p:xfrm>
          <a:off x="9138195" y="1887552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892655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5530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8784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 Graph Sample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81682"/>
              </p:ext>
            </p:extLst>
          </p:nvPr>
        </p:nvGraphicFramePr>
        <p:xfrm>
          <a:off x="463550" y="1825625"/>
          <a:ext cx="11264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9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solidFill>
                  <a:srgbClr val="013E6B"/>
                </a:solidFill>
                <a:latin typeface="Century Gothic" panose="020B0502020202020204" pitchFamily="34" charset="0"/>
              </a:rPr>
              <a:t>Sub-header</a:t>
            </a:r>
          </a:p>
          <a:p>
            <a:r>
              <a:rPr lang="en-CA" sz="2800" b="1" dirty="0">
                <a:solidFill>
                  <a:srgbClr val="013E6B"/>
                </a:solidFill>
                <a:latin typeface="Century Gothic" panose="020B0502020202020204" pitchFamily="34" charset="0"/>
              </a:rPr>
              <a:t>Speaker Name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 Graph Comparison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20</a:t>
            </a:fld>
            <a:endParaRPr lang="en-CA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1698718"/>
              </p:ext>
            </p:extLst>
          </p:nvPr>
        </p:nvGraphicFramePr>
        <p:xfrm>
          <a:off x="4635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7112755"/>
              </p:ext>
            </p:extLst>
          </p:nvPr>
        </p:nvGraphicFramePr>
        <p:xfrm>
          <a:off x="65468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1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Graph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21</a:t>
            </a:fld>
            <a:endParaRPr lang="en-CA"/>
          </a:p>
        </p:txBody>
      </p:sp>
      <p:graphicFrame>
        <p:nvGraphicFramePr>
          <p:cNvPr id="1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508296"/>
              </p:ext>
            </p:extLst>
          </p:nvPr>
        </p:nvGraphicFramePr>
        <p:xfrm>
          <a:off x="463550" y="1825625"/>
          <a:ext cx="11264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8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Graph Comparison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22</a:t>
            </a:fld>
            <a:endParaRPr lang="en-CA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309503"/>
              </p:ext>
            </p:extLst>
          </p:nvPr>
        </p:nvGraphicFramePr>
        <p:xfrm>
          <a:off x="4635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462853"/>
              </p:ext>
            </p:extLst>
          </p:nvPr>
        </p:nvGraphicFramePr>
        <p:xfrm>
          <a:off x="65468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3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23</a:t>
            </a:fld>
            <a:endParaRPr lang="en-CA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99742"/>
              </p:ext>
            </p:extLst>
          </p:nvPr>
        </p:nvGraphicFramePr>
        <p:xfrm>
          <a:off x="1152060" y="1825625"/>
          <a:ext cx="9887880" cy="3459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77576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58979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4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5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Map of Canada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24</a:t>
            </a:fld>
            <a:endParaRPr lang="en-CA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2366965"/>
            <a:ext cx="3587505" cy="3759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Individual provinces can be re-colored by double clicking &amp; changing the fill.</a:t>
            </a:r>
            <a:endParaRPr lang="en-CA" sz="2000" dirty="0"/>
          </a:p>
          <a:p>
            <a:pPr marL="0" indent="0">
              <a:lnSpc>
                <a:spcPct val="100000"/>
              </a:lnSpc>
              <a:buNone/>
            </a:pPr>
            <a:endParaRPr lang="en-CA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59553" y="885003"/>
            <a:ext cx="6477000" cy="4997538"/>
            <a:chOff x="3607949" y="671723"/>
            <a:chExt cx="5261741" cy="4059866"/>
          </a:xfrm>
        </p:grpSpPr>
        <p:sp>
          <p:nvSpPr>
            <p:cNvPr id="11" name="Freeform 4"/>
            <p:cNvSpPr>
              <a:spLocks noChangeArrowheads="1"/>
            </p:cNvSpPr>
            <p:nvPr/>
          </p:nvSpPr>
          <p:spPr bwMode="auto">
            <a:xfrm>
              <a:off x="8208149" y="3573893"/>
              <a:ext cx="166518" cy="88356"/>
            </a:xfrm>
            <a:custGeom>
              <a:avLst/>
              <a:gdLst>
                <a:gd name="T0" fmla="*/ 437 w 470"/>
                <a:gd name="T1" fmla="*/ 125 h 251"/>
                <a:gd name="T2" fmla="*/ 437 w 470"/>
                <a:gd name="T3" fmla="*/ 94 h 251"/>
                <a:gd name="T4" fmla="*/ 469 w 470"/>
                <a:gd name="T5" fmla="*/ 31 h 251"/>
                <a:gd name="T6" fmla="*/ 469 w 470"/>
                <a:gd name="T7" fmla="*/ 0 h 251"/>
                <a:gd name="T8" fmla="*/ 437 w 470"/>
                <a:gd name="T9" fmla="*/ 0 h 251"/>
                <a:gd name="T10" fmla="*/ 344 w 470"/>
                <a:gd name="T11" fmla="*/ 62 h 251"/>
                <a:gd name="T12" fmla="*/ 312 w 470"/>
                <a:gd name="T13" fmla="*/ 125 h 251"/>
                <a:gd name="T14" fmla="*/ 250 w 470"/>
                <a:gd name="T15" fmla="*/ 156 h 251"/>
                <a:gd name="T16" fmla="*/ 219 w 470"/>
                <a:gd name="T17" fmla="*/ 156 h 251"/>
                <a:gd name="T18" fmla="*/ 187 w 470"/>
                <a:gd name="T19" fmla="*/ 156 h 251"/>
                <a:gd name="T20" fmla="*/ 156 w 470"/>
                <a:gd name="T21" fmla="*/ 219 h 251"/>
                <a:gd name="T22" fmla="*/ 156 w 470"/>
                <a:gd name="T23" fmla="*/ 219 h 251"/>
                <a:gd name="T24" fmla="*/ 125 w 470"/>
                <a:gd name="T25" fmla="*/ 219 h 251"/>
                <a:gd name="T26" fmla="*/ 125 w 470"/>
                <a:gd name="T27" fmla="*/ 187 h 251"/>
                <a:gd name="T28" fmla="*/ 125 w 470"/>
                <a:gd name="T29" fmla="*/ 187 h 251"/>
                <a:gd name="T30" fmla="*/ 62 w 470"/>
                <a:gd name="T31" fmla="*/ 125 h 251"/>
                <a:gd name="T32" fmla="*/ 31 w 470"/>
                <a:gd name="T33" fmla="*/ 94 h 251"/>
                <a:gd name="T34" fmla="*/ 0 w 470"/>
                <a:gd name="T35" fmla="*/ 187 h 251"/>
                <a:gd name="T36" fmla="*/ 0 w 470"/>
                <a:gd name="T37" fmla="*/ 219 h 251"/>
                <a:gd name="T38" fmla="*/ 31 w 470"/>
                <a:gd name="T39" fmla="*/ 250 h 251"/>
                <a:gd name="T40" fmla="*/ 94 w 470"/>
                <a:gd name="T41" fmla="*/ 219 h 251"/>
                <a:gd name="T42" fmla="*/ 125 w 470"/>
                <a:gd name="T43" fmla="*/ 250 h 251"/>
                <a:gd name="T44" fmla="*/ 156 w 470"/>
                <a:gd name="T45" fmla="*/ 250 h 251"/>
                <a:gd name="T46" fmla="*/ 187 w 470"/>
                <a:gd name="T47" fmla="*/ 219 h 251"/>
                <a:gd name="T48" fmla="*/ 187 w 470"/>
                <a:gd name="T49" fmla="*/ 250 h 251"/>
                <a:gd name="T50" fmla="*/ 219 w 470"/>
                <a:gd name="T51" fmla="*/ 250 h 251"/>
                <a:gd name="T52" fmla="*/ 312 w 470"/>
                <a:gd name="T53" fmla="*/ 219 h 251"/>
                <a:gd name="T54" fmla="*/ 312 w 470"/>
                <a:gd name="T55" fmla="*/ 187 h 251"/>
                <a:gd name="T56" fmla="*/ 312 w 470"/>
                <a:gd name="T57" fmla="*/ 187 h 251"/>
                <a:gd name="T58" fmla="*/ 312 w 470"/>
                <a:gd name="T59" fmla="*/ 156 h 251"/>
                <a:gd name="T60" fmla="*/ 344 w 470"/>
                <a:gd name="T61" fmla="*/ 156 h 251"/>
                <a:gd name="T62" fmla="*/ 344 w 470"/>
                <a:gd name="T63" fmla="*/ 156 h 251"/>
                <a:gd name="T64" fmla="*/ 344 w 470"/>
                <a:gd name="T65" fmla="*/ 156 h 251"/>
                <a:gd name="T66" fmla="*/ 375 w 470"/>
                <a:gd name="T67" fmla="*/ 187 h 251"/>
                <a:gd name="T68" fmla="*/ 375 w 470"/>
                <a:gd name="T69" fmla="*/ 187 h 251"/>
                <a:gd name="T70" fmla="*/ 406 w 470"/>
                <a:gd name="T71" fmla="*/ 187 h 251"/>
                <a:gd name="T72" fmla="*/ 469 w 470"/>
                <a:gd name="T73" fmla="*/ 156 h 251"/>
                <a:gd name="T74" fmla="*/ 469 w 470"/>
                <a:gd name="T75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0" h="251">
                  <a:moveTo>
                    <a:pt x="469" y="156"/>
                  </a:moveTo>
                  <a:lnTo>
                    <a:pt x="437" y="125"/>
                  </a:lnTo>
                  <a:lnTo>
                    <a:pt x="437" y="125"/>
                  </a:lnTo>
                  <a:lnTo>
                    <a:pt x="437" y="94"/>
                  </a:lnTo>
                  <a:lnTo>
                    <a:pt x="437" y="62"/>
                  </a:lnTo>
                  <a:lnTo>
                    <a:pt x="469" y="31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37" y="0"/>
                  </a:lnTo>
                  <a:lnTo>
                    <a:pt x="406" y="31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12" y="125"/>
                  </a:lnTo>
                  <a:lnTo>
                    <a:pt x="281" y="125"/>
                  </a:lnTo>
                  <a:lnTo>
                    <a:pt x="250" y="156"/>
                  </a:lnTo>
                  <a:lnTo>
                    <a:pt x="219" y="156"/>
                  </a:lnTo>
                  <a:lnTo>
                    <a:pt x="219" y="156"/>
                  </a:lnTo>
                  <a:lnTo>
                    <a:pt x="219" y="156"/>
                  </a:lnTo>
                  <a:lnTo>
                    <a:pt x="187" y="156"/>
                  </a:lnTo>
                  <a:lnTo>
                    <a:pt x="156" y="187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25" y="219"/>
                  </a:lnTo>
                  <a:lnTo>
                    <a:pt x="125" y="219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62" y="187"/>
                  </a:lnTo>
                  <a:lnTo>
                    <a:pt x="62" y="125"/>
                  </a:lnTo>
                  <a:lnTo>
                    <a:pt x="31" y="125"/>
                  </a:lnTo>
                  <a:lnTo>
                    <a:pt x="31" y="94"/>
                  </a:lnTo>
                  <a:lnTo>
                    <a:pt x="31" y="156"/>
                  </a:lnTo>
                  <a:lnTo>
                    <a:pt x="0" y="187"/>
                  </a:lnTo>
                  <a:lnTo>
                    <a:pt x="31" y="187"/>
                  </a:lnTo>
                  <a:lnTo>
                    <a:pt x="0" y="219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62" y="219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56" y="250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7" y="250"/>
                  </a:lnTo>
                  <a:lnTo>
                    <a:pt x="187" y="250"/>
                  </a:lnTo>
                  <a:lnTo>
                    <a:pt x="219" y="250"/>
                  </a:lnTo>
                  <a:lnTo>
                    <a:pt x="250" y="250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2" y="187"/>
                  </a:lnTo>
                  <a:lnTo>
                    <a:pt x="312" y="219"/>
                  </a:lnTo>
                  <a:lnTo>
                    <a:pt x="312" y="187"/>
                  </a:lnTo>
                  <a:lnTo>
                    <a:pt x="312" y="187"/>
                  </a:lnTo>
                  <a:lnTo>
                    <a:pt x="312" y="156"/>
                  </a:lnTo>
                  <a:lnTo>
                    <a:pt x="344" y="125"/>
                  </a:lnTo>
                  <a:lnTo>
                    <a:pt x="344" y="156"/>
                  </a:lnTo>
                  <a:lnTo>
                    <a:pt x="312" y="156"/>
                  </a:lnTo>
                  <a:lnTo>
                    <a:pt x="344" y="156"/>
                  </a:lnTo>
                  <a:lnTo>
                    <a:pt x="344" y="187"/>
                  </a:lnTo>
                  <a:lnTo>
                    <a:pt x="344" y="156"/>
                  </a:lnTo>
                  <a:lnTo>
                    <a:pt x="375" y="156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406" y="187"/>
                  </a:lnTo>
                  <a:lnTo>
                    <a:pt x="406" y="187"/>
                  </a:lnTo>
                  <a:lnTo>
                    <a:pt x="437" y="187"/>
                  </a:lnTo>
                  <a:lnTo>
                    <a:pt x="469" y="156"/>
                  </a:lnTo>
                  <a:lnTo>
                    <a:pt x="469" y="156"/>
                  </a:lnTo>
                  <a:lnTo>
                    <a:pt x="469" y="125"/>
                  </a:lnTo>
                  <a:lnTo>
                    <a:pt x="469" y="156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8219477" y="3451553"/>
              <a:ext cx="441782" cy="518811"/>
            </a:xfrm>
            <a:custGeom>
              <a:avLst/>
              <a:gdLst>
                <a:gd name="T0" fmla="*/ 719 w 1251"/>
                <a:gd name="T1" fmla="*/ 469 h 1470"/>
                <a:gd name="T2" fmla="*/ 688 w 1251"/>
                <a:gd name="T3" fmla="*/ 406 h 1470"/>
                <a:gd name="T4" fmla="*/ 594 w 1251"/>
                <a:gd name="T5" fmla="*/ 469 h 1470"/>
                <a:gd name="T6" fmla="*/ 531 w 1251"/>
                <a:gd name="T7" fmla="*/ 500 h 1470"/>
                <a:gd name="T8" fmla="*/ 469 w 1251"/>
                <a:gd name="T9" fmla="*/ 563 h 1470"/>
                <a:gd name="T10" fmla="*/ 406 w 1251"/>
                <a:gd name="T11" fmla="*/ 594 h 1470"/>
                <a:gd name="T12" fmla="*/ 313 w 1251"/>
                <a:gd name="T13" fmla="*/ 656 h 1470"/>
                <a:gd name="T14" fmla="*/ 250 w 1251"/>
                <a:gd name="T15" fmla="*/ 688 h 1470"/>
                <a:gd name="T16" fmla="*/ 156 w 1251"/>
                <a:gd name="T17" fmla="*/ 719 h 1470"/>
                <a:gd name="T18" fmla="*/ 125 w 1251"/>
                <a:gd name="T19" fmla="*/ 781 h 1470"/>
                <a:gd name="T20" fmla="*/ 94 w 1251"/>
                <a:gd name="T21" fmla="*/ 938 h 1470"/>
                <a:gd name="T22" fmla="*/ 156 w 1251"/>
                <a:gd name="T23" fmla="*/ 906 h 1470"/>
                <a:gd name="T24" fmla="*/ 281 w 1251"/>
                <a:gd name="T25" fmla="*/ 813 h 1470"/>
                <a:gd name="T26" fmla="*/ 313 w 1251"/>
                <a:gd name="T27" fmla="*/ 813 h 1470"/>
                <a:gd name="T28" fmla="*/ 281 w 1251"/>
                <a:gd name="T29" fmla="*/ 906 h 1470"/>
                <a:gd name="T30" fmla="*/ 219 w 1251"/>
                <a:gd name="T31" fmla="*/ 906 h 1470"/>
                <a:gd name="T32" fmla="*/ 219 w 1251"/>
                <a:gd name="T33" fmla="*/ 906 h 1470"/>
                <a:gd name="T34" fmla="*/ 63 w 1251"/>
                <a:gd name="T35" fmla="*/ 1188 h 1470"/>
                <a:gd name="T36" fmla="*/ 94 w 1251"/>
                <a:gd name="T37" fmla="*/ 1156 h 1470"/>
                <a:gd name="T38" fmla="*/ 31 w 1251"/>
                <a:gd name="T39" fmla="*/ 1250 h 1470"/>
                <a:gd name="T40" fmla="*/ 31 w 1251"/>
                <a:gd name="T41" fmla="*/ 1313 h 1470"/>
                <a:gd name="T42" fmla="*/ 63 w 1251"/>
                <a:gd name="T43" fmla="*/ 1375 h 1470"/>
                <a:gd name="T44" fmla="*/ 156 w 1251"/>
                <a:gd name="T45" fmla="*/ 1438 h 1470"/>
                <a:gd name="T46" fmla="*/ 219 w 1251"/>
                <a:gd name="T47" fmla="*/ 1469 h 1470"/>
                <a:gd name="T48" fmla="*/ 281 w 1251"/>
                <a:gd name="T49" fmla="*/ 1438 h 1470"/>
                <a:gd name="T50" fmla="*/ 281 w 1251"/>
                <a:gd name="T51" fmla="*/ 1375 h 1470"/>
                <a:gd name="T52" fmla="*/ 344 w 1251"/>
                <a:gd name="T53" fmla="*/ 1281 h 1470"/>
                <a:gd name="T54" fmla="*/ 375 w 1251"/>
                <a:gd name="T55" fmla="*/ 1156 h 1470"/>
                <a:gd name="T56" fmla="*/ 375 w 1251"/>
                <a:gd name="T57" fmla="*/ 1094 h 1470"/>
                <a:gd name="T58" fmla="*/ 406 w 1251"/>
                <a:gd name="T59" fmla="*/ 1031 h 1470"/>
                <a:gd name="T60" fmla="*/ 406 w 1251"/>
                <a:gd name="T61" fmla="*/ 1000 h 1470"/>
                <a:gd name="T62" fmla="*/ 469 w 1251"/>
                <a:gd name="T63" fmla="*/ 969 h 1470"/>
                <a:gd name="T64" fmla="*/ 438 w 1251"/>
                <a:gd name="T65" fmla="*/ 938 h 1470"/>
                <a:gd name="T66" fmla="*/ 500 w 1251"/>
                <a:gd name="T67" fmla="*/ 906 h 1470"/>
                <a:gd name="T68" fmla="*/ 594 w 1251"/>
                <a:gd name="T69" fmla="*/ 781 h 1470"/>
                <a:gd name="T70" fmla="*/ 719 w 1251"/>
                <a:gd name="T71" fmla="*/ 594 h 1470"/>
                <a:gd name="T72" fmla="*/ 750 w 1251"/>
                <a:gd name="T73" fmla="*/ 531 h 1470"/>
                <a:gd name="T74" fmla="*/ 813 w 1251"/>
                <a:gd name="T75" fmla="*/ 469 h 1470"/>
                <a:gd name="T76" fmla="*/ 781 w 1251"/>
                <a:gd name="T77" fmla="*/ 375 h 1470"/>
                <a:gd name="T78" fmla="*/ 750 w 1251"/>
                <a:gd name="T79" fmla="*/ 406 h 1470"/>
                <a:gd name="T80" fmla="*/ 0 w 1251"/>
                <a:gd name="T81" fmla="*/ 1375 h 1470"/>
                <a:gd name="T82" fmla="*/ 875 w 1251"/>
                <a:gd name="T83" fmla="*/ 125 h 1470"/>
                <a:gd name="T84" fmla="*/ 844 w 1251"/>
                <a:gd name="T85" fmla="*/ 94 h 1470"/>
                <a:gd name="T86" fmla="*/ 750 w 1251"/>
                <a:gd name="T87" fmla="*/ 125 h 1470"/>
                <a:gd name="T88" fmla="*/ 750 w 1251"/>
                <a:gd name="T89" fmla="*/ 188 h 1470"/>
                <a:gd name="T90" fmla="*/ 781 w 1251"/>
                <a:gd name="T91" fmla="*/ 219 h 1470"/>
                <a:gd name="T92" fmla="*/ 781 w 1251"/>
                <a:gd name="T93" fmla="*/ 313 h 1470"/>
                <a:gd name="T94" fmla="*/ 719 w 1251"/>
                <a:gd name="T95" fmla="*/ 344 h 1470"/>
                <a:gd name="T96" fmla="*/ 719 w 1251"/>
                <a:gd name="T97" fmla="*/ 313 h 1470"/>
                <a:gd name="T98" fmla="*/ 719 w 1251"/>
                <a:gd name="T99" fmla="*/ 281 h 1470"/>
                <a:gd name="T100" fmla="*/ 719 w 1251"/>
                <a:gd name="T101" fmla="*/ 250 h 1470"/>
                <a:gd name="T102" fmla="*/ 750 w 1251"/>
                <a:gd name="T103" fmla="*/ 156 h 1470"/>
                <a:gd name="T104" fmla="*/ 688 w 1251"/>
                <a:gd name="T105" fmla="*/ 31 h 1470"/>
                <a:gd name="T106" fmla="*/ 625 w 1251"/>
                <a:gd name="T107" fmla="*/ 0 h 1470"/>
                <a:gd name="T108" fmla="*/ 594 w 1251"/>
                <a:gd name="T109" fmla="*/ 63 h 1470"/>
                <a:gd name="T110" fmla="*/ 594 w 1251"/>
                <a:gd name="T111" fmla="*/ 250 h 1470"/>
                <a:gd name="T112" fmla="*/ 625 w 1251"/>
                <a:gd name="T113" fmla="*/ 375 h 1470"/>
                <a:gd name="T114" fmla="*/ 719 w 1251"/>
                <a:gd name="T115" fmla="*/ 406 h 1470"/>
                <a:gd name="T116" fmla="*/ 781 w 1251"/>
                <a:gd name="T117" fmla="*/ 375 h 1470"/>
                <a:gd name="T118" fmla="*/ 875 w 1251"/>
                <a:gd name="T119" fmla="*/ 281 h 1470"/>
                <a:gd name="T120" fmla="*/ 906 w 1251"/>
                <a:gd name="T121" fmla="*/ 125 h 1470"/>
                <a:gd name="T122" fmla="*/ 1250 w 1251"/>
                <a:gd name="T123" fmla="*/ 563 h 1470"/>
                <a:gd name="T124" fmla="*/ 1219 w 1251"/>
                <a:gd name="T125" fmla="*/ 594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1" h="1470">
                  <a:moveTo>
                    <a:pt x="813" y="438"/>
                  </a:moveTo>
                  <a:lnTo>
                    <a:pt x="781" y="438"/>
                  </a:lnTo>
                  <a:lnTo>
                    <a:pt x="719" y="469"/>
                  </a:lnTo>
                  <a:lnTo>
                    <a:pt x="719" y="469"/>
                  </a:lnTo>
                  <a:lnTo>
                    <a:pt x="750" y="438"/>
                  </a:lnTo>
                  <a:lnTo>
                    <a:pt x="750" y="438"/>
                  </a:lnTo>
                  <a:lnTo>
                    <a:pt x="719" y="438"/>
                  </a:lnTo>
                  <a:lnTo>
                    <a:pt x="688" y="406"/>
                  </a:lnTo>
                  <a:lnTo>
                    <a:pt x="656" y="406"/>
                  </a:lnTo>
                  <a:lnTo>
                    <a:pt x="656" y="438"/>
                  </a:lnTo>
                  <a:lnTo>
                    <a:pt x="625" y="469"/>
                  </a:lnTo>
                  <a:lnTo>
                    <a:pt x="594" y="469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31" y="500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469" y="563"/>
                  </a:lnTo>
                  <a:lnTo>
                    <a:pt x="438" y="594"/>
                  </a:lnTo>
                  <a:lnTo>
                    <a:pt x="438" y="594"/>
                  </a:lnTo>
                  <a:lnTo>
                    <a:pt x="438" y="563"/>
                  </a:lnTo>
                  <a:lnTo>
                    <a:pt x="406" y="594"/>
                  </a:lnTo>
                  <a:lnTo>
                    <a:pt x="375" y="625"/>
                  </a:lnTo>
                  <a:lnTo>
                    <a:pt x="344" y="625"/>
                  </a:lnTo>
                  <a:lnTo>
                    <a:pt x="344" y="656"/>
                  </a:lnTo>
                  <a:lnTo>
                    <a:pt x="313" y="656"/>
                  </a:lnTo>
                  <a:lnTo>
                    <a:pt x="313" y="656"/>
                  </a:lnTo>
                  <a:lnTo>
                    <a:pt x="281" y="656"/>
                  </a:lnTo>
                  <a:lnTo>
                    <a:pt x="250" y="656"/>
                  </a:lnTo>
                  <a:lnTo>
                    <a:pt x="250" y="688"/>
                  </a:lnTo>
                  <a:lnTo>
                    <a:pt x="188" y="688"/>
                  </a:lnTo>
                  <a:lnTo>
                    <a:pt x="156" y="688"/>
                  </a:lnTo>
                  <a:lnTo>
                    <a:pt x="156" y="688"/>
                  </a:lnTo>
                  <a:lnTo>
                    <a:pt x="156" y="719"/>
                  </a:lnTo>
                  <a:lnTo>
                    <a:pt x="156" y="750"/>
                  </a:lnTo>
                  <a:lnTo>
                    <a:pt x="156" y="750"/>
                  </a:lnTo>
                  <a:lnTo>
                    <a:pt x="125" y="750"/>
                  </a:lnTo>
                  <a:lnTo>
                    <a:pt x="125" y="781"/>
                  </a:lnTo>
                  <a:lnTo>
                    <a:pt x="125" y="781"/>
                  </a:lnTo>
                  <a:lnTo>
                    <a:pt x="125" y="844"/>
                  </a:lnTo>
                  <a:lnTo>
                    <a:pt x="94" y="906"/>
                  </a:lnTo>
                  <a:lnTo>
                    <a:pt x="94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56" y="906"/>
                  </a:lnTo>
                  <a:lnTo>
                    <a:pt x="156" y="906"/>
                  </a:lnTo>
                  <a:lnTo>
                    <a:pt x="219" y="875"/>
                  </a:lnTo>
                  <a:lnTo>
                    <a:pt x="250" y="844"/>
                  </a:lnTo>
                  <a:lnTo>
                    <a:pt x="281" y="813"/>
                  </a:lnTo>
                  <a:lnTo>
                    <a:pt x="344" y="781"/>
                  </a:lnTo>
                  <a:lnTo>
                    <a:pt x="375" y="750"/>
                  </a:lnTo>
                  <a:lnTo>
                    <a:pt x="375" y="750"/>
                  </a:lnTo>
                  <a:lnTo>
                    <a:pt x="313" y="813"/>
                  </a:lnTo>
                  <a:lnTo>
                    <a:pt x="281" y="875"/>
                  </a:lnTo>
                  <a:lnTo>
                    <a:pt x="281" y="906"/>
                  </a:lnTo>
                  <a:lnTo>
                    <a:pt x="313" y="906"/>
                  </a:lnTo>
                  <a:lnTo>
                    <a:pt x="281" y="906"/>
                  </a:lnTo>
                  <a:lnTo>
                    <a:pt x="250" y="938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219" y="875"/>
                  </a:lnTo>
                  <a:lnTo>
                    <a:pt x="188" y="906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156" y="969"/>
                  </a:lnTo>
                  <a:lnTo>
                    <a:pt x="156" y="1000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94" y="1156"/>
                  </a:lnTo>
                  <a:lnTo>
                    <a:pt x="94" y="1156"/>
                  </a:lnTo>
                  <a:lnTo>
                    <a:pt x="94" y="1188"/>
                  </a:lnTo>
                  <a:lnTo>
                    <a:pt x="63" y="1219"/>
                  </a:lnTo>
                  <a:lnTo>
                    <a:pt x="63" y="1219"/>
                  </a:lnTo>
                  <a:lnTo>
                    <a:pt x="31" y="1250"/>
                  </a:lnTo>
                  <a:lnTo>
                    <a:pt x="31" y="1281"/>
                  </a:lnTo>
                  <a:lnTo>
                    <a:pt x="31" y="1281"/>
                  </a:lnTo>
                  <a:lnTo>
                    <a:pt x="0" y="1313"/>
                  </a:lnTo>
                  <a:lnTo>
                    <a:pt x="31" y="1313"/>
                  </a:lnTo>
                  <a:lnTo>
                    <a:pt x="31" y="1250"/>
                  </a:lnTo>
                  <a:lnTo>
                    <a:pt x="63" y="1250"/>
                  </a:lnTo>
                  <a:lnTo>
                    <a:pt x="31" y="1313"/>
                  </a:lnTo>
                  <a:lnTo>
                    <a:pt x="63" y="1375"/>
                  </a:lnTo>
                  <a:lnTo>
                    <a:pt x="63" y="1406"/>
                  </a:lnTo>
                  <a:lnTo>
                    <a:pt x="125" y="1438"/>
                  </a:lnTo>
                  <a:lnTo>
                    <a:pt x="156" y="1469"/>
                  </a:lnTo>
                  <a:lnTo>
                    <a:pt x="156" y="1438"/>
                  </a:lnTo>
                  <a:lnTo>
                    <a:pt x="156" y="1438"/>
                  </a:lnTo>
                  <a:lnTo>
                    <a:pt x="156" y="1438"/>
                  </a:lnTo>
                  <a:lnTo>
                    <a:pt x="188" y="1438"/>
                  </a:lnTo>
                  <a:lnTo>
                    <a:pt x="219" y="1469"/>
                  </a:lnTo>
                  <a:lnTo>
                    <a:pt x="250" y="1469"/>
                  </a:lnTo>
                  <a:lnTo>
                    <a:pt x="250" y="1438"/>
                  </a:lnTo>
                  <a:lnTo>
                    <a:pt x="281" y="1438"/>
                  </a:lnTo>
                  <a:lnTo>
                    <a:pt x="281" y="1438"/>
                  </a:lnTo>
                  <a:lnTo>
                    <a:pt x="281" y="1406"/>
                  </a:lnTo>
                  <a:lnTo>
                    <a:pt x="281" y="1406"/>
                  </a:lnTo>
                  <a:lnTo>
                    <a:pt x="313" y="1406"/>
                  </a:lnTo>
                  <a:lnTo>
                    <a:pt x="281" y="1375"/>
                  </a:lnTo>
                  <a:lnTo>
                    <a:pt x="313" y="1344"/>
                  </a:lnTo>
                  <a:lnTo>
                    <a:pt x="313" y="1344"/>
                  </a:lnTo>
                  <a:lnTo>
                    <a:pt x="313" y="1344"/>
                  </a:lnTo>
                  <a:lnTo>
                    <a:pt x="344" y="1281"/>
                  </a:lnTo>
                  <a:lnTo>
                    <a:pt x="344" y="1250"/>
                  </a:lnTo>
                  <a:lnTo>
                    <a:pt x="344" y="1219"/>
                  </a:lnTo>
                  <a:lnTo>
                    <a:pt x="344" y="1188"/>
                  </a:lnTo>
                  <a:lnTo>
                    <a:pt x="375" y="1156"/>
                  </a:lnTo>
                  <a:lnTo>
                    <a:pt x="375" y="1125"/>
                  </a:lnTo>
                  <a:lnTo>
                    <a:pt x="375" y="1094"/>
                  </a:lnTo>
                  <a:lnTo>
                    <a:pt x="375" y="1094"/>
                  </a:lnTo>
                  <a:lnTo>
                    <a:pt x="375" y="1094"/>
                  </a:lnTo>
                  <a:lnTo>
                    <a:pt x="344" y="1063"/>
                  </a:lnTo>
                  <a:lnTo>
                    <a:pt x="344" y="1031"/>
                  </a:lnTo>
                  <a:lnTo>
                    <a:pt x="375" y="1031"/>
                  </a:lnTo>
                  <a:lnTo>
                    <a:pt x="406" y="1031"/>
                  </a:lnTo>
                  <a:lnTo>
                    <a:pt x="406" y="1000"/>
                  </a:lnTo>
                  <a:lnTo>
                    <a:pt x="375" y="1000"/>
                  </a:lnTo>
                  <a:lnTo>
                    <a:pt x="375" y="1000"/>
                  </a:lnTo>
                  <a:lnTo>
                    <a:pt x="406" y="1000"/>
                  </a:lnTo>
                  <a:lnTo>
                    <a:pt x="406" y="1000"/>
                  </a:lnTo>
                  <a:lnTo>
                    <a:pt x="438" y="1000"/>
                  </a:lnTo>
                  <a:lnTo>
                    <a:pt x="469" y="1000"/>
                  </a:lnTo>
                  <a:lnTo>
                    <a:pt x="469" y="969"/>
                  </a:lnTo>
                  <a:lnTo>
                    <a:pt x="500" y="969"/>
                  </a:lnTo>
                  <a:lnTo>
                    <a:pt x="500" y="938"/>
                  </a:lnTo>
                  <a:lnTo>
                    <a:pt x="469" y="938"/>
                  </a:lnTo>
                  <a:lnTo>
                    <a:pt x="438" y="938"/>
                  </a:lnTo>
                  <a:lnTo>
                    <a:pt x="469" y="938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31" y="844"/>
                  </a:lnTo>
                  <a:lnTo>
                    <a:pt x="531" y="844"/>
                  </a:lnTo>
                  <a:lnTo>
                    <a:pt x="563" y="844"/>
                  </a:lnTo>
                  <a:lnTo>
                    <a:pt x="594" y="781"/>
                  </a:lnTo>
                  <a:lnTo>
                    <a:pt x="625" y="750"/>
                  </a:lnTo>
                  <a:lnTo>
                    <a:pt x="656" y="688"/>
                  </a:lnTo>
                  <a:lnTo>
                    <a:pt x="688" y="656"/>
                  </a:lnTo>
                  <a:lnTo>
                    <a:pt x="719" y="594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50" y="531"/>
                  </a:lnTo>
                  <a:lnTo>
                    <a:pt x="750" y="531"/>
                  </a:lnTo>
                  <a:lnTo>
                    <a:pt x="781" y="500"/>
                  </a:lnTo>
                  <a:lnTo>
                    <a:pt x="781" y="500"/>
                  </a:lnTo>
                  <a:lnTo>
                    <a:pt x="781" y="469"/>
                  </a:lnTo>
                  <a:lnTo>
                    <a:pt x="813" y="469"/>
                  </a:lnTo>
                  <a:lnTo>
                    <a:pt x="813" y="438"/>
                  </a:lnTo>
                  <a:close/>
                  <a:moveTo>
                    <a:pt x="781" y="406"/>
                  </a:moveTo>
                  <a:lnTo>
                    <a:pt x="781" y="375"/>
                  </a:lnTo>
                  <a:lnTo>
                    <a:pt x="781" y="375"/>
                  </a:lnTo>
                  <a:lnTo>
                    <a:pt x="781" y="375"/>
                  </a:lnTo>
                  <a:lnTo>
                    <a:pt x="750" y="375"/>
                  </a:lnTo>
                  <a:lnTo>
                    <a:pt x="750" y="375"/>
                  </a:lnTo>
                  <a:lnTo>
                    <a:pt x="750" y="406"/>
                  </a:lnTo>
                  <a:lnTo>
                    <a:pt x="781" y="406"/>
                  </a:lnTo>
                  <a:close/>
                  <a:moveTo>
                    <a:pt x="0" y="1344"/>
                  </a:moveTo>
                  <a:lnTo>
                    <a:pt x="0" y="1375"/>
                  </a:lnTo>
                  <a:lnTo>
                    <a:pt x="0" y="1375"/>
                  </a:lnTo>
                  <a:lnTo>
                    <a:pt x="0" y="1375"/>
                  </a:lnTo>
                  <a:lnTo>
                    <a:pt x="0" y="1344"/>
                  </a:lnTo>
                  <a:close/>
                  <a:moveTo>
                    <a:pt x="875" y="125"/>
                  </a:moveTo>
                  <a:lnTo>
                    <a:pt x="875" y="125"/>
                  </a:lnTo>
                  <a:lnTo>
                    <a:pt x="875" y="94"/>
                  </a:lnTo>
                  <a:lnTo>
                    <a:pt x="875" y="94"/>
                  </a:lnTo>
                  <a:lnTo>
                    <a:pt x="875" y="94"/>
                  </a:lnTo>
                  <a:lnTo>
                    <a:pt x="844" y="94"/>
                  </a:lnTo>
                  <a:lnTo>
                    <a:pt x="813" y="125"/>
                  </a:lnTo>
                  <a:lnTo>
                    <a:pt x="781" y="125"/>
                  </a:lnTo>
                  <a:lnTo>
                    <a:pt x="781" y="125"/>
                  </a:lnTo>
                  <a:lnTo>
                    <a:pt x="750" y="125"/>
                  </a:lnTo>
                  <a:lnTo>
                    <a:pt x="750" y="125"/>
                  </a:lnTo>
                  <a:lnTo>
                    <a:pt x="750" y="156"/>
                  </a:lnTo>
                  <a:lnTo>
                    <a:pt x="750" y="156"/>
                  </a:lnTo>
                  <a:lnTo>
                    <a:pt x="750" y="188"/>
                  </a:lnTo>
                  <a:lnTo>
                    <a:pt x="750" y="219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81" y="219"/>
                  </a:lnTo>
                  <a:lnTo>
                    <a:pt x="781" y="219"/>
                  </a:lnTo>
                  <a:lnTo>
                    <a:pt x="781" y="281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50" y="313"/>
                  </a:lnTo>
                  <a:lnTo>
                    <a:pt x="750" y="313"/>
                  </a:lnTo>
                  <a:lnTo>
                    <a:pt x="750" y="344"/>
                  </a:lnTo>
                  <a:lnTo>
                    <a:pt x="719" y="344"/>
                  </a:lnTo>
                  <a:lnTo>
                    <a:pt x="719" y="344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281"/>
                  </a:lnTo>
                  <a:lnTo>
                    <a:pt x="719" y="281"/>
                  </a:lnTo>
                  <a:lnTo>
                    <a:pt x="719" y="281"/>
                  </a:lnTo>
                  <a:lnTo>
                    <a:pt x="688" y="313"/>
                  </a:lnTo>
                  <a:lnTo>
                    <a:pt x="688" y="313"/>
                  </a:lnTo>
                  <a:lnTo>
                    <a:pt x="688" y="250"/>
                  </a:lnTo>
                  <a:lnTo>
                    <a:pt x="719" y="250"/>
                  </a:lnTo>
                  <a:lnTo>
                    <a:pt x="719" y="219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56"/>
                  </a:lnTo>
                  <a:lnTo>
                    <a:pt x="719" y="156"/>
                  </a:lnTo>
                  <a:lnTo>
                    <a:pt x="719" y="125"/>
                  </a:lnTo>
                  <a:lnTo>
                    <a:pt x="688" y="63"/>
                  </a:lnTo>
                  <a:lnTo>
                    <a:pt x="688" y="31"/>
                  </a:lnTo>
                  <a:lnTo>
                    <a:pt x="688" y="31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31"/>
                  </a:lnTo>
                  <a:lnTo>
                    <a:pt x="594" y="63"/>
                  </a:lnTo>
                  <a:lnTo>
                    <a:pt x="594" y="94"/>
                  </a:lnTo>
                  <a:lnTo>
                    <a:pt x="594" y="125"/>
                  </a:lnTo>
                  <a:lnTo>
                    <a:pt x="594" y="156"/>
                  </a:lnTo>
                  <a:lnTo>
                    <a:pt x="594" y="250"/>
                  </a:lnTo>
                  <a:lnTo>
                    <a:pt x="594" y="281"/>
                  </a:lnTo>
                  <a:lnTo>
                    <a:pt x="594" y="313"/>
                  </a:lnTo>
                  <a:lnTo>
                    <a:pt x="594" y="344"/>
                  </a:lnTo>
                  <a:lnTo>
                    <a:pt x="625" y="375"/>
                  </a:lnTo>
                  <a:lnTo>
                    <a:pt x="656" y="406"/>
                  </a:lnTo>
                  <a:lnTo>
                    <a:pt x="688" y="406"/>
                  </a:lnTo>
                  <a:lnTo>
                    <a:pt x="719" y="406"/>
                  </a:lnTo>
                  <a:lnTo>
                    <a:pt x="719" y="406"/>
                  </a:lnTo>
                  <a:lnTo>
                    <a:pt x="719" y="406"/>
                  </a:lnTo>
                  <a:lnTo>
                    <a:pt x="750" y="406"/>
                  </a:lnTo>
                  <a:lnTo>
                    <a:pt x="750" y="375"/>
                  </a:lnTo>
                  <a:lnTo>
                    <a:pt x="781" y="375"/>
                  </a:lnTo>
                  <a:lnTo>
                    <a:pt x="781" y="344"/>
                  </a:lnTo>
                  <a:lnTo>
                    <a:pt x="813" y="344"/>
                  </a:lnTo>
                  <a:lnTo>
                    <a:pt x="813" y="313"/>
                  </a:lnTo>
                  <a:lnTo>
                    <a:pt x="875" y="281"/>
                  </a:lnTo>
                  <a:lnTo>
                    <a:pt x="875" y="219"/>
                  </a:lnTo>
                  <a:lnTo>
                    <a:pt x="875" y="188"/>
                  </a:lnTo>
                  <a:lnTo>
                    <a:pt x="875" y="156"/>
                  </a:lnTo>
                  <a:lnTo>
                    <a:pt x="906" y="125"/>
                  </a:lnTo>
                  <a:lnTo>
                    <a:pt x="906" y="125"/>
                  </a:lnTo>
                  <a:lnTo>
                    <a:pt x="875" y="125"/>
                  </a:lnTo>
                  <a:close/>
                  <a:moveTo>
                    <a:pt x="1250" y="531"/>
                  </a:moveTo>
                  <a:lnTo>
                    <a:pt x="1250" y="563"/>
                  </a:lnTo>
                  <a:lnTo>
                    <a:pt x="1250" y="563"/>
                  </a:lnTo>
                  <a:lnTo>
                    <a:pt x="1219" y="594"/>
                  </a:lnTo>
                  <a:lnTo>
                    <a:pt x="1219" y="594"/>
                  </a:lnTo>
                  <a:lnTo>
                    <a:pt x="1219" y="594"/>
                  </a:lnTo>
                  <a:lnTo>
                    <a:pt x="1250" y="563"/>
                  </a:lnTo>
                  <a:lnTo>
                    <a:pt x="1250" y="531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7887574" y="3562565"/>
              <a:ext cx="396471" cy="374949"/>
            </a:xfrm>
            <a:custGeom>
              <a:avLst/>
              <a:gdLst>
                <a:gd name="T0" fmla="*/ 687 w 1126"/>
                <a:gd name="T1" fmla="*/ 0 h 1063"/>
                <a:gd name="T2" fmla="*/ 687 w 1126"/>
                <a:gd name="T3" fmla="*/ 31 h 1063"/>
                <a:gd name="T4" fmla="*/ 718 w 1126"/>
                <a:gd name="T5" fmla="*/ 62 h 1063"/>
                <a:gd name="T6" fmla="*/ 718 w 1126"/>
                <a:gd name="T7" fmla="*/ 31 h 1063"/>
                <a:gd name="T8" fmla="*/ 687 w 1126"/>
                <a:gd name="T9" fmla="*/ 31 h 1063"/>
                <a:gd name="T10" fmla="*/ 781 w 1126"/>
                <a:gd name="T11" fmla="*/ 1000 h 1063"/>
                <a:gd name="T12" fmla="*/ 781 w 1126"/>
                <a:gd name="T13" fmla="*/ 1062 h 1063"/>
                <a:gd name="T14" fmla="*/ 781 w 1126"/>
                <a:gd name="T15" fmla="*/ 1000 h 1063"/>
                <a:gd name="T16" fmla="*/ 1093 w 1126"/>
                <a:gd name="T17" fmla="*/ 312 h 1063"/>
                <a:gd name="T18" fmla="*/ 1031 w 1126"/>
                <a:gd name="T19" fmla="*/ 343 h 1063"/>
                <a:gd name="T20" fmla="*/ 937 w 1126"/>
                <a:gd name="T21" fmla="*/ 375 h 1063"/>
                <a:gd name="T22" fmla="*/ 875 w 1126"/>
                <a:gd name="T23" fmla="*/ 312 h 1063"/>
                <a:gd name="T24" fmla="*/ 812 w 1126"/>
                <a:gd name="T25" fmla="*/ 281 h 1063"/>
                <a:gd name="T26" fmla="*/ 750 w 1126"/>
                <a:gd name="T27" fmla="*/ 250 h 1063"/>
                <a:gd name="T28" fmla="*/ 718 w 1126"/>
                <a:gd name="T29" fmla="*/ 281 h 1063"/>
                <a:gd name="T30" fmla="*/ 718 w 1126"/>
                <a:gd name="T31" fmla="*/ 187 h 1063"/>
                <a:gd name="T32" fmla="*/ 718 w 1126"/>
                <a:gd name="T33" fmla="*/ 93 h 1063"/>
                <a:gd name="T34" fmla="*/ 625 w 1126"/>
                <a:gd name="T35" fmla="*/ 93 h 1063"/>
                <a:gd name="T36" fmla="*/ 562 w 1126"/>
                <a:gd name="T37" fmla="*/ 187 h 1063"/>
                <a:gd name="T38" fmla="*/ 500 w 1126"/>
                <a:gd name="T39" fmla="*/ 187 h 1063"/>
                <a:gd name="T40" fmla="*/ 375 w 1126"/>
                <a:gd name="T41" fmla="*/ 187 h 1063"/>
                <a:gd name="T42" fmla="*/ 312 w 1126"/>
                <a:gd name="T43" fmla="*/ 250 h 1063"/>
                <a:gd name="T44" fmla="*/ 281 w 1126"/>
                <a:gd name="T45" fmla="*/ 312 h 1063"/>
                <a:gd name="T46" fmla="*/ 218 w 1126"/>
                <a:gd name="T47" fmla="*/ 343 h 1063"/>
                <a:gd name="T48" fmla="*/ 156 w 1126"/>
                <a:gd name="T49" fmla="*/ 375 h 1063"/>
                <a:gd name="T50" fmla="*/ 93 w 1126"/>
                <a:gd name="T51" fmla="*/ 406 h 1063"/>
                <a:gd name="T52" fmla="*/ 62 w 1126"/>
                <a:gd name="T53" fmla="*/ 437 h 1063"/>
                <a:gd name="T54" fmla="*/ 31 w 1126"/>
                <a:gd name="T55" fmla="*/ 500 h 1063"/>
                <a:gd name="T56" fmla="*/ 62 w 1126"/>
                <a:gd name="T57" fmla="*/ 531 h 1063"/>
                <a:gd name="T58" fmla="*/ 62 w 1126"/>
                <a:gd name="T59" fmla="*/ 593 h 1063"/>
                <a:gd name="T60" fmla="*/ 0 w 1126"/>
                <a:gd name="T61" fmla="*/ 687 h 1063"/>
                <a:gd name="T62" fmla="*/ 31 w 1126"/>
                <a:gd name="T63" fmla="*/ 687 h 1063"/>
                <a:gd name="T64" fmla="*/ 93 w 1126"/>
                <a:gd name="T65" fmla="*/ 625 h 1063"/>
                <a:gd name="T66" fmla="*/ 125 w 1126"/>
                <a:gd name="T67" fmla="*/ 593 h 1063"/>
                <a:gd name="T68" fmla="*/ 218 w 1126"/>
                <a:gd name="T69" fmla="*/ 593 h 1063"/>
                <a:gd name="T70" fmla="*/ 281 w 1126"/>
                <a:gd name="T71" fmla="*/ 656 h 1063"/>
                <a:gd name="T72" fmla="*/ 375 w 1126"/>
                <a:gd name="T73" fmla="*/ 781 h 1063"/>
                <a:gd name="T74" fmla="*/ 406 w 1126"/>
                <a:gd name="T75" fmla="*/ 843 h 1063"/>
                <a:gd name="T76" fmla="*/ 437 w 1126"/>
                <a:gd name="T77" fmla="*/ 875 h 1063"/>
                <a:gd name="T78" fmla="*/ 437 w 1126"/>
                <a:gd name="T79" fmla="*/ 875 h 1063"/>
                <a:gd name="T80" fmla="*/ 437 w 1126"/>
                <a:gd name="T81" fmla="*/ 906 h 1063"/>
                <a:gd name="T82" fmla="*/ 500 w 1126"/>
                <a:gd name="T83" fmla="*/ 906 h 1063"/>
                <a:gd name="T84" fmla="*/ 531 w 1126"/>
                <a:gd name="T85" fmla="*/ 875 h 1063"/>
                <a:gd name="T86" fmla="*/ 531 w 1126"/>
                <a:gd name="T87" fmla="*/ 906 h 1063"/>
                <a:gd name="T88" fmla="*/ 531 w 1126"/>
                <a:gd name="T89" fmla="*/ 937 h 1063"/>
                <a:gd name="T90" fmla="*/ 562 w 1126"/>
                <a:gd name="T91" fmla="*/ 937 h 1063"/>
                <a:gd name="T92" fmla="*/ 562 w 1126"/>
                <a:gd name="T93" fmla="*/ 968 h 1063"/>
                <a:gd name="T94" fmla="*/ 593 w 1126"/>
                <a:gd name="T95" fmla="*/ 968 h 1063"/>
                <a:gd name="T96" fmla="*/ 625 w 1126"/>
                <a:gd name="T97" fmla="*/ 968 h 1063"/>
                <a:gd name="T98" fmla="*/ 625 w 1126"/>
                <a:gd name="T99" fmla="*/ 968 h 1063"/>
                <a:gd name="T100" fmla="*/ 656 w 1126"/>
                <a:gd name="T101" fmla="*/ 968 h 1063"/>
                <a:gd name="T102" fmla="*/ 718 w 1126"/>
                <a:gd name="T103" fmla="*/ 937 h 1063"/>
                <a:gd name="T104" fmla="*/ 781 w 1126"/>
                <a:gd name="T105" fmla="*/ 875 h 1063"/>
                <a:gd name="T106" fmla="*/ 812 w 1126"/>
                <a:gd name="T107" fmla="*/ 843 h 1063"/>
                <a:gd name="T108" fmla="*/ 812 w 1126"/>
                <a:gd name="T109" fmla="*/ 812 h 1063"/>
                <a:gd name="T110" fmla="*/ 812 w 1126"/>
                <a:gd name="T111" fmla="*/ 750 h 1063"/>
                <a:gd name="T112" fmla="*/ 875 w 1126"/>
                <a:gd name="T113" fmla="*/ 812 h 1063"/>
                <a:gd name="T114" fmla="*/ 968 w 1126"/>
                <a:gd name="T115" fmla="*/ 656 h 1063"/>
                <a:gd name="T116" fmla="*/ 1031 w 1126"/>
                <a:gd name="T117" fmla="*/ 562 h 1063"/>
                <a:gd name="T118" fmla="*/ 1000 w 1126"/>
                <a:gd name="T119" fmla="*/ 468 h 1063"/>
                <a:gd name="T120" fmla="*/ 1062 w 1126"/>
                <a:gd name="T121" fmla="*/ 468 h 1063"/>
                <a:gd name="T122" fmla="*/ 1093 w 1126"/>
                <a:gd name="T123" fmla="*/ 437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6" h="1063">
                  <a:moveTo>
                    <a:pt x="718" y="0"/>
                  </a:moveTo>
                  <a:lnTo>
                    <a:pt x="687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7" y="31"/>
                  </a:lnTo>
                  <a:lnTo>
                    <a:pt x="718" y="0"/>
                  </a:lnTo>
                  <a:close/>
                  <a:moveTo>
                    <a:pt x="718" y="62"/>
                  </a:moveTo>
                  <a:lnTo>
                    <a:pt x="718" y="62"/>
                  </a:lnTo>
                  <a:lnTo>
                    <a:pt x="718" y="62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687" y="31"/>
                  </a:lnTo>
                  <a:lnTo>
                    <a:pt x="687" y="31"/>
                  </a:lnTo>
                  <a:lnTo>
                    <a:pt x="687" y="62"/>
                  </a:lnTo>
                  <a:lnTo>
                    <a:pt x="718" y="62"/>
                  </a:lnTo>
                  <a:close/>
                  <a:moveTo>
                    <a:pt x="781" y="1000"/>
                  </a:moveTo>
                  <a:lnTo>
                    <a:pt x="781" y="1000"/>
                  </a:lnTo>
                  <a:lnTo>
                    <a:pt x="781" y="1000"/>
                  </a:lnTo>
                  <a:lnTo>
                    <a:pt x="781" y="1062"/>
                  </a:lnTo>
                  <a:lnTo>
                    <a:pt x="812" y="1031"/>
                  </a:lnTo>
                  <a:lnTo>
                    <a:pt x="781" y="1031"/>
                  </a:lnTo>
                  <a:lnTo>
                    <a:pt x="781" y="1000"/>
                  </a:lnTo>
                  <a:close/>
                  <a:moveTo>
                    <a:pt x="1093" y="375"/>
                  </a:moveTo>
                  <a:lnTo>
                    <a:pt x="1125" y="343"/>
                  </a:lnTo>
                  <a:lnTo>
                    <a:pt x="1093" y="312"/>
                  </a:lnTo>
                  <a:lnTo>
                    <a:pt x="1093" y="312"/>
                  </a:lnTo>
                  <a:lnTo>
                    <a:pt x="1062" y="343"/>
                  </a:lnTo>
                  <a:lnTo>
                    <a:pt x="1031" y="343"/>
                  </a:lnTo>
                  <a:lnTo>
                    <a:pt x="968" y="406"/>
                  </a:lnTo>
                  <a:lnTo>
                    <a:pt x="968" y="375"/>
                  </a:lnTo>
                  <a:lnTo>
                    <a:pt x="937" y="375"/>
                  </a:lnTo>
                  <a:lnTo>
                    <a:pt x="937" y="375"/>
                  </a:lnTo>
                  <a:lnTo>
                    <a:pt x="906" y="343"/>
                  </a:lnTo>
                  <a:lnTo>
                    <a:pt x="875" y="312"/>
                  </a:lnTo>
                  <a:lnTo>
                    <a:pt x="843" y="312"/>
                  </a:lnTo>
                  <a:lnTo>
                    <a:pt x="812" y="312"/>
                  </a:lnTo>
                  <a:lnTo>
                    <a:pt x="812" y="281"/>
                  </a:lnTo>
                  <a:lnTo>
                    <a:pt x="812" y="281"/>
                  </a:lnTo>
                  <a:lnTo>
                    <a:pt x="781" y="250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18" y="281"/>
                  </a:lnTo>
                  <a:lnTo>
                    <a:pt x="718" y="281"/>
                  </a:lnTo>
                  <a:lnTo>
                    <a:pt x="687" y="281"/>
                  </a:lnTo>
                  <a:lnTo>
                    <a:pt x="718" y="250"/>
                  </a:lnTo>
                  <a:lnTo>
                    <a:pt x="718" y="187"/>
                  </a:lnTo>
                  <a:lnTo>
                    <a:pt x="718" y="125"/>
                  </a:lnTo>
                  <a:lnTo>
                    <a:pt x="687" y="93"/>
                  </a:lnTo>
                  <a:lnTo>
                    <a:pt x="718" y="93"/>
                  </a:lnTo>
                  <a:lnTo>
                    <a:pt x="656" y="93"/>
                  </a:lnTo>
                  <a:lnTo>
                    <a:pt x="625" y="93"/>
                  </a:lnTo>
                  <a:lnTo>
                    <a:pt x="625" y="93"/>
                  </a:lnTo>
                  <a:lnTo>
                    <a:pt x="593" y="125"/>
                  </a:lnTo>
                  <a:lnTo>
                    <a:pt x="593" y="156"/>
                  </a:lnTo>
                  <a:lnTo>
                    <a:pt x="562" y="187"/>
                  </a:lnTo>
                  <a:lnTo>
                    <a:pt x="562" y="187"/>
                  </a:lnTo>
                  <a:lnTo>
                    <a:pt x="531" y="218"/>
                  </a:lnTo>
                  <a:lnTo>
                    <a:pt x="500" y="187"/>
                  </a:lnTo>
                  <a:lnTo>
                    <a:pt x="468" y="187"/>
                  </a:lnTo>
                  <a:lnTo>
                    <a:pt x="406" y="187"/>
                  </a:lnTo>
                  <a:lnTo>
                    <a:pt x="375" y="187"/>
                  </a:lnTo>
                  <a:lnTo>
                    <a:pt x="343" y="218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312"/>
                  </a:lnTo>
                  <a:lnTo>
                    <a:pt x="250" y="312"/>
                  </a:lnTo>
                  <a:lnTo>
                    <a:pt x="250" y="343"/>
                  </a:lnTo>
                  <a:lnTo>
                    <a:pt x="218" y="343"/>
                  </a:lnTo>
                  <a:lnTo>
                    <a:pt x="218" y="375"/>
                  </a:lnTo>
                  <a:lnTo>
                    <a:pt x="156" y="375"/>
                  </a:lnTo>
                  <a:lnTo>
                    <a:pt x="156" y="375"/>
                  </a:lnTo>
                  <a:lnTo>
                    <a:pt x="156" y="375"/>
                  </a:lnTo>
                  <a:lnTo>
                    <a:pt x="125" y="375"/>
                  </a:lnTo>
                  <a:lnTo>
                    <a:pt x="93" y="406"/>
                  </a:lnTo>
                  <a:lnTo>
                    <a:pt x="62" y="406"/>
                  </a:lnTo>
                  <a:lnTo>
                    <a:pt x="62" y="406"/>
                  </a:lnTo>
                  <a:lnTo>
                    <a:pt x="62" y="437"/>
                  </a:lnTo>
                  <a:lnTo>
                    <a:pt x="31" y="437"/>
                  </a:lnTo>
                  <a:lnTo>
                    <a:pt x="31" y="468"/>
                  </a:lnTo>
                  <a:lnTo>
                    <a:pt x="31" y="500"/>
                  </a:lnTo>
                  <a:lnTo>
                    <a:pt x="31" y="500"/>
                  </a:lnTo>
                  <a:lnTo>
                    <a:pt x="62" y="531"/>
                  </a:lnTo>
                  <a:lnTo>
                    <a:pt x="62" y="531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2" y="593"/>
                  </a:lnTo>
                  <a:lnTo>
                    <a:pt x="62" y="625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31" y="687"/>
                  </a:lnTo>
                  <a:lnTo>
                    <a:pt x="31" y="687"/>
                  </a:lnTo>
                  <a:lnTo>
                    <a:pt x="31" y="687"/>
                  </a:lnTo>
                  <a:lnTo>
                    <a:pt x="62" y="656"/>
                  </a:lnTo>
                  <a:lnTo>
                    <a:pt x="93" y="625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56" y="593"/>
                  </a:lnTo>
                  <a:lnTo>
                    <a:pt x="218" y="593"/>
                  </a:lnTo>
                  <a:lnTo>
                    <a:pt x="250" y="593"/>
                  </a:lnTo>
                  <a:lnTo>
                    <a:pt x="281" y="625"/>
                  </a:lnTo>
                  <a:lnTo>
                    <a:pt x="281" y="656"/>
                  </a:lnTo>
                  <a:lnTo>
                    <a:pt x="312" y="718"/>
                  </a:lnTo>
                  <a:lnTo>
                    <a:pt x="343" y="718"/>
                  </a:lnTo>
                  <a:lnTo>
                    <a:pt x="375" y="781"/>
                  </a:lnTo>
                  <a:lnTo>
                    <a:pt x="375" y="812"/>
                  </a:lnTo>
                  <a:lnTo>
                    <a:pt x="406" y="843"/>
                  </a:lnTo>
                  <a:lnTo>
                    <a:pt x="406" y="843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68" y="906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00" y="875"/>
                  </a:lnTo>
                  <a:lnTo>
                    <a:pt x="531" y="875"/>
                  </a:lnTo>
                  <a:lnTo>
                    <a:pt x="531" y="906"/>
                  </a:lnTo>
                  <a:lnTo>
                    <a:pt x="531" y="906"/>
                  </a:lnTo>
                  <a:lnTo>
                    <a:pt x="531" y="906"/>
                  </a:lnTo>
                  <a:lnTo>
                    <a:pt x="562" y="906"/>
                  </a:lnTo>
                  <a:lnTo>
                    <a:pt x="531" y="906"/>
                  </a:lnTo>
                  <a:lnTo>
                    <a:pt x="531" y="937"/>
                  </a:lnTo>
                  <a:lnTo>
                    <a:pt x="531" y="937"/>
                  </a:lnTo>
                  <a:lnTo>
                    <a:pt x="562" y="937"/>
                  </a:lnTo>
                  <a:lnTo>
                    <a:pt x="562" y="937"/>
                  </a:lnTo>
                  <a:lnTo>
                    <a:pt x="562" y="937"/>
                  </a:lnTo>
                  <a:lnTo>
                    <a:pt x="562" y="968"/>
                  </a:lnTo>
                  <a:lnTo>
                    <a:pt x="562" y="968"/>
                  </a:lnTo>
                  <a:lnTo>
                    <a:pt x="562" y="968"/>
                  </a:lnTo>
                  <a:lnTo>
                    <a:pt x="593" y="968"/>
                  </a:lnTo>
                  <a:lnTo>
                    <a:pt x="593" y="968"/>
                  </a:lnTo>
                  <a:lnTo>
                    <a:pt x="625" y="1000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56" y="968"/>
                  </a:lnTo>
                  <a:lnTo>
                    <a:pt x="656" y="968"/>
                  </a:lnTo>
                  <a:lnTo>
                    <a:pt x="656" y="968"/>
                  </a:lnTo>
                  <a:lnTo>
                    <a:pt x="687" y="937"/>
                  </a:lnTo>
                  <a:lnTo>
                    <a:pt x="687" y="937"/>
                  </a:lnTo>
                  <a:lnTo>
                    <a:pt x="718" y="937"/>
                  </a:lnTo>
                  <a:lnTo>
                    <a:pt x="718" y="937"/>
                  </a:lnTo>
                  <a:lnTo>
                    <a:pt x="750" y="937"/>
                  </a:lnTo>
                  <a:lnTo>
                    <a:pt x="781" y="875"/>
                  </a:lnTo>
                  <a:lnTo>
                    <a:pt x="812" y="875"/>
                  </a:lnTo>
                  <a:lnTo>
                    <a:pt x="812" y="875"/>
                  </a:lnTo>
                  <a:lnTo>
                    <a:pt x="812" y="843"/>
                  </a:lnTo>
                  <a:lnTo>
                    <a:pt x="843" y="812"/>
                  </a:lnTo>
                  <a:lnTo>
                    <a:pt x="843" y="812"/>
                  </a:lnTo>
                  <a:lnTo>
                    <a:pt x="812" y="812"/>
                  </a:lnTo>
                  <a:lnTo>
                    <a:pt x="812" y="781"/>
                  </a:lnTo>
                  <a:lnTo>
                    <a:pt x="812" y="781"/>
                  </a:lnTo>
                  <a:lnTo>
                    <a:pt x="812" y="750"/>
                  </a:lnTo>
                  <a:lnTo>
                    <a:pt x="843" y="781"/>
                  </a:lnTo>
                  <a:lnTo>
                    <a:pt x="812" y="812"/>
                  </a:lnTo>
                  <a:lnTo>
                    <a:pt x="875" y="812"/>
                  </a:lnTo>
                  <a:lnTo>
                    <a:pt x="875" y="781"/>
                  </a:lnTo>
                  <a:lnTo>
                    <a:pt x="937" y="718"/>
                  </a:lnTo>
                  <a:lnTo>
                    <a:pt x="968" y="656"/>
                  </a:lnTo>
                  <a:lnTo>
                    <a:pt x="1000" y="625"/>
                  </a:lnTo>
                  <a:lnTo>
                    <a:pt x="1000" y="562"/>
                  </a:lnTo>
                  <a:lnTo>
                    <a:pt x="1031" y="562"/>
                  </a:lnTo>
                  <a:lnTo>
                    <a:pt x="1031" y="500"/>
                  </a:lnTo>
                  <a:lnTo>
                    <a:pt x="1000" y="468"/>
                  </a:lnTo>
                  <a:lnTo>
                    <a:pt x="1000" y="468"/>
                  </a:lnTo>
                  <a:lnTo>
                    <a:pt x="1031" y="468"/>
                  </a:lnTo>
                  <a:lnTo>
                    <a:pt x="1062" y="468"/>
                  </a:lnTo>
                  <a:lnTo>
                    <a:pt x="1062" y="468"/>
                  </a:lnTo>
                  <a:lnTo>
                    <a:pt x="1062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06"/>
                  </a:lnTo>
                  <a:lnTo>
                    <a:pt x="1093" y="375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7412941" y="2569122"/>
              <a:ext cx="1456749" cy="772553"/>
            </a:xfrm>
            <a:custGeom>
              <a:avLst/>
              <a:gdLst>
                <a:gd name="T0" fmla="*/ 1187 w 4126"/>
                <a:gd name="T1" fmla="*/ 593 h 2188"/>
                <a:gd name="T2" fmla="*/ 3375 w 4126"/>
                <a:gd name="T3" fmla="*/ 1093 h 2188"/>
                <a:gd name="T4" fmla="*/ 4094 w 4126"/>
                <a:gd name="T5" fmla="*/ 1374 h 2188"/>
                <a:gd name="T6" fmla="*/ 3906 w 4126"/>
                <a:gd name="T7" fmla="*/ 1280 h 2188"/>
                <a:gd name="T8" fmla="*/ 3781 w 4126"/>
                <a:gd name="T9" fmla="*/ 1280 h 2188"/>
                <a:gd name="T10" fmla="*/ 3750 w 4126"/>
                <a:gd name="T11" fmla="*/ 1093 h 2188"/>
                <a:gd name="T12" fmla="*/ 3656 w 4126"/>
                <a:gd name="T13" fmla="*/ 1218 h 2188"/>
                <a:gd name="T14" fmla="*/ 3562 w 4126"/>
                <a:gd name="T15" fmla="*/ 1062 h 2188"/>
                <a:gd name="T16" fmla="*/ 3344 w 4126"/>
                <a:gd name="T17" fmla="*/ 1218 h 2188"/>
                <a:gd name="T18" fmla="*/ 3250 w 4126"/>
                <a:gd name="T19" fmla="*/ 1249 h 2188"/>
                <a:gd name="T20" fmla="*/ 3094 w 4126"/>
                <a:gd name="T21" fmla="*/ 1312 h 2188"/>
                <a:gd name="T22" fmla="*/ 3000 w 4126"/>
                <a:gd name="T23" fmla="*/ 1249 h 2188"/>
                <a:gd name="T24" fmla="*/ 2937 w 4126"/>
                <a:gd name="T25" fmla="*/ 1280 h 2188"/>
                <a:gd name="T26" fmla="*/ 2812 w 4126"/>
                <a:gd name="T27" fmla="*/ 1030 h 2188"/>
                <a:gd name="T28" fmla="*/ 2719 w 4126"/>
                <a:gd name="T29" fmla="*/ 999 h 2188"/>
                <a:gd name="T30" fmla="*/ 2750 w 4126"/>
                <a:gd name="T31" fmla="*/ 1312 h 2188"/>
                <a:gd name="T32" fmla="*/ 2875 w 4126"/>
                <a:gd name="T33" fmla="*/ 1718 h 2188"/>
                <a:gd name="T34" fmla="*/ 2875 w 4126"/>
                <a:gd name="T35" fmla="*/ 1937 h 2188"/>
                <a:gd name="T36" fmla="*/ 2906 w 4126"/>
                <a:gd name="T37" fmla="*/ 2155 h 2188"/>
                <a:gd name="T38" fmla="*/ 3406 w 4126"/>
                <a:gd name="T39" fmla="*/ 1843 h 2188"/>
                <a:gd name="T40" fmla="*/ 3594 w 4126"/>
                <a:gd name="T41" fmla="*/ 1687 h 2188"/>
                <a:gd name="T42" fmla="*/ 3625 w 4126"/>
                <a:gd name="T43" fmla="*/ 1812 h 2188"/>
                <a:gd name="T44" fmla="*/ 3719 w 4126"/>
                <a:gd name="T45" fmla="*/ 1593 h 2188"/>
                <a:gd name="T46" fmla="*/ 3875 w 4126"/>
                <a:gd name="T47" fmla="*/ 1437 h 2188"/>
                <a:gd name="T48" fmla="*/ 4031 w 4126"/>
                <a:gd name="T49" fmla="*/ 1530 h 2188"/>
                <a:gd name="T50" fmla="*/ 3781 w 4126"/>
                <a:gd name="T51" fmla="*/ 1530 h 2188"/>
                <a:gd name="T52" fmla="*/ 2594 w 4126"/>
                <a:gd name="T53" fmla="*/ 780 h 2188"/>
                <a:gd name="T54" fmla="*/ 2469 w 4126"/>
                <a:gd name="T55" fmla="*/ 593 h 2188"/>
                <a:gd name="T56" fmla="*/ 2156 w 4126"/>
                <a:gd name="T57" fmla="*/ 718 h 2188"/>
                <a:gd name="T58" fmla="*/ 1969 w 4126"/>
                <a:gd name="T59" fmla="*/ 687 h 2188"/>
                <a:gd name="T60" fmla="*/ 1812 w 4126"/>
                <a:gd name="T61" fmla="*/ 1062 h 2188"/>
                <a:gd name="T62" fmla="*/ 1875 w 4126"/>
                <a:gd name="T63" fmla="*/ 812 h 2188"/>
                <a:gd name="T64" fmla="*/ 1875 w 4126"/>
                <a:gd name="T65" fmla="*/ 530 h 2188"/>
                <a:gd name="T66" fmla="*/ 1594 w 4126"/>
                <a:gd name="T67" fmla="*/ 655 h 2188"/>
                <a:gd name="T68" fmla="*/ 1375 w 4126"/>
                <a:gd name="T69" fmla="*/ 624 h 2188"/>
                <a:gd name="T70" fmla="*/ 1156 w 4126"/>
                <a:gd name="T71" fmla="*/ 655 h 2188"/>
                <a:gd name="T72" fmla="*/ 969 w 4126"/>
                <a:gd name="T73" fmla="*/ 593 h 2188"/>
                <a:gd name="T74" fmla="*/ 875 w 4126"/>
                <a:gd name="T75" fmla="*/ 437 h 2188"/>
                <a:gd name="T76" fmla="*/ 781 w 4126"/>
                <a:gd name="T77" fmla="*/ 313 h 2188"/>
                <a:gd name="T78" fmla="*/ 562 w 4126"/>
                <a:gd name="T79" fmla="*/ 250 h 2188"/>
                <a:gd name="T80" fmla="*/ 437 w 4126"/>
                <a:gd name="T81" fmla="*/ 188 h 2188"/>
                <a:gd name="T82" fmla="*/ 312 w 4126"/>
                <a:gd name="T83" fmla="*/ 156 h 2188"/>
                <a:gd name="T84" fmla="*/ 62 w 4126"/>
                <a:gd name="T85" fmla="*/ 94 h 2188"/>
                <a:gd name="T86" fmla="*/ 62 w 4126"/>
                <a:gd name="T87" fmla="*/ 94 h 2188"/>
                <a:gd name="T88" fmla="*/ 281 w 4126"/>
                <a:gd name="T89" fmla="*/ 281 h 2188"/>
                <a:gd name="T90" fmla="*/ 406 w 4126"/>
                <a:gd name="T91" fmla="*/ 250 h 2188"/>
                <a:gd name="T92" fmla="*/ 437 w 4126"/>
                <a:gd name="T93" fmla="*/ 499 h 2188"/>
                <a:gd name="T94" fmla="*/ 625 w 4126"/>
                <a:gd name="T95" fmla="*/ 624 h 2188"/>
                <a:gd name="T96" fmla="*/ 750 w 4126"/>
                <a:gd name="T97" fmla="*/ 874 h 2188"/>
                <a:gd name="T98" fmla="*/ 1000 w 4126"/>
                <a:gd name="T99" fmla="*/ 968 h 2188"/>
                <a:gd name="T100" fmla="*/ 875 w 4126"/>
                <a:gd name="T101" fmla="*/ 1343 h 2188"/>
                <a:gd name="T102" fmla="*/ 625 w 4126"/>
                <a:gd name="T103" fmla="*/ 1468 h 2188"/>
                <a:gd name="T104" fmla="*/ 531 w 4126"/>
                <a:gd name="T105" fmla="*/ 1624 h 2188"/>
                <a:gd name="T106" fmla="*/ 781 w 4126"/>
                <a:gd name="T107" fmla="*/ 1843 h 2188"/>
                <a:gd name="T108" fmla="*/ 937 w 4126"/>
                <a:gd name="T109" fmla="*/ 1905 h 2188"/>
                <a:gd name="T110" fmla="*/ 1094 w 4126"/>
                <a:gd name="T111" fmla="*/ 2062 h 2188"/>
                <a:gd name="T112" fmla="*/ 1281 w 4126"/>
                <a:gd name="T113" fmla="*/ 1937 h 2188"/>
                <a:gd name="T114" fmla="*/ 1437 w 4126"/>
                <a:gd name="T115" fmla="*/ 1812 h 2188"/>
                <a:gd name="T116" fmla="*/ 1469 w 4126"/>
                <a:gd name="T117" fmla="*/ 1624 h 2188"/>
                <a:gd name="T118" fmla="*/ 1500 w 4126"/>
                <a:gd name="T119" fmla="*/ 1812 h 2188"/>
                <a:gd name="T120" fmla="*/ 2594 w 4126"/>
                <a:gd name="T121" fmla="*/ 1124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6" h="2188">
                  <a:moveTo>
                    <a:pt x="2969" y="1062"/>
                  </a:moveTo>
                  <a:lnTo>
                    <a:pt x="2969" y="1062"/>
                  </a:lnTo>
                  <a:lnTo>
                    <a:pt x="2969" y="1062"/>
                  </a:lnTo>
                  <a:lnTo>
                    <a:pt x="2969" y="1062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37" y="1030"/>
                  </a:lnTo>
                  <a:lnTo>
                    <a:pt x="2937" y="1062"/>
                  </a:lnTo>
                  <a:lnTo>
                    <a:pt x="2969" y="1062"/>
                  </a:lnTo>
                  <a:close/>
                  <a:moveTo>
                    <a:pt x="1187" y="624"/>
                  </a:moveTo>
                  <a:lnTo>
                    <a:pt x="1187" y="624"/>
                  </a:lnTo>
                  <a:lnTo>
                    <a:pt x="1187" y="624"/>
                  </a:lnTo>
                  <a:lnTo>
                    <a:pt x="1219" y="624"/>
                  </a:lnTo>
                  <a:lnTo>
                    <a:pt x="1219" y="624"/>
                  </a:lnTo>
                  <a:lnTo>
                    <a:pt x="1219" y="593"/>
                  </a:lnTo>
                  <a:lnTo>
                    <a:pt x="1219" y="593"/>
                  </a:lnTo>
                  <a:lnTo>
                    <a:pt x="1187" y="593"/>
                  </a:lnTo>
                  <a:lnTo>
                    <a:pt x="1187" y="593"/>
                  </a:lnTo>
                  <a:lnTo>
                    <a:pt x="1187" y="624"/>
                  </a:lnTo>
                  <a:close/>
                  <a:moveTo>
                    <a:pt x="3312" y="1187"/>
                  </a:moveTo>
                  <a:lnTo>
                    <a:pt x="3312" y="1187"/>
                  </a:lnTo>
                  <a:lnTo>
                    <a:pt x="3312" y="1187"/>
                  </a:lnTo>
                  <a:lnTo>
                    <a:pt x="3312" y="1155"/>
                  </a:lnTo>
                  <a:lnTo>
                    <a:pt x="3344" y="1124"/>
                  </a:lnTo>
                  <a:lnTo>
                    <a:pt x="3312" y="1124"/>
                  </a:lnTo>
                  <a:lnTo>
                    <a:pt x="3312" y="1124"/>
                  </a:lnTo>
                  <a:lnTo>
                    <a:pt x="3312" y="1124"/>
                  </a:lnTo>
                  <a:lnTo>
                    <a:pt x="3312" y="1155"/>
                  </a:lnTo>
                  <a:lnTo>
                    <a:pt x="3312" y="1155"/>
                  </a:lnTo>
                  <a:lnTo>
                    <a:pt x="3312" y="1155"/>
                  </a:lnTo>
                  <a:lnTo>
                    <a:pt x="3281" y="1155"/>
                  </a:lnTo>
                  <a:lnTo>
                    <a:pt x="3281" y="1155"/>
                  </a:lnTo>
                  <a:lnTo>
                    <a:pt x="3281" y="1187"/>
                  </a:lnTo>
                  <a:lnTo>
                    <a:pt x="3281" y="1187"/>
                  </a:lnTo>
                  <a:lnTo>
                    <a:pt x="3312" y="1187"/>
                  </a:lnTo>
                  <a:close/>
                  <a:moveTo>
                    <a:pt x="3375" y="1093"/>
                  </a:moveTo>
                  <a:lnTo>
                    <a:pt x="3375" y="1093"/>
                  </a:lnTo>
                  <a:lnTo>
                    <a:pt x="3375" y="1093"/>
                  </a:lnTo>
                  <a:lnTo>
                    <a:pt x="3406" y="1030"/>
                  </a:lnTo>
                  <a:lnTo>
                    <a:pt x="3375" y="1030"/>
                  </a:lnTo>
                  <a:lnTo>
                    <a:pt x="3375" y="1030"/>
                  </a:lnTo>
                  <a:lnTo>
                    <a:pt x="3344" y="1030"/>
                  </a:lnTo>
                  <a:lnTo>
                    <a:pt x="3375" y="1062"/>
                  </a:lnTo>
                  <a:lnTo>
                    <a:pt x="3344" y="1062"/>
                  </a:lnTo>
                  <a:lnTo>
                    <a:pt x="3344" y="1062"/>
                  </a:lnTo>
                  <a:lnTo>
                    <a:pt x="3344" y="1093"/>
                  </a:lnTo>
                  <a:lnTo>
                    <a:pt x="3375" y="1093"/>
                  </a:lnTo>
                  <a:close/>
                  <a:moveTo>
                    <a:pt x="2750" y="812"/>
                  </a:moveTo>
                  <a:lnTo>
                    <a:pt x="2750" y="812"/>
                  </a:lnTo>
                  <a:lnTo>
                    <a:pt x="2750" y="780"/>
                  </a:lnTo>
                  <a:lnTo>
                    <a:pt x="2781" y="780"/>
                  </a:lnTo>
                  <a:lnTo>
                    <a:pt x="2750" y="749"/>
                  </a:lnTo>
                  <a:lnTo>
                    <a:pt x="2750" y="780"/>
                  </a:lnTo>
                  <a:lnTo>
                    <a:pt x="2750" y="780"/>
                  </a:lnTo>
                  <a:lnTo>
                    <a:pt x="2750" y="812"/>
                  </a:lnTo>
                  <a:close/>
                  <a:moveTo>
                    <a:pt x="4125" y="1437"/>
                  </a:moveTo>
                  <a:lnTo>
                    <a:pt x="4125" y="1405"/>
                  </a:lnTo>
                  <a:lnTo>
                    <a:pt x="4094" y="1374"/>
                  </a:lnTo>
                  <a:lnTo>
                    <a:pt x="4094" y="1374"/>
                  </a:lnTo>
                  <a:lnTo>
                    <a:pt x="4094" y="1374"/>
                  </a:lnTo>
                  <a:lnTo>
                    <a:pt x="4062" y="1343"/>
                  </a:lnTo>
                  <a:lnTo>
                    <a:pt x="4031" y="1249"/>
                  </a:lnTo>
                  <a:lnTo>
                    <a:pt x="4031" y="1249"/>
                  </a:lnTo>
                  <a:lnTo>
                    <a:pt x="4000" y="1218"/>
                  </a:lnTo>
                  <a:lnTo>
                    <a:pt x="4000" y="1218"/>
                  </a:lnTo>
                  <a:lnTo>
                    <a:pt x="3969" y="1218"/>
                  </a:lnTo>
                  <a:lnTo>
                    <a:pt x="3969" y="1218"/>
                  </a:lnTo>
                  <a:lnTo>
                    <a:pt x="3969" y="1218"/>
                  </a:lnTo>
                  <a:lnTo>
                    <a:pt x="3937" y="1218"/>
                  </a:lnTo>
                  <a:lnTo>
                    <a:pt x="3937" y="1218"/>
                  </a:lnTo>
                  <a:lnTo>
                    <a:pt x="3969" y="1249"/>
                  </a:lnTo>
                  <a:lnTo>
                    <a:pt x="3969" y="1280"/>
                  </a:lnTo>
                  <a:lnTo>
                    <a:pt x="3969" y="1312"/>
                  </a:lnTo>
                  <a:lnTo>
                    <a:pt x="3969" y="1312"/>
                  </a:lnTo>
                  <a:lnTo>
                    <a:pt x="3937" y="1312"/>
                  </a:lnTo>
                  <a:lnTo>
                    <a:pt x="3937" y="1312"/>
                  </a:lnTo>
                  <a:lnTo>
                    <a:pt x="3906" y="1280"/>
                  </a:lnTo>
                  <a:lnTo>
                    <a:pt x="3906" y="1280"/>
                  </a:lnTo>
                  <a:lnTo>
                    <a:pt x="3906" y="1249"/>
                  </a:lnTo>
                  <a:lnTo>
                    <a:pt x="3875" y="1218"/>
                  </a:lnTo>
                  <a:lnTo>
                    <a:pt x="3875" y="1187"/>
                  </a:lnTo>
                  <a:lnTo>
                    <a:pt x="3875" y="1155"/>
                  </a:lnTo>
                  <a:lnTo>
                    <a:pt x="3875" y="1155"/>
                  </a:lnTo>
                  <a:lnTo>
                    <a:pt x="3875" y="1155"/>
                  </a:lnTo>
                  <a:lnTo>
                    <a:pt x="3844" y="1155"/>
                  </a:lnTo>
                  <a:lnTo>
                    <a:pt x="3844" y="1187"/>
                  </a:lnTo>
                  <a:lnTo>
                    <a:pt x="3844" y="1249"/>
                  </a:lnTo>
                  <a:lnTo>
                    <a:pt x="3844" y="1312"/>
                  </a:lnTo>
                  <a:lnTo>
                    <a:pt x="3844" y="1343"/>
                  </a:lnTo>
                  <a:lnTo>
                    <a:pt x="3844" y="1374"/>
                  </a:lnTo>
                  <a:lnTo>
                    <a:pt x="3844" y="1374"/>
                  </a:lnTo>
                  <a:lnTo>
                    <a:pt x="3812" y="1374"/>
                  </a:lnTo>
                  <a:lnTo>
                    <a:pt x="3812" y="1374"/>
                  </a:lnTo>
                  <a:lnTo>
                    <a:pt x="3781" y="1374"/>
                  </a:lnTo>
                  <a:lnTo>
                    <a:pt x="3781" y="1374"/>
                  </a:lnTo>
                  <a:lnTo>
                    <a:pt x="3781" y="1312"/>
                  </a:lnTo>
                  <a:lnTo>
                    <a:pt x="3781" y="1312"/>
                  </a:lnTo>
                  <a:lnTo>
                    <a:pt x="3781" y="1280"/>
                  </a:lnTo>
                  <a:lnTo>
                    <a:pt x="3781" y="1280"/>
                  </a:lnTo>
                  <a:lnTo>
                    <a:pt x="3750" y="1312"/>
                  </a:lnTo>
                  <a:lnTo>
                    <a:pt x="3750" y="1343"/>
                  </a:lnTo>
                  <a:lnTo>
                    <a:pt x="3750" y="1312"/>
                  </a:lnTo>
                  <a:lnTo>
                    <a:pt x="3750" y="1312"/>
                  </a:lnTo>
                  <a:lnTo>
                    <a:pt x="3750" y="1280"/>
                  </a:lnTo>
                  <a:lnTo>
                    <a:pt x="3781" y="1280"/>
                  </a:lnTo>
                  <a:lnTo>
                    <a:pt x="3781" y="1249"/>
                  </a:lnTo>
                  <a:lnTo>
                    <a:pt x="3750" y="1249"/>
                  </a:lnTo>
                  <a:lnTo>
                    <a:pt x="3750" y="1249"/>
                  </a:lnTo>
                  <a:lnTo>
                    <a:pt x="3750" y="1249"/>
                  </a:lnTo>
                  <a:lnTo>
                    <a:pt x="3750" y="1218"/>
                  </a:lnTo>
                  <a:lnTo>
                    <a:pt x="3750" y="1187"/>
                  </a:lnTo>
                  <a:lnTo>
                    <a:pt x="3750" y="1187"/>
                  </a:lnTo>
                  <a:lnTo>
                    <a:pt x="3750" y="1155"/>
                  </a:lnTo>
                  <a:lnTo>
                    <a:pt x="3781" y="1155"/>
                  </a:lnTo>
                  <a:lnTo>
                    <a:pt x="3781" y="1155"/>
                  </a:lnTo>
                  <a:lnTo>
                    <a:pt x="3750" y="1124"/>
                  </a:lnTo>
                  <a:lnTo>
                    <a:pt x="3750" y="1124"/>
                  </a:lnTo>
                  <a:lnTo>
                    <a:pt x="3750" y="1093"/>
                  </a:lnTo>
                  <a:lnTo>
                    <a:pt x="3750" y="1093"/>
                  </a:lnTo>
                  <a:lnTo>
                    <a:pt x="3719" y="1093"/>
                  </a:lnTo>
                  <a:lnTo>
                    <a:pt x="3719" y="1093"/>
                  </a:lnTo>
                  <a:lnTo>
                    <a:pt x="3719" y="1093"/>
                  </a:lnTo>
                  <a:lnTo>
                    <a:pt x="3719" y="1124"/>
                  </a:lnTo>
                  <a:lnTo>
                    <a:pt x="3719" y="1124"/>
                  </a:lnTo>
                  <a:lnTo>
                    <a:pt x="3719" y="1155"/>
                  </a:lnTo>
                  <a:lnTo>
                    <a:pt x="3687" y="1155"/>
                  </a:lnTo>
                  <a:lnTo>
                    <a:pt x="3687" y="1187"/>
                  </a:lnTo>
                  <a:lnTo>
                    <a:pt x="3687" y="1187"/>
                  </a:lnTo>
                  <a:lnTo>
                    <a:pt x="3656" y="1218"/>
                  </a:lnTo>
                  <a:lnTo>
                    <a:pt x="3656" y="1249"/>
                  </a:lnTo>
                  <a:lnTo>
                    <a:pt x="3656" y="1249"/>
                  </a:lnTo>
                  <a:lnTo>
                    <a:pt x="3656" y="1249"/>
                  </a:lnTo>
                  <a:lnTo>
                    <a:pt x="3625" y="1280"/>
                  </a:lnTo>
                  <a:lnTo>
                    <a:pt x="3625" y="1280"/>
                  </a:lnTo>
                  <a:lnTo>
                    <a:pt x="3625" y="1280"/>
                  </a:lnTo>
                  <a:lnTo>
                    <a:pt x="3656" y="1249"/>
                  </a:lnTo>
                  <a:lnTo>
                    <a:pt x="3656" y="1218"/>
                  </a:lnTo>
                  <a:lnTo>
                    <a:pt x="3656" y="1218"/>
                  </a:lnTo>
                  <a:lnTo>
                    <a:pt x="3625" y="1187"/>
                  </a:lnTo>
                  <a:lnTo>
                    <a:pt x="3625" y="1187"/>
                  </a:lnTo>
                  <a:lnTo>
                    <a:pt x="3625" y="1187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187"/>
                  </a:lnTo>
                  <a:lnTo>
                    <a:pt x="3594" y="1187"/>
                  </a:lnTo>
                  <a:lnTo>
                    <a:pt x="3594" y="1187"/>
                  </a:lnTo>
                  <a:lnTo>
                    <a:pt x="3562" y="1187"/>
                  </a:lnTo>
                  <a:lnTo>
                    <a:pt x="3562" y="1218"/>
                  </a:lnTo>
                  <a:lnTo>
                    <a:pt x="3531" y="1218"/>
                  </a:lnTo>
                  <a:lnTo>
                    <a:pt x="3562" y="1155"/>
                  </a:lnTo>
                  <a:lnTo>
                    <a:pt x="3562" y="1155"/>
                  </a:lnTo>
                  <a:lnTo>
                    <a:pt x="3562" y="1155"/>
                  </a:lnTo>
                  <a:lnTo>
                    <a:pt x="3562" y="1124"/>
                  </a:lnTo>
                  <a:lnTo>
                    <a:pt x="3562" y="1124"/>
                  </a:lnTo>
                  <a:lnTo>
                    <a:pt x="3562" y="1093"/>
                  </a:lnTo>
                  <a:lnTo>
                    <a:pt x="3562" y="1062"/>
                  </a:lnTo>
                  <a:lnTo>
                    <a:pt x="3562" y="1062"/>
                  </a:lnTo>
                  <a:lnTo>
                    <a:pt x="3531" y="1062"/>
                  </a:lnTo>
                  <a:lnTo>
                    <a:pt x="3531" y="1030"/>
                  </a:lnTo>
                  <a:lnTo>
                    <a:pt x="3500" y="1062"/>
                  </a:lnTo>
                  <a:lnTo>
                    <a:pt x="3469" y="1062"/>
                  </a:lnTo>
                  <a:lnTo>
                    <a:pt x="3437" y="1062"/>
                  </a:lnTo>
                  <a:lnTo>
                    <a:pt x="3406" y="1124"/>
                  </a:lnTo>
                  <a:lnTo>
                    <a:pt x="3406" y="1124"/>
                  </a:lnTo>
                  <a:lnTo>
                    <a:pt x="3406" y="1124"/>
                  </a:lnTo>
                  <a:lnTo>
                    <a:pt x="3406" y="1155"/>
                  </a:lnTo>
                  <a:lnTo>
                    <a:pt x="3406" y="1155"/>
                  </a:lnTo>
                  <a:lnTo>
                    <a:pt x="3406" y="1155"/>
                  </a:lnTo>
                  <a:lnTo>
                    <a:pt x="3375" y="1155"/>
                  </a:lnTo>
                  <a:lnTo>
                    <a:pt x="3375" y="1155"/>
                  </a:lnTo>
                  <a:lnTo>
                    <a:pt x="3344" y="1124"/>
                  </a:lnTo>
                  <a:lnTo>
                    <a:pt x="3344" y="1124"/>
                  </a:lnTo>
                  <a:lnTo>
                    <a:pt x="3344" y="1155"/>
                  </a:lnTo>
                  <a:lnTo>
                    <a:pt x="3344" y="1187"/>
                  </a:lnTo>
                  <a:lnTo>
                    <a:pt x="3344" y="1187"/>
                  </a:lnTo>
                  <a:lnTo>
                    <a:pt x="3344" y="1218"/>
                  </a:lnTo>
                  <a:lnTo>
                    <a:pt x="3344" y="1218"/>
                  </a:lnTo>
                  <a:lnTo>
                    <a:pt x="3344" y="1249"/>
                  </a:lnTo>
                  <a:lnTo>
                    <a:pt x="3344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80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43"/>
                  </a:lnTo>
                  <a:lnTo>
                    <a:pt x="3312" y="1343"/>
                  </a:lnTo>
                  <a:lnTo>
                    <a:pt x="3312" y="1343"/>
                  </a:lnTo>
                  <a:lnTo>
                    <a:pt x="3312" y="1312"/>
                  </a:lnTo>
                  <a:lnTo>
                    <a:pt x="3281" y="1280"/>
                  </a:lnTo>
                  <a:lnTo>
                    <a:pt x="3281" y="1280"/>
                  </a:lnTo>
                  <a:lnTo>
                    <a:pt x="3281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19" y="1280"/>
                  </a:lnTo>
                  <a:lnTo>
                    <a:pt x="3219" y="1280"/>
                  </a:lnTo>
                  <a:lnTo>
                    <a:pt x="3219" y="1280"/>
                  </a:lnTo>
                  <a:lnTo>
                    <a:pt x="3187" y="1312"/>
                  </a:lnTo>
                  <a:lnTo>
                    <a:pt x="3156" y="1312"/>
                  </a:lnTo>
                  <a:lnTo>
                    <a:pt x="3125" y="1374"/>
                  </a:lnTo>
                  <a:lnTo>
                    <a:pt x="3125" y="1374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094" y="1312"/>
                  </a:lnTo>
                  <a:lnTo>
                    <a:pt x="3094" y="1343"/>
                  </a:lnTo>
                  <a:lnTo>
                    <a:pt x="3094" y="1343"/>
                  </a:lnTo>
                  <a:lnTo>
                    <a:pt x="3094" y="1343"/>
                  </a:lnTo>
                  <a:lnTo>
                    <a:pt x="3094" y="1312"/>
                  </a:lnTo>
                  <a:lnTo>
                    <a:pt x="3125" y="1249"/>
                  </a:lnTo>
                  <a:lnTo>
                    <a:pt x="3125" y="1218"/>
                  </a:lnTo>
                  <a:lnTo>
                    <a:pt x="3125" y="1187"/>
                  </a:lnTo>
                  <a:lnTo>
                    <a:pt x="3125" y="1187"/>
                  </a:lnTo>
                  <a:lnTo>
                    <a:pt x="3125" y="1187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62" y="1249"/>
                  </a:lnTo>
                  <a:lnTo>
                    <a:pt x="3062" y="1249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00" y="1249"/>
                  </a:lnTo>
                  <a:lnTo>
                    <a:pt x="3000" y="1249"/>
                  </a:lnTo>
                  <a:lnTo>
                    <a:pt x="3000" y="1249"/>
                  </a:lnTo>
                  <a:lnTo>
                    <a:pt x="3000" y="1280"/>
                  </a:lnTo>
                  <a:lnTo>
                    <a:pt x="3000" y="1312"/>
                  </a:lnTo>
                  <a:lnTo>
                    <a:pt x="3000" y="1312"/>
                  </a:lnTo>
                  <a:lnTo>
                    <a:pt x="3000" y="1343"/>
                  </a:lnTo>
                  <a:lnTo>
                    <a:pt x="3000" y="1343"/>
                  </a:lnTo>
                  <a:lnTo>
                    <a:pt x="3000" y="1374"/>
                  </a:lnTo>
                  <a:lnTo>
                    <a:pt x="3000" y="1437"/>
                  </a:lnTo>
                  <a:lnTo>
                    <a:pt x="3000" y="1437"/>
                  </a:lnTo>
                  <a:lnTo>
                    <a:pt x="3000" y="1437"/>
                  </a:lnTo>
                  <a:lnTo>
                    <a:pt x="2969" y="1437"/>
                  </a:lnTo>
                  <a:lnTo>
                    <a:pt x="2969" y="1437"/>
                  </a:lnTo>
                  <a:lnTo>
                    <a:pt x="2969" y="1437"/>
                  </a:lnTo>
                  <a:lnTo>
                    <a:pt x="2969" y="1405"/>
                  </a:lnTo>
                  <a:lnTo>
                    <a:pt x="2969" y="1405"/>
                  </a:lnTo>
                  <a:lnTo>
                    <a:pt x="2937" y="1374"/>
                  </a:lnTo>
                  <a:lnTo>
                    <a:pt x="2937" y="1374"/>
                  </a:lnTo>
                  <a:lnTo>
                    <a:pt x="2937" y="1374"/>
                  </a:lnTo>
                  <a:lnTo>
                    <a:pt x="2937" y="1343"/>
                  </a:lnTo>
                  <a:lnTo>
                    <a:pt x="2937" y="1343"/>
                  </a:lnTo>
                  <a:lnTo>
                    <a:pt x="2937" y="1280"/>
                  </a:lnTo>
                  <a:lnTo>
                    <a:pt x="2906" y="1280"/>
                  </a:lnTo>
                  <a:lnTo>
                    <a:pt x="2906" y="1249"/>
                  </a:lnTo>
                  <a:lnTo>
                    <a:pt x="2906" y="1249"/>
                  </a:lnTo>
                  <a:lnTo>
                    <a:pt x="2906" y="1218"/>
                  </a:lnTo>
                  <a:lnTo>
                    <a:pt x="2906" y="1155"/>
                  </a:lnTo>
                  <a:lnTo>
                    <a:pt x="2906" y="1155"/>
                  </a:lnTo>
                  <a:lnTo>
                    <a:pt x="2875" y="1124"/>
                  </a:lnTo>
                  <a:lnTo>
                    <a:pt x="2875" y="1124"/>
                  </a:lnTo>
                  <a:lnTo>
                    <a:pt x="2875" y="1124"/>
                  </a:lnTo>
                  <a:lnTo>
                    <a:pt x="2875" y="1093"/>
                  </a:lnTo>
                  <a:lnTo>
                    <a:pt x="2875" y="1062"/>
                  </a:lnTo>
                  <a:lnTo>
                    <a:pt x="2875" y="1030"/>
                  </a:lnTo>
                  <a:lnTo>
                    <a:pt x="2875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12" y="999"/>
                  </a:lnTo>
                  <a:lnTo>
                    <a:pt x="2812" y="999"/>
                  </a:lnTo>
                  <a:lnTo>
                    <a:pt x="2812" y="1030"/>
                  </a:lnTo>
                  <a:lnTo>
                    <a:pt x="2812" y="1030"/>
                  </a:lnTo>
                  <a:lnTo>
                    <a:pt x="2781" y="999"/>
                  </a:lnTo>
                  <a:lnTo>
                    <a:pt x="2781" y="999"/>
                  </a:lnTo>
                  <a:lnTo>
                    <a:pt x="2781" y="968"/>
                  </a:lnTo>
                  <a:lnTo>
                    <a:pt x="2812" y="937"/>
                  </a:lnTo>
                  <a:lnTo>
                    <a:pt x="2812" y="937"/>
                  </a:lnTo>
                  <a:lnTo>
                    <a:pt x="2844" y="937"/>
                  </a:lnTo>
                  <a:lnTo>
                    <a:pt x="2844" y="905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781" y="905"/>
                  </a:lnTo>
                  <a:lnTo>
                    <a:pt x="2781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781" y="937"/>
                  </a:lnTo>
                  <a:lnTo>
                    <a:pt x="2750" y="937"/>
                  </a:lnTo>
                  <a:lnTo>
                    <a:pt x="2750" y="937"/>
                  </a:lnTo>
                  <a:lnTo>
                    <a:pt x="2719" y="999"/>
                  </a:lnTo>
                  <a:lnTo>
                    <a:pt x="2687" y="1062"/>
                  </a:lnTo>
                  <a:lnTo>
                    <a:pt x="2687" y="1062"/>
                  </a:lnTo>
                  <a:lnTo>
                    <a:pt x="2687" y="1093"/>
                  </a:lnTo>
                  <a:lnTo>
                    <a:pt x="2687" y="1093"/>
                  </a:lnTo>
                  <a:lnTo>
                    <a:pt x="2719" y="1124"/>
                  </a:lnTo>
                  <a:lnTo>
                    <a:pt x="2719" y="1155"/>
                  </a:lnTo>
                  <a:lnTo>
                    <a:pt x="2719" y="1187"/>
                  </a:lnTo>
                  <a:lnTo>
                    <a:pt x="2687" y="1187"/>
                  </a:lnTo>
                  <a:lnTo>
                    <a:pt x="2687" y="1187"/>
                  </a:lnTo>
                  <a:lnTo>
                    <a:pt x="2719" y="1187"/>
                  </a:lnTo>
                  <a:lnTo>
                    <a:pt x="2719" y="1218"/>
                  </a:lnTo>
                  <a:lnTo>
                    <a:pt x="2719" y="1218"/>
                  </a:lnTo>
                  <a:lnTo>
                    <a:pt x="2719" y="1249"/>
                  </a:lnTo>
                  <a:lnTo>
                    <a:pt x="2719" y="1280"/>
                  </a:lnTo>
                  <a:lnTo>
                    <a:pt x="2719" y="1280"/>
                  </a:lnTo>
                  <a:lnTo>
                    <a:pt x="2719" y="1280"/>
                  </a:lnTo>
                  <a:lnTo>
                    <a:pt x="2719" y="1312"/>
                  </a:lnTo>
                  <a:lnTo>
                    <a:pt x="2719" y="1312"/>
                  </a:lnTo>
                  <a:lnTo>
                    <a:pt x="2750" y="1280"/>
                  </a:lnTo>
                  <a:lnTo>
                    <a:pt x="2750" y="1312"/>
                  </a:lnTo>
                  <a:lnTo>
                    <a:pt x="2719" y="1312"/>
                  </a:lnTo>
                  <a:lnTo>
                    <a:pt x="2719" y="1312"/>
                  </a:lnTo>
                  <a:lnTo>
                    <a:pt x="2750" y="1343"/>
                  </a:lnTo>
                  <a:lnTo>
                    <a:pt x="2750" y="1374"/>
                  </a:lnTo>
                  <a:lnTo>
                    <a:pt x="2781" y="1437"/>
                  </a:lnTo>
                  <a:lnTo>
                    <a:pt x="2781" y="1499"/>
                  </a:lnTo>
                  <a:lnTo>
                    <a:pt x="2812" y="1593"/>
                  </a:lnTo>
                  <a:lnTo>
                    <a:pt x="2812" y="1593"/>
                  </a:lnTo>
                  <a:lnTo>
                    <a:pt x="2844" y="1593"/>
                  </a:lnTo>
                  <a:lnTo>
                    <a:pt x="2875" y="1593"/>
                  </a:lnTo>
                  <a:lnTo>
                    <a:pt x="2875" y="1593"/>
                  </a:lnTo>
                  <a:lnTo>
                    <a:pt x="2875" y="1624"/>
                  </a:lnTo>
                  <a:lnTo>
                    <a:pt x="2844" y="1624"/>
                  </a:lnTo>
                  <a:lnTo>
                    <a:pt x="2812" y="1624"/>
                  </a:lnTo>
                  <a:lnTo>
                    <a:pt x="2812" y="1655"/>
                  </a:lnTo>
                  <a:lnTo>
                    <a:pt x="2812" y="1687"/>
                  </a:lnTo>
                  <a:lnTo>
                    <a:pt x="2812" y="1687"/>
                  </a:lnTo>
                  <a:lnTo>
                    <a:pt x="2844" y="1718"/>
                  </a:lnTo>
                  <a:lnTo>
                    <a:pt x="2844" y="1718"/>
                  </a:lnTo>
                  <a:lnTo>
                    <a:pt x="2875" y="1718"/>
                  </a:lnTo>
                  <a:lnTo>
                    <a:pt x="2906" y="1687"/>
                  </a:lnTo>
                  <a:lnTo>
                    <a:pt x="2906" y="1687"/>
                  </a:lnTo>
                  <a:lnTo>
                    <a:pt x="2875" y="1718"/>
                  </a:lnTo>
                  <a:lnTo>
                    <a:pt x="2906" y="1749"/>
                  </a:lnTo>
                  <a:lnTo>
                    <a:pt x="2906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875" y="1749"/>
                  </a:lnTo>
                  <a:lnTo>
                    <a:pt x="2875" y="1780"/>
                  </a:lnTo>
                  <a:lnTo>
                    <a:pt x="2844" y="1780"/>
                  </a:lnTo>
                  <a:lnTo>
                    <a:pt x="2844" y="1780"/>
                  </a:lnTo>
                  <a:lnTo>
                    <a:pt x="2844" y="1812"/>
                  </a:lnTo>
                  <a:lnTo>
                    <a:pt x="2875" y="1843"/>
                  </a:lnTo>
                  <a:lnTo>
                    <a:pt x="2875" y="1874"/>
                  </a:lnTo>
                  <a:lnTo>
                    <a:pt x="2906" y="1905"/>
                  </a:lnTo>
                  <a:lnTo>
                    <a:pt x="2906" y="1905"/>
                  </a:lnTo>
                  <a:lnTo>
                    <a:pt x="2875" y="1937"/>
                  </a:lnTo>
                  <a:lnTo>
                    <a:pt x="2875" y="1937"/>
                  </a:lnTo>
                  <a:lnTo>
                    <a:pt x="2844" y="1937"/>
                  </a:lnTo>
                  <a:lnTo>
                    <a:pt x="2844" y="1937"/>
                  </a:lnTo>
                  <a:lnTo>
                    <a:pt x="2844" y="1905"/>
                  </a:lnTo>
                  <a:lnTo>
                    <a:pt x="2844" y="1905"/>
                  </a:lnTo>
                  <a:lnTo>
                    <a:pt x="2844" y="1968"/>
                  </a:lnTo>
                  <a:lnTo>
                    <a:pt x="2844" y="1999"/>
                  </a:lnTo>
                  <a:lnTo>
                    <a:pt x="2844" y="1999"/>
                  </a:lnTo>
                  <a:lnTo>
                    <a:pt x="2875" y="1968"/>
                  </a:lnTo>
                  <a:lnTo>
                    <a:pt x="2906" y="1937"/>
                  </a:lnTo>
                  <a:lnTo>
                    <a:pt x="2937" y="1905"/>
                  </a:lnTo>
                  <a:lnTo>
                    <a:pt x="2937" y="1905"/>
                  </a:lnTo>
                  <a:lnTo>
                    <a:pt x="2969" y="1874"/>
                  </a:lnTo>
                  <a:lnTo>
                    <a:pt x="2969" y="1874"/>
                  </a:lnTo>
                  <a:lnTo>
                    <a:pt x="2969" y="1937"/>
                  </a:lnTo>
                  <a:lnTo>
                    <a:pt x="2937" y="1937"/>
                  </a:lnTo>
                  <a:lnTo>
                    <a:pt x="2937" y="1968"/>
                  </a:lnTo>
                  <a:lnTo>
                    <a:pt x="2937" y="2030"/>
                  </a:lnTo>
                  <a:lnTo>
                    <a:pt x="2906" y="2124"/>
                  </a:lnTo>
                  <a:lnTo>
                    <a:pt x="2906" y="2155"/>
                  </a:lnTo>
                  <a:lnTo>
                    <a:pt x="2906" y="2155"/>
                  </a:lnTo>
                  <a:lnTo>
                    <a:pt x="2937" y="2155"/>
                  </a:lnTo>
                  <a:lnTo>
                    <a:pt x="2937" y="2187"/>
                  </a:lnTo>
                  <a:lnTo>
                    <a:pt x="2969" y="2187"/>
                  </a:lnTo>
                  <a:lnTo>
                    <a:pt x="3000" y="2187"/>
                  </a:lnTo>
                  <a:lnTo>
                    <a:pt x="3000" y="2187"/>
                  </a:lnTo>
                  <a:lnTo>
                    <a:pt x="3031" y="2155"/>
                  </a:lnTo>
                  <a:lnTo>
                    <a:pt x="3094" y="2093"/>
                  </a:lnTo>
                  <a:lnTo>
                    <a:pt x="3094" y="2093"/>
                  </a:lnTo>
                  <a:lnTo>
                    <a:pt x="3094" y="2062"/>
                  </a:lnTo>
                  <a:lnTo>
                    <a:pt x="3125" y="2030"/>
                  </a:lnTo>
                  <a:lnTo>
                    <a:pt x="3125" y="2062"/>
                  </a:lnTo>
                  <a:lnTo>
                    <a:pt x="3125" y="2062"/>
                  </a:lnTo>
                  <a:lnTo>
                    <a:pt x="3125" y="2030"/>
                  </a:lnTo>
                  <a:lnTo>
                    <a:pt x="3187" y="1999"/>
                  </a:lnTo>
                  <a:lnTo>
                    <a:pt x="3187" y="1999"/>
                  </a:lnTo>
                  <a:lnTo>
                    <a:pt x="3250" y="1968"/>
                  </a:lnTo>
                  <a:lnTo>
                    <a:pt x="3281" y="1937"/>
                  </a:lnTo>
                  <a:lnTo>
                    <a:pt x="3344" y="1874"/>
                  </a:lnTo>
                  <a:lnTo>
                    <a:pt x="3375" y="1843"/>
                  </a:lnTo>
                  <a:lnTo>
                    <a:pt x="3406" y="1843"/>
                  </a:lnTo>
                  <a:lnTo>
                    <a:pt x="3437" y="1812"/>
                  </a:lnTo>
                  <a:lnTo>
                    <a:pt x="3437" y="1780"/>
                  </a:lnTo>
                  <a:lnTo>
                    <a:pt x="3437" y="1749"/>
                  </a:lnTo>
                  <a:lnTo>
                    <a:pt x="3469" y="1749"/>
                  </a:lnTo>
                  <a:lnTo>
                    <a:pt x="3437" y="1718"/>
                  </a:lnTo>
                  <a:lnTo>
                    <a:pt x="3437" y="1718"/>
                  </a:lnTo>
                  <a:lnTo>
                    <a:pt x="3469" y="1718"/>
                  </a:lnTo>
                  <a:lnTo>
                    <a:pt x="3469" y="1718"/>
                  </a:lnTo>
                  <a:lnTo>
                    <a:pt x="3469" y="1687"/>
                  </a:lnTo>
                  <a:lnTo>
                    <a:pt x="3469" y="1655"/>
                  </a:lnTo>
                  <a:lnTo>
                    <a:pt x="3500" y="1687"/>
                  </a:lnTo>
                  <a:lnTo>
                    <a:pt x="3531" y="1718"/>
                  </a:lnTo>
                  <a:lnTo>
                    <a:pt x="3500" y="1749"/>
                  </a:lnTo>
                  <a:lnTo>
                    <a:pt x="3500" y="1780"/>
                  </a:lnTo>
                  <a:lnTo>
                    <a:pt x="3500" y="1749"/>
                  </a:lnTo>
                  <a:lnTo>
                    <a:pt x="3531" y="1718"/>
                  </a:lnTo>
                  <a:lnTo>
                    <a:pt x="3531" y="1718"/>
                  </a:lnTo>
                  <a:lnTo>
                    <a:pt x="3562" y="1718"/>
                  </a:lnTo>
                  <a:lnTo>
                    <a:pt x="3594" y="1687"/>
                  </a:lnTo>
                  <a:lnTo>
                    <a:pt x="3594" y="1687"/>
                  </a:lnTo>
                  <a:lnTo>
                    <a:pt x="3594" y="1687"/>
                  </a:lnTo>
                  <a:lnTo>
                    <a:pt x="3594" y="1655"/>
                  </a:lnTo>
                  <a:lnTo>
                    <a:pt x="3594" y="1655"/>
                  </a:lnTo>
                  <a:lnTo>
                    <a:pt x="3594" y="1624"/>
                  </a:lnTo>
                  <a:lnTo>
                    <a:pt x="3594" y="1624"/>
                  </a:lnTo>
                  <a:lnTo>
                    <a:pt x="3625" y="1593"/>
                  </a:lnTo>
                  <a:lnTo>
                    <a:pt x="3625" y="1593"/>
                  </a:lnTo>
                  <a:lnTo>
                    <a:pt x="3656" y="1593"/>
                  </a:lnTo>
                  <a:lnTo>
                    <a:pt x="3656" y="1562"/>
                  </a:lnTo>
                  <a:lnTo>
                    <a:pt x="3656" y="1562"/>
                  </a:lnTo>
                  <a:lnTo>
                    <a:pt x="3687" y="1530"/>
                  </a:lnTo>
                  <a:lnTo>
                    <a:pt x="3687" y="1530"/>
                  </a:lnTo>
                  <a:lnTo>
                    <a:pt x="3687" y="1562"/>
                  </a:lnTo>
                  <a:lnTo>
                    <a:pt x="3687" y="1593"/>
                  </a:lnTo>
                  <a:lnTo>
                    <a:pt x="3656" y="1655"/>
                  </a:lnTo>
                  <a:lnTo>
                    <a:pt x="3656" y="1718"/>
                  </a:lnTo>
                  <a:lnTo>
                    <a:pt x="3656" y="1718"/>
                  </a:lnTo>
                  <a:lnTo>
                    <a:pt x="3656" y="1749"/>
                  </a:lnTo>
                  <a:lnTo>
                    <a:pt x="3656" y="1780"/>
                  </a:lnTo>
                  <a:lnTo>
                    <a:pt x="3625" y="1812"/>
                  </a:lnTo>
                  <a:lnTo>
                    <a:pt x="3625" y="1812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56" y="1843"/>
                  </a:lnTo>
                  <a:lnTo>
                    <a:pt x="3656" y="1843"/>
                  </a:lnTo>
                  <a:lnTo>
                    <a:pt x="3687" y="1843"/>
                  </a:lnTo>
                  <a:lnTo>
                    <a:pt x="3687" y="1812"/>
                  </a:lnTo>
                  <a:lnTo>
                    <a:pt x="3719" y="1812"/>
                  </a:lnTo>
                  <a:lnTo>
                    <a:pt x="3719" y="1780"/>
                  </a:lnTo>
                  <a:lnTo>
                    <a:pt x="3719" y="1780"/>
                  </a:lnTo>
                  <a:lnTo>
                    <a:pt x="3750" y="1780"/>
                  </a:lnTo>
                  <a:lnTo>
                    <a:pt x="3750" y="1749"/>
                  </a:lnTo>
                  <a:lnTo>
                    <a:pt x="3750" y="1718"/>
                  </a:lnTo>
                  <a:lnTo>
                    <a:pt x="3750" y="1687"/>
                  </a:lnTo>
                  <a:lnTo>
                    <a:pt x="3719" y="1687"/>
                  </a:lnTo>
                  <a:lnTo>
                    <a:pt x="3719" y="1593"/>
                  </a:lnTo>
                  <a:lnTo>
                    <a:pt x="3719" y="1593"/>
                  </a:lnTo>
                  <a:lnTo>
                    <a:pt x="3719" y="1593"/>
                  </a:lnTo>
                  <a:lnTo>
                    <a:pt x="3750" y="1562"/>
                  </a:lnTo>
                  <a:lnTo>
                    <a:pt x="3750" y="1530"/>
                  </a:lnTo>
                  <a:lnTo>
                    <a:pt x="3750" y="1499"/>
                  </a:lnTo>
                  <a:lnTo>
                    <a:pt x="3750" y="1499"/>
                  </a:lnTo>
                  <a:lnTo>
                    <a:pt x="3750" y="1562"/>
                  </a:lnTo>
                  <a:lnTo>
                    <a:pt x="3750" y="1562"/>
                  </a:lnTo>
                  <a:lnTo>
                    <a:pt x="3781" y="1530"/>
                  </a:lnTo>
                  <a:lnTo>
                    <a:pt x="3781" y="1530"/>
                  </a:lnTo>
                  <a:lnTo>
                    <a:pt x="3781" y="1530"/>
                  </a:lnTo>
                  <a:lnTo>
                    <a:pt x="3750" y="1499"/>
                  </a:lnTo>
                  <a:lnTo>
                    <a:pt x="3750" y="1437"/>
                  </a:lnTo>
                  <a:lnTo>
                    <a:pt x="3719" y="1405"/>
                  </a:lnTo>
                  <a:lnTo>
                    <a:pt x="3719" y="1405"/>
                  </a:lnTo>
                  <a:lnTo>
                    <a:pt x="3750" y="1405"/>
                  </a:lnTo>
                  <a:lnTo>
                    <a:pt x="3781" y="1405"/>
                  </a:lnTo>
                  <a:lnTo>
                    <a:pt x="3812" y="1405"/>
                  </a:lnTo>
                  <a:lnTo>
                    <a:pt x="3844" y="1437"/>
                  </a:lnTo>
                  <a:lnTo>
                    <a:pt x="3844" y="1437"/>
                  </a:lnTo>
                  <a:lnTo>
                    <a:pt x="3844" y="1437"/>
                  </a:lnTo>
                  <a:lnTo>
                    <a:pt x="3875" y="1437"/>
                  </a:lnTo>
                  <a:lnTo>
                    <a:pt x="3875" y="1499"/>
                  </a:lnTo>
                  <a:lnTo>
                    <a:pt x="3906" y="1530"/>
                  </a:lnTo>
                  <a:lnTo>
                    <a:pt x="3906" y="1562"/>
                  </a:lnTo>
                  <a:lnTo>
                    <a:pt x="3906" y="1593"/>
                  </a:lnTo>
                  <a:lnTo>
                    <a:pt x="3906" y="1593"/>
                  </a:lnTo>
                  <a:lnTo>
                    <a:pt x="3937" y="1593"/>
                  </a:lnTo>
                  <a:lnTo>
                    <a:pt x="3937" y="1593"/>
                  </a:lnTo>
                  <a:lnTo>
                    <a:pt x="3937" y="1593"/>
                  </a:lnTo>
                  <a:lnTo>
                    <a:pt x="3937" y="1562"/>
                  </a:lnTo>
                  <a:lnTo>
                    <a:pt x="3969" y="1530"/>
                  </a:lnTo>
                  <a:lnTo>
                    <a:pt x="3969" y="1499"/>
                  </a:lnTo>
                  <a:lnTo>
                    <a:pt x="3937" y="1468"/>
                  </a:lnTo>
                  <a:lnTo>
                    <a:pt x="3937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4000" y="1499"/>
                  </a:lnTo>
                  <a:lnTo>
                    <a:pt x="4000" y="1499"/>
                  </a:lnTo>
                  <a:lnTo>
                    <a:pt x="4031" y="1530"/>
                  </a:lnTo>
                  <a:lnTo>
                    <a:pt x="4062" y="1562"/>
                  </a:lnTo>
                  <a:lnTo>
                    <a:pt x="4062" y="1562"/>
                  </a:lnTo>
                  <a:lnTo>
                    <a:pt x="4062" y="1530"/>
                  </a:lnTo>
                  <a:lnTo>
                    <a:pt x="4062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125" y="1468"/>
                  </a:lnTo>
                  <a:lnTo>
                    <a:pt x="4125" y="1468"/>
                  </a:lnTo>
                  <a:lnTo>
                    <a:pt x="4125" y="1468"/>
                  </a:lnTo>
                  <a:lnTo>
                    <a:pt x="4125" y="1437"/>
                  </a:lnTo>
                  <a:close/>
                  <a:moveTo>
                    <a:pt x="3781" y="1437"/>
                  </a:moveTo>
                  <a:lnTo>
                    <a:pt x="3781" y="1468"/>
                  </a:lnTo>
                  <a:lnTo>
                    <a:pt x="3781" y="1468"/>
                  </a:lnTo>
                  <a:lnTo>
                    <a:pt x="3781" y="1468"/>
                  </a:lnTo>
                  <a:lnTo>
                    <a:pt x="3781" y="1468"/>
                  </a:lnTo>
                  <a:lnTo>
                    <a:pt x="3781" y="1499"/>
                  </a:lnTo>
                  <a:lnTo>
                    <a:pt x="3781" y="1499"/>
                  </a:lnTo>
                  <a:lnTo>
                    <a:pt x="3781" y="1530"/>
                  </a:lnTo>
                  <a:lnTo>
                    <a:pt x="3812" y="1499"/>
                  </a:lnTo>
                  <a:lnTo>
                    <a:pt x="3812" y="1499"/>
                  </a:lnTo>
                  <a:lnTo>
                    <a:pt x="3781" y="1468"/>
                  </a:lnTo>
                  <a:lnTo>
                    <a:pt x="3781" y="1437"/>
                  </a:lnTo>
                  <a:close/>
                  <a:moveTo>
                    <a:pt x="844" y="405"/>
                  </a:moveTo>
                  <a:lnTo>
                    <a:pt x="875" y="405"/>
                  </a:lnTo>
                  <a:lnTo>
                    <a:pt x="906" y="375"/>
                  </a:lnTo>
                  <a:lnTo>
                    <a:pt x="875" y="344"/>
                  </a:lnTo>
                  <a:lnTo>
                    <a:pt x="844" y="344"/>
                  </a:lnTo>
                  <a:lnTo>
                    <a:pt x="844" y="375"/>
                  </a:lnTo>
                  <a:lnTo>
                    <a:pt x="844" y="375"/>
                  </a:lnTo>
                  <a:lnTo>
                    <a:pt x="844" y="37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44" y="405"/>
                  </a:lnTo>
                  <a:close/>
                  <a:moveTo>
                    <a:pt x="2656" y="780"/>
                  </a:moveTo>
                  <a:lnTo>
                    <a:pt x="2625" y="780"/>
                  </a:lnTo>
                  <a:lnTo>
                    <a:pt x="2625" y="780"/>
                  </a:lnTo>
                  <a:lnTo>
                    <a:pt x="2594" y="780"/>
                  </a:lnTo>
                  <a:lnTo>
                    <a:pt x="2562" y="780"/>
                  </a:lnTo>
                  <a:lnTo>
                    <a:pt x="2594" y="780"/>
                  </a:lnTo>
                  <a:lnTo>
                    <a:pt x="2625" y="749"/>
                  </a:lnTo>
                  <a:lnTo>
                    <a:pt x="2625" y="749"/>
                  </a:lnTo>
                  <a:lnTo>
                    <a:pt x="2625" y="718"/>
                  </a:lnTo>
                  <a:lnTo>
                    <a:pt x="2594" y="718"/>
                  </a:lnTo>
                  <a:lnTo>
                    <a:pt x="2594" y="718"/>
                  </a:lnTo>
                  <a:lnTo>
                    <a:pt x="2531" y="749"/>
                  </a:lnTo>
                  <a:lnTo>
                    <a:pt x="2531" y="780"/>
                  </a:lnTo>
                  <a:lnTo>
                    <a:pt x="2500" y="780"/>
                  </a:lnTo>
                  <a:lnTo>
                    <a:pt x="2500" y="780"/>
                  </a:lnTo>
                  <a:lnTo>
                    <a:pt x="2531" y="749"/>
                  </a:lnTo>
                  <a:lnTo>
                    <a:pt x="2562" y="718"/>
                  </a:lnTo>
                  <a:lnTo>
                    <a:pt x="2562" y="687"/>
                  </a:lnTo>
                  <a:lnTo>
                    <a:pt x="2562" y="687"/>
                  </a:lnTo>
                  <a:lnTo>
                    <a:pt x="2531" y="687"/>
                  </a:lnTo>
                  <a:lnTo>
                    <a:pt x="2500" y="687"/>
                  </a:lnTo>
                  <a:lnTo>
                    <a:pt x="2500" y="655"/>
                  </a:lnTo>
                  <a:lnTo>
                    <a:pt x="2469" y="655"/>
                  </a:lnTo>
                  <a:lnTo>
                    <a:pt x="2469" y="593"/>
                  </a:lnTo>
                  <a:lnTo>
                    <a:pt x="2437" y="593"/>
                  </a:lnTo>
                  <a:lnTo>
                    <a:pt x="2437" y="593"/>
                  </a:lnTo>
                  <a:lnTo>
                    <a:pt x="2437" y="593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375" y="562"/>
                  </a:lnTo>
                  <a:lnTo>
                    <a:pt x="2344" y="562"/>
                  </a:lnTo>
                  <a:lnTo>
                    <a:pt x="2312" y="562"/>
                  </a:lnTo>
                  <a:lnTo>
                    <a:pt x="2281" y="562"/>
                  </a:lnTo>
                  <a:lnTo>
                    <a:pt x="2250" y="562"/>
                  </a:lnTo>
                  <a:lnTo>
                    <a:pt x="2250" y="562"/>
                  </a:lnTo>
                  <a:lnTo>
                    <a:pt x="2250" y="562"/>
                  </a:lnTo>
                  <a:lnTo>
                    <a:pt x="2219" y="593"/>
                  </a:lnTo>
                  <a:lnTo>
                    <a:pt x="2219" y="624"/>
                  </a:lnTo>
                  <a:lnTo>
                    <a:pt x="2187" y="655"/>
                  </a:lnTo>
                  <a:lnTo>
                    <a:pt x="2187" y="718"/>
                  </a:lnTo>
                  <a:lnTo>
                    <a:pt x="2187" y="718"/>
                  </a:lnTo>
                  <a:lnTo>
                    <a:pt x="2156" y="718"/>
                  </a:lnTo>
                  <a:lnTo>
                    <a:pt x="2156" y="718"/>
                  </a:lnTo>
                  <a:lnTo>
                    <a:pt x="2125" y="718"/>
                  </a:lnTo>
                  <a:lnTo>
                    <a:pt x="2125" y="718"/>
                  </a:lnTo>
                  <a:lnTo>
                    <a:pt x="2125" y="718"/>
                  </a:lnTo>
                  <a:lnTo>
                    <a:pt x="2156" y="655"/>
                  </a:lnTo>
                  <a:lnTo>
                    <a:pt x="2156" y="655"/>
                  </a:lnTo>
                  <a:lnTo>
                    <a:pt x="2156" y="624"/>
                  </a:lnTo>
                  <a:lnTo>
                    <a:pt x="2156" y="624"/>
                  </a:lnTo>
                  <a:lnTo>
                    <a:pt x="2125" y="624"/>
                  </a:lnTo>
                  <a:lnTo>
                    <a:pt x="2031" y="593"/>
                  </a:lnTo>
                  <a:lnTo>
                    <a:pt x="2000" y="624"/>
                  </a:lnTo>
                  <a:lnTo>
                    <a:pt x="1937" y="687"/>
                  </a:lnTo>
                  <a:lnTo>
                    <a:pt x="1906" y="687"/>
                  </a:lnTo>
                  <a:lnTo>
                    <a:pt x="1906" y="718"/>
                  </a:lnTo>
                  <a:lnTo>
                    <a:pt x="1906" y="718"/>
                  </a:lnTo>
                  <a:lnTo>
                    <a:pt x="1937" y="718"/>
                  </a:lnTo>
                  <a:lnTo>
                    <a:pt x="1937" y="687"/>
                  </a:lnTo>
                  <a:lnTo>
                    <a:pt x="1969" y="687"/>
                  </a:lnTo>
                  <a:lnTo>
                    <a:pt x="2000" y="687"/>
                  </a:lnTo>
                  <a:lnTo>
                    <a:pt x="2000" y="687"/>
                  </a:lnTo>
                  <a:lnTo>
                    <a:pt x="1969" y="687"/>
                  </a:lnTo>
                  <a:lnTo>
                    <a:pt x="1937" y="718"/>
                  </a:lnTo>
                  <a:lnTo>
                    <a:pt x="1906" y="780"/>
                  </a:lnTo>
                  <a:lnTo>
                    <a:pt x="1906" y="843"/>
                  </a:lnTo>
                  <a:lnTo>
                    <a:pt x="1906" y="905"/>
                  </a:lnTo>
                  <a:lnTo>
                    <a:pt x="1875" y="937"/>
                  </a:lnTo>
                  <a:lnTo>
                    <a:pt x="1875" y="968"/>
                  </a:lnTo>
                  <a:lnTo>
                    <a:pt x="1875" y="999"/>
                  </a:lnTo>
                  <a:lnTo>
                    <a:pt x="1844" y="1030"/>
                  </a:lnTo>
                  <a:lnTo>
                    <a:pt x="1844" y="1030"/>
                  </a:lnTo>
                  <a:lnTo>
                    <a:pt x="1844" y="1062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781" y="1124"/>
                  </a:lnTo>
                  <a:lnTo>
                    <a:pt x="1781" y="1093"/>
                  </a:lnTo>
                  <a:lnTo>
                    <a:pt x="1812" y="1093"/>
                  </a:lnTo>
                  <a:lnTo>
                    <a:pt x="1812" y="1062"/>
                  </a:lnTo>
                  <a:lnTo>
                    <a:pt x="1781" y="1062"/>
                  </a:lnTo>
                  <a:lnTo>
                    <a:pt x="1750" y="1062"/>
                  </a:lnTo>
                  <a:lnTo>
                    <a:pt x="1719" y="1062"/>
                  </a:lnTo>
                  <a:lnTo>
                    <a:pt x="1750" y="1062"/>
                  </a:lnTo>
                  <a:lnTo>
                    <a:pt x="1781" y="1062"/>
                  </a:lnTo>
                  <a:lnTo>
                    <a:pt x="1781" y="1030"/>
                  </a:lnTo>
                  <a:lnTo>
                    <a:pt x="1781" y="1030"/>
                  </a:lnTo>
                  <a:lnTo>
                    <a:pt x="1750" y="1030"/>
                  </a:lnTo>
                  <a:lnTo>
                    <a:pt x="1750" y="999"/>
                  </a:lnTo>
                  <a:lnTo>
                    <a:pt x="1750" y="999"/>
                  </a:lnTo>
                  <a:lnTo>
                    <a:pt x="1781" y="968"/>
                  </a:lnTo>
                  <a:lnTo>
                    <a:pt x="1781" y="968"/>
                  </a:lnTo>
                  <a:lnTo>
                    <a:pt x="1781" y="937"/>
                  </a:lnTo>
                  <a:lnTo>
                    <a:pt x="1812" y="937"/>
                  </a:lnTo>
                  <a:lnTo>
                    <a:pt x="1812" y="905"/>
                  </a:lnTo>
                  <a:lnTo>
                    <a:pt x="1844" y="874"/>
                  </a:lnTo>
                  <a:lnTo>
                    <a:pt x="1875" y="843"/>
                  </a:lnTo>
                  <a:lnTo>
                    <a:pt x="1875" y="843"/>
                  </a:lnTo>
                  <a:lnTo>
                    <a:pt x="1875" y="812"/>
                  </a:lnTo>
                  <a:lnTo>
                    <a:pt x="1875" y="812"/>
                  </a:lnTo>
                  <a:lnTo>
                    <a:pt x="1875" y="780"/>
                  </a:lnTo>
                  <a:lnTo>
                    <a:pt x="1906" y="780"/>
                  </a:lnTo>
                  <a:lnTo>
                    <a:pt x="1906" y="780"/>
                  </a:lnTo>
                  <a:lnTo>
                    <a:pt x="1906" y="749"/>
                  </a:lnTo>
                  <a:lnTo>
                    <a:pt x="1906" y="718"/>
                  </a:lnTo>
                  <a:lnTo>
                    <a:pt x="1906" y="687"/>
                  </a:lnTo>
                  <a:lnTo>
                    <a:pt x="1906" y="655"/>
                  </a:lnTo>
                  <a:lnTo>
                    <a:pt x="1906" y="655"/>
                  </a:lnTo>
                  <a:lnTo>
                    <a:pt x="1906" y="655"/>
                  </a:lnTo>
                  <a:lnTo>
                    <a:pt x="1937" y="624"/>
                  </a:lnTo>
                  <a:lnTo>
                    <a:pt x="1969" y="593"/>
                  </a:lnTo>
                  <a:lnTo>
                    <a:pt x="1969" y="562"/>
                  </a:lnTo>
                  <a:lnTo>
                    <a:pt x="1969" y="530"/>
                  </a:lnTo>
                  <a:lnTo>
                    <a:pt x="1969" y="499"/>
                  </a:lnTo>
                  <a:lnTo>
                    <a:pt x="1969" y="499"/>
                  </a:lnTo>
                  <a:lnTo>
                    <a:pt x="1937" y="499"/>
                  </a:lnTo>
                  <a:lnTo>
                    <a:pt x="1937" y="530"/>
                  </a:lnTo>
                  <a:lnTo>
                    <a:pt x="1906" y="530"/>
                  </a:lnTo>
                  <a:lnTo>
                    <a:pt x="1875" y="530"/>
                  </a:lnTo>
                  <a:lnTo>
                    <a:pt x="1875" y="530"/>
                  </a:lnTo>
                  <a:lnTo>
                    <a:pt x="1844" y="530"/>
                  </a:lnTo>
                  <a:lnTo>
                    <a:pt x="1812" y="530"/>
                  </a:lnTo>
                  <a:lnTo>
                    <a:pt x="1812" y="530"/>
                  </a:lnTo>
                  <a:lnTo>
                    <a:pt x="1812" y="562"/>
                  </a:lnTo>
                  <a:lnTo>
                    <a:pt x="1812" y="593"/>
                  </a:lnTo>
                  <a:lnTo>
                    <a:pt x="1781" y="593"/>
                  </a:lnTo>
                  <a:lnTo>
                    <a:pt x="1750" y="624"/>
                  </a:lnTo>
                  <a:lnTo>
                    <a:pt x="1687" y="593"/>
                  </a:lnTo>
                  <a:lnTo>
                    <a:pt x="1687" y="593"/>
                  </a:lnTo>
                  <a:lnTo>
                    <a:pt x="1656" y="593"/>
                  </a:lnTo>
                  <a:lnTo>
                    <a:pt x="1625" y="593"/>
                  </a:lnTo>
                  <a:lnTo>
                    <a:pt x="1594" y="593"/>
                  </a:lnTo>
                  <a:lnTo>
                    <a:pt x="1594" y="624"/>
                  </a:lnTo>
                  <a:lnTo>
                    <a:pt x="1594" y="655"/>
                  </a:lnTo>
                  <a:lnTo>
                    <a:pt x="1594" y="655"/>
                  </a:lnTo>
                  <a:lnTo>
                    <a:pt x="1594" y="718"/>
                  </a:lnTo>
                  <a:lnTo>
                    <a:pt x="1594" y="749"/>
                  </a:lnTo>
                  <a:lnTo>
                    <a:pt x="1594" y="749"/>
                  </a:lnTo>
                  <a:lnTo>
                    <a:pt x="1594" y="718"/>
                  </a:lnTo>
                  <a:lnTo>
                    <a:pt x="1594" y="655"/>
                  </a:lnTo>
                  <a:lnTo>
                    <a:pt x="1594" y="624"/>
                  </a:lnTo>
                  <a:lnTo>
                    <a:pt x="1562" y="624"/>
                  </a:lnTo>
                  <a:lnTo>
                    <a:pt x="1562" y="655"/>
                  </a:lnTo>
                  <a:lnTo>
                    <a:pt x="1562" y="655"/>
                  </a:lnTo>
                  <a:lnTo>
                    <a:pt x="1531" y="624"/>
                  </a:lnTo>
                  <a:lnTo>
                    <a:pt x="1531" y="624"/>
                  </a:lnTo>
                  <a:lnTo>
                    <a:pt x="1500" y="655"/>
                  </a:lnTo>
                  <a:lnTo>
                    <a:pt x="1500" y="655"/>
                  </a:lnTo>
                  <a:lnTo>
                    <a:pt x="1469" y="687"/>
                  </a:lnTo>
                  <a:lnTo>
                    <a:pt x="1469" y="718"/>
                  </a:lnTo>
                  <a:lnTo>
                    <a:pt x="1469" y="780"/>
                  </a:lnTo>
                  <a:lnTo>
                    <a:pt x="1437" y="780"/>
                  </a:lnTo>
                  <a:lnTo>
                    <a:pt x="1437" y="749"/>
                  </a:lnTo>
                  <a:lnTo>
                    <a:pt x="1437" y="749"/>
                  </a:lnTo>
                  <a:lnTo>
                    <a:pt x="1437" y="718"/>
                  </a:lnTo>
                  <a:lnTo>
                    <a:pt x="1437" y="687"/>
                  </a:lnTo>
                  <a:lnTo>
                    <a:pt x="1437" y="655"/>
                  </a:lnTo>
                  <a:lnTo>
                    <a:pt x="1437" y="655"/>
                  </a:lnTo>
                  <a:lnTo>
                    <a:pt x="1406" y="655"/>
                  </a:lnTo>
                  <a:lnTo>
                    <a:pt x="1375" y="624"/>
                  </a:lnTo>
                  <a:lnTo>
                    <a:pt x="1375" y="624"/>
                  </a:lnTo>
                  <a:lnTo>
                    <a:pt x="1375" y="624"/>
                  </a:lnTo>
                  <a:lnTo>
                    <a:pt x="1344" y="593"/>
                  </a:lnTo>
                  <a:lnTo>
                    <a:pt x="1344" y="593"/>
                  </a:lnTo>
                  <a:lnTo>
                    <a:pt x="1344" y="593"/>
                  </a:lnTo>
                  <a:lnTo>
                    <a:pt x="1344" y="624"/>
                  </a:lnTo>
                  <a:lnTo>
                    <a:pt x="1312" y="624"/>
                  </a:lnTo>
                  <a:lnTo>
                    <a:pt x="1312" y="624"/>
                  </a:lnTo>
                  <a:lnTo>
                    <a:pt x="1281" y="624"/>
                  </a:lnTo>
                  <a:lnTo>
                    <a:pt x="1281" y="593"/>
                  </a:lnTo>
                  <a:lnTo>
                    <a:pt x="1250" y="624"/>
                  </a:lnTo>
                  <a:lnTo>
                    <a:pt x="1250" y="624"/>
                  </a:lnTo>
                  <a:lnTo>
                    <a:pt x="1250" y="655"/>
                  </a:lnTo>
                  <a:lnTo>
                    <a:pt x="1250" y="655"/>
                  </a:lnTo>
                  <a:lnTo>
                    <a:pt x="1219" y="655"/>
                  </a:lnTo>
                  <a:lnTo>
                    <a:pt x="1219" y="655"/>
                  </a:lnTo>
                  <a:lnTo>
                    <a:pt x="1219" y="655"/>
                  </a:lnTo>
                  <a:lnTo>
                    <a:pt x="1187" y="655"/>
                  </a:lnTo>
                  <a:lnTo>
                    <a:pt x="1156" y="655"/>
                  </a:lnTo>
                  <a:lnTo>
                    <a:pt x="1156" y="655"/>
                  </a:lnTo>
                  <a:lnTo>
                    <a:pt x="1187" y="655"/>
                  </a:lnTo>
                  <a:lnTo>
                    <a:pt x="1156" y="624"/>
                  </a:lnTo>
                  <a:lnTo>
                    <a:pt x="1125" y="624"/>
                  </a:lnTo>
                  <a:lnTo>
                    <a:pt x="1125" y="624"/>
                  </a:lnTo>
                  <a:lnTo>
                    <a:pt x="1125" y="624"/>
                  </a:lnTo>
                  <a:lnTo>
                    <a:pt x="1094" y="655"/>
                  </a:lnTo>
                  <a:lnTo>
                    <a:pt x="1094" y="624"/>
                  </a:lnTo>
                  <a:lnTo>
                    <a:pt x="1094" y="593"/>
                  </a:lnTo>
                  <a:lnTo>
                    <a:pt x="1094" y="593"/>
                  </a:lnTo>
                  <a:lnTo>
                    <a:pt x="1094" y="593"/>
                  </a:lnTo>
                  <a:lnTo>
                    <a:pt x="1062" y="593"/>
                  </a:lnTo>
                  <a:lnTo>
                    <a:pt x="1031" y="624"/>
                  </a:lnTo>
                  <a:lnTo>
                    <a:pt x="1000" y="624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00" y="593"/>
                  </a:lnTo>
                  <a:lnTo>
                    <a:pt x="1000" y="593"/>
                  </a:lnTo>
                  <a:lnTo>
                    <a:pt x="969" y="593"/>
                  </a:lnTo>
                  <a:lnTo>
                    <a:pt x="906" y="593"/>
                  </a:lnTo>
                  <a:lnTo>
                    <a:pt x="875" y="593"/>
                  </a:lnTo>
                  <a:lnTo>
                    <a:pt x="875" y="593"/>
                  </a:lnTo>
                  <a:lnTo>
                    <a:pt x="906" y="593"/>
                  </a:lnTo>
                  <a:lnTo>
                    <a:pt x="906" y="562"/>
                  </a:lnTo>
                  <a:lnTo>
                    <a:pt x="906" y="593"/>
                  </a:lnTo>
                  <a:lnTo>
                    <a:pt x="906" y="593"/>
                  </a:lnTo>
                  <a:lnTo>
                    <a:pt x="969" y="593"/>
                  </a:lnTo>
                  <a:lnTo>
                    <a:pt x="1031" y="530"/>
                  </a:lnTo>
                  <a:lnTo>
                    <a:pt x="1062" y="499"/>
                  </a:lnTo>
                  <a:lnTo>
                    <a:pt x="1031" y="499"/>
                  </a:lnTo>
                  <a:lnTo>
                    <a:pt x="1031" y="468"/>
                  </a:lnTo>
                  <a:lnTo>
                    <a:pt x="1031" y="468"/>
                  </a:lnTo>
                  <a:lnTo>
                    <a:pt x="1000" y="437"/>
                  </a:lnTo>
                  <a:lnTo>
                    <a:pt x="937" y="437"/>
                  </a:lnTo>
                  <a:lnTo>
                    <a:pt x="906" y="437"/>
                  </a:lnTo>
                  <a:lnTo>
                    <a:pt x="906" y="437"/>
                  </a:lnTo>
                  <a:lnTo>
                    <a:pt x="906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05"/>
                  </a:lnTo>
                  <a:lnTo>
                    <a:pt x="875" y="405"/>
                  </a:lnTo>
                  <a:lnTo>
                    <a:pt x="875" y="405"/>
                  </a:lnTo>
                  <a:lnTo>
                    <a:pt x="844" y="405"/>
                  </a:lnTo>
                  <a:lnTo>
                    <a:pt x="812" y="405"/>
                  </a:lnTo>
                  <a:lnTo>
                    <a:pt x="812" y="437"/>
                  </a:lnTo>
                  <a:lnTo>
                    <a:pt x="812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05"/>
                  </a:lnTo>
                  <a:lnTo>
                    <a:pt x="812" y="40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44"/>
                  </a:lnTo>
                  <a:lnTo>
                    <a:pt x="781" y="34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50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656" y="313"/>
                  </a:lnTo>
                  <a:lnTo>
                    <a:pt x="625" y="313"/>
                  </a:lnTo>
                  <a:lnTo>
                    <a:pt x="625" y="344"/>
                  </a:lnTo>
                  <a:lnTo>
                    <a:pt x="594" y="375"/>
                  </a:lnTo>
                  <a:lnTo>
                    <a:pt x="594" y="405"/>
                  </a:lnTo>
                  <a:lnTo>
                    <a:pt x="562" y="405"/>
                  </a:lnTo>
                  <a:lnTo>
                    <a:pt x="594" y="375"/>
                  </a:lnTo>
                  <a:lnTo>
                    <a:pt x="594" y="375"/>
                  </a:lnTo>
                  <a:lnTo>
                    <a:pt x="594" y="313"/>
                  </a:lnTo>
                  <a:lnTo>
                    <a:pt x="594" y="281"/>
                  </a:lnTo>
                  <a:lnTo>
                    <a:pt x="594" y="250"/>
                  </a:lnTo>
                  <a:lnTo>
                    <a:pt x="594" y="219"/>
                  </a:lnTo>
                  <a:lnTo>
                    <a:pt x="562" y="250"/>
                  </a:lnTo>
                  <a:lnTo>
                    <a:pt x="562" y="250"/>
                  </a:lnTo>
                  <a:lnTo>
                    <a:pt x="531" y="281"/>
                  </a:lnTo>
                  <a:lnTo>
                    <a:pt x="531" y="313"/>
                  </a:lnTo>
                  <a:lnTo>
                    <a:pt x="531" y="281"/>
                  </a:lnTo>
                  <a:lnTo>
                    <a:pt x="531" y="281"/>
                  </a:lnTo>
                  <a:lnTo>
                    <a:pt x="500" y="313"/>
                  </a:lnTo>
                  <a:lnTo>
                    <a:pt x="500" y="313"/>
                  </a:lnTo>
                  <a:lnTo>
                    <a:pt x="500" y="344"/>
                  </a:lnTo>
                  <a:lnTo>
                    <a:pt x="500" y="375"/>
                  </a:lnTo>
                  <a:lnTo>
                    <a:pt x="500" y="344"/>
                  </a:lnTo>
                  <a:lnTo>
                    <a:pt x="500" y="313"/>
                  </a:lnTo>
                  <a:lnTo>
                    <a:pt x="500" y="281"/>
                  </a:lnTo>
                  <a:lnTo>
                    <a:pt x="500" y="281"/>
                  </a:lnTo>
                  <a:lnTo>
                    <a:pt x="500" y="219"/>
                  </a:lnTo>
                  <a:lnTo>
                    <a:pt x="500" y="188"/>
                  </a:lnTo>
                  <a:lnTo>
                    <a:pt x="469" y="188"/>
                  </a:lnTo>
                  <a:lnTo>
                    <a:pt x="469" y="188"/>
                  </a:lnTo>
                  <a:lnTo>
                    <a:pt x="437" y="219"/>
                  </a:lnTo>
                  <a:lnTo>
                    <a:pt x="437" y="219"/>
                  </a:lnTo>
                  <a:lnTo>
                    <a:pt x="437" y="188"/>
                  </a:lnTo>
                  <a:lnTo>
                    <a:pt x="437" y="188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56"/>
                  </a:lnTo>
                  <a:lnTo>
                    <a:pt x="406" y="156"/>
                  </a:lnTo>
                  <a:lnTo>
                    <a:pt x="375" y="156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44" y="219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2" y="219"/>
                  </a:lnTo>
                  <a:lnTo>
                    <a:pt x="344" y="219"/>
                  </a:lnTo>
                  <a:lnTo>
                    <a:pt x="344" y="188"/>
                  </a:lnTo>
                  <a:lnTo>
                    <a:pt x="344" y="188"/>
                  </a:lnTo>
                  <a:lnTo>
                    <a:pt x="344" y="156"/>
                  </a:lnTo>
                  <a:lnTo>
                    <a:pt x="312" y="125"/>
                  </a:lnTo>
                  <a:lnTo>
                    <a:pt x="312" y="125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25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19" y="94"/>
                  </a:lnTo>
                  <a:lnTo>
                    <a:pt x="187" y="94"/>
                  </a:lnTo>
                  <a:lnTo>
                    <a:pt x="187" y="63"/>
                  </a:lnTo>
                  <a:lnTo>
                    <a:pt x="156" y="63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63"/>
                  </a:lnTo>
                  <a:lnTo>
                    <a:pt x="125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62" y="6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63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62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62" y="125"/>
                  </a:lnTo>
                  <a:lnTo>
                    <a:pt x="94" y="125"/>
                  </a:lnTo>
                  <a:lnTo>
                    <a:pt x="125" y="188"/>
                  </a:lnTo>
                  <a:lnTo>
                    <a:pt x="125" y="219"/>
                  </a:lnTo>
                  <a:lnTo>
                    <a:pt x="156" y="219"/>
                  </a:lnTo>
                  <a:lnTo>
                    <a:pt x="156" y="156"/>
                  </a:lnTo>
                  <a:lnTo>
                    <a:pt x="187" y="156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219" y="250"/>
                  </a:lnTo>
                  <a:lnTo>
                    <a:pt x="219" y="250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50" y="281"/>
                  </a:lnTo>
                  <a:lnTo>
                    <a:pt x="219" y="313"/>
                  </a:lnTo>
                  <a:lnTo>
                    <a:pt x="219" y="313"/>
                  </a:lnTo>
                  <a:lnTo>
                    <a:pt x="219" y="313"/>
                  </a:lnTo>
                  <a:lnTo>
                    <a:pt x="219" y="344"/>
                  </a:lnTo>
                  <a:lnTo>
                    <a:pt x="219" y="344"/>
                  </a:lnTo>
                  <a:lnTo>
                    <a:pt x="219" y="344"/>
                  </a:lnTo>
                  <a:lnTo>
                    <a:pt x="250" y="313"/>
                  </a:lnTo>
                  <a:lnTo>
                    <a:pt x="312" y="313"/>
                  </a:lnTo>
                  <a:lnTo>
                    <a:pt x="312" y="313"/>
                  </a:lnTo>
                  <a:lnTo>
                    <a:pt x="344" y="313"/>
                  </a:lnTo>
                  <a:lnTo>
                    <a:pt x="344" y="313"/>
                  </a:lnTo>
                  <a:lnTo>
                    <a:pt x="344" y="28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81"/>
                  </a:lnTo>
                  <a:lnTo>
                    <a:pt x="375" y="313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406" y="344"/>
                  </a:lnTo>
                  <a:lnTo>
                    <a:pt x="406" y="344"/>
                  </a:lnTo>
                  <a:lnTo>
                    <a:pt x="437" y="344"/>
                  </a:lnTo>
                  <a:lnTo>
                    <a:pt x="437" y="375"/>
                  </a:lnTo>
                  <a:lnTo>
                    <a:pt x="406" y="375"/>
                  </a:lnTo>
                  <a:lnTo>
                    <a:pt x="406" y="405"/>
                  </a:lnTo>
                  <a:lnTo>
                    <a:pt x="406" y="468"/>
                  </a:lnTo>
                  <a:lnTo>
                    <a:pt x="406" y="468"/>
                  </a:lnTo>
                  <a:lnTo>
                    <a:pt x="406" y="499"/>
                  </a:lnTo>
                  <a:lnTo>
                    <a:pt x="406" y="499"/>
                  </a:lnTo>
                  <a:lnTo>
                    <a:pt x="437" y="499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62" y="530"/>
                  </a:lnTo>
                  <a:lnTo>
                    <a:pt x="562" y="530"/>
                  </a:lnTo>
                  <a:lnTo>
                    <a:pt x="562" y="530"/>
                  </a:lnTo>
                  <a:lnTo>
                    <a:pt x="594" y="499"/>
                  </a:lnTo>
                  <a:lnTo>
                    <a:pt x="594" y="499"/>
                  </a:lnTo>
                  <a:lnTo>
                    <a:pt x="594" y="499"/>
                  </a:lnTo>
                  <a:lnTo>
                    <a:pt x="594" y="530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625" y="593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56" y="624"/>
                  </a:lnTo>
                  <a:lnTo>
                    <a:pt x="656" y="624"/>
                  </a:lnTo>
                  <a:lnTo>
                    <a:pt x="656" y="655"/>
                  </a:lnTo>
                  <a:lnTo>
                    <a:pt x="656" y="687"/>
                  </a:lnTo>
                  <a:lnTo>
                    <a:pt x="656" y="687"/>
                  </a:lnTo>
                  <a:lnTo>
                    <a:pt x="687" y="718"/>
                  </a:lnTo>
                  <a:lnTo>
                    <a:pt x="687" y="749"/>
                  </a:lnTo>
                  <a:lnTo>
                    <a:pt x="687" y="749"/>
                  </a:lnTo>
                  <a:lnTo>
                    <a:pt x="687" y="749"/>
                  </a:lnTo>
                  <a:lnTo>
                    <a:pt x="687" y="780"/>
                  </a:lnTo>
                  <a:lnTo>
                    <a:pt x="687" y="780"/>
                  </a:lnTo>
                  <a:lnTo>
                    <a:pt x="687" y="780"/>
                  </a:lnTo>
                  <a:lnTo>
                    <a:pt x="719" y="812"/>
                  </a:lnTo>
                  <a:lnTo>
                    <a:pt x="750" y="812"/>
                  </a:lnTo>
                  <a:lnTo>
                    <a:pt x="750" y="843"/>
                  </a:lnTo>
                  <a:lnTo>
                    <a:pt x="750" y="843"/>
                  </a:lnTo>
                  <a:lnTo>
                    <a:pt x="719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81" y="874"/>
                  </a:lnTo>
                  <a:lnTo>
                    <a:pt x="781" y="874"/>
                  </a:lnTo>
                  <a:lnTo>
                    <a:pt x="781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75" y="874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37"/>
                  </a:lnTo>
                  <a:lnTo>
                    <a:pt x="875" y="937"/>
                  </a:lnTo>
                  <a:lnTo>
                    <a:pt x="875" y="937"/>
                  </a:lnTo>
                  <a:lnTo>
                    <a:pt x="937" y="968"/>
                  </a:lnTo>
                  <a:lnTo>
                    <a:pt x="969" y="968"/>
                  </a:lnTo>
                  <a:lnTo>
                    <a:pt x="969" y="968"/>
                  </a:lnTo>
                  <a:lnTo>
                    <a:pt x="1000" y="968"/>
                  </a:lnTo>
                  <a:lnTo>
                    <a:pt x="1000" y="968"/>
                  </a:lnTo>
                  <a:lnTo>
                    <a:pt x="1031" y="968"/>
                  </a:lnTo>
                  <a:lnTo>
                    <a:pt x="1031" y="968"/>
                  </a:lnTo>
                  <a:lnTo>
                    <a:pt x="1031" y="999"/>
                  </a:lnTo>
                  <a:lnTo>
                    <a:pt x="1062" y="999"/>
                  </a:lnTo>
                  <a:lnTo>
                    <a:pt x="1062" y="999"/>
                  </a:lnTo>
                  <a:lnTo>
                    <a:pt x="1031" y="1062"/>
                  </a:lnTo>
                  <a:lnTo>
                    <a:pt x="1031" y="1062"/>
                  </a:lnTo>
                  <a:lnTo>
                    <a:pt x="1031" y="1093"/>
                  </a:lnTo>
                  <a:lnTo>
                    <a:pt x="1031" y="1093"/>
                  </a:lnTo>
                  <a:lnTo>
                    <a:pt x="1062" y="1124"/>
                  </a:lnTo>
                  <a:lnTo>
                    <a:pt x="1062" y="1124"/>
                  </a:lnTo>
                  <a:lnTo>
                    <a:pt x="1062" y="1124"/>
                  </a:lnTo>
                  <a:lnTo>
                    <a:pt x="1094" y="1155"/>
                  </a:lnTo>
                  <a:lnTo>
                    <a:pt x="1094" y="1218"/>
                  </a:lnTo>
                  <a:lnTo>
                    <a:pt x="1094" y="1218"/>
                  </a:lnTo>
                  <a:lnTo>
                    <a:pt x="1094" y="1218"/>
                  </a:lnTo>
                  <a:lnTo>
                    <a:pt x="1062" y="1249"/>
                  </a:lnTo>
                  <a:lnTo>
                    <a:pt x="969" y="1249"/>
                  </a:lnTo>
                  <a:lnTo>
                    <a:pt x="906" y="1312"/>
                  </a:lnTo>
                  <a:lnTo>
                    <a:pt x="875" y="1343"/>
                  </a:lnTo>
                  <a:lnTo>
                    <a:pt x="781" y="1405"/>
                  </a:lnTo>
                  <a:lnTo>
                    <a:pt x="750" y="1405"/>
                  </a:lnTo>
                  <a:lnTo>
                    <a:pt x="750" y="1405"/>
                  </a:lnTo>
                  <a:lnTo>
                    <a:pt x="719" y="1374"/>
                  </a:lnTo>
                  <a:lnTo>
                    <a:pt x="719" y="1374"/>
                  </a:lnTo>
                  <a:lnTo>
                    <a:pt x="687" y="1405"/>
                  </a:lnTo>
                  <a:lnTo>
                    <a:pt x="656" y="1405"/>
                  </a:lnTo>
                  <a:lnTo>
                    <a:pt x="656" y="1405"/>
                  </a:lnTo>
                  <a:lnTo>
                    <a:pt x="562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62" y="1405"/>
                  </a:lnTo>
                  <a:lnTo>
                    <a:pt x="562" y="1405"/>
                  </a:lnTo>
                  <a:lnTo>
                    <a:pt x="562" y="1405"/>
                  </a:lnTo>
                  <a:lnTo>
                    <a:pt x="594" y="1437"/>
                  </a:lnTo>
                  <a:lnTo>
                    <a:pt x="594" y="1437"/>
                  </a:lnTo>
                  <a:lnTo>
                    <a:pt x="625" y="1468"/>
                  </a:lnTo>
                  <a:lnTo>
                    <a:pt x="625" y="1468"/>
                  </a:lnTo>
                  <a:lnTo>
                    <a:pt x="625" y="1499"/>
                  </a:lnTo>
                  <a:lnTo>
                    <a:pt x="594" y="1499"/>
                  </a:lnTo>
                  <a:lnTo>
                    <a:pt x="531" y="1499"/>
                  </a:lnTo>
                  <a:lnTo>
                    <a:pt x="500" y="1468"/>
                  </a:lnTo>
                  <a:lnTo>
                    <a:pt x="469" y="1468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500" y="1530"/>
                  </a:lnTo>
                  <a:lnTo>
                    <a:pt x="531" y="1530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93"/>
                  </a:lnTo>
                  <a:lnTo>
                    <a:pt x="562" y="1624"/>
                  </a:lnTo>
                  <a:lnTo>
                    <a:pt x="562" y="1624"/>
                  </a:lnTo>
                  <a:lnTo>
                    <a:pt x="531" y="1624"/>
                  </a:lnTo>
                  <a:lnTo>
                    <a:pt x="531" y="1624"/>
                  </a:lnTo>
                  <a:lnTo>
                    <a:pt x="531" y="1624"/>
                  </a:lnTo>
                  <a:lnTo>
                    <a:pt x="531" y="1655"/>
                  </a:lnTo>
                  <a:lnTo>
                    <a:pt x="531" y="1655"/>
                  </a:lnTo>
                  <a:lnTo>
                    <a:pt x="531" y="1655"/>
                  </a:lnTo>
                  <a:lnTo>
                    <a:pt x="562" y="1687"/>
                  </a:lnTo>
                  <a:lnTo>
                    <a:pt x="562" y="1687"/>
                  </a:lnTo>
                  <a:lnTo>
                    <a:pt x="594" y="1687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80"/>
                  </a:lnTo>
                  <a:lnTo>
                    <a:pt x="625" y="1780"/>
                  </a:lnTo>
                  <a:lnTo>
                    <a:pt x="656" y="1812"/>
                  </a:lnTo>
                  <a:lnTo>
                    <a:pt x="656" y="1812"/>
                  </a:lnTo>
                  <a:lnTo>
                    <a:pt x="687" y="1843"/>
                  </a:lnTo>
                  <a:lnTo>
                    <a:pt x="687" y="1843"/>
                  </a:lnTo>
                  <a:lnTo>
                    <a:pt x="687" y="1843"/>
                  </a:lnTo>
                  <a:lnTo>
                    <a:pt x="750" y="1843"/>
                  </a:lnTo>
                  <a:lnTo>
                    <a:pt x="750" y="1843"/>
                  </a:lnTo>
                  <a:lnTo>
                    <a:pt x="781" y="1843"/>
                  </a:lnTo>
                  <a:lnTo>
                    <a:pt x="781" y="1843"/>
                  </a:lnTo>
                  <a:lnTo>
                    <a:pt x="781" y="1843"/>
                  </a:lnTo>
                  <a:lnTo>
                    <a:pt x="812" y="1843"/>
                  </a:lnTo>
                  <a:lnTo>
                    <a:pt x="812" y="1843"/>
                  </a:lnTo>
                  <a:lnTo>
                    <a:pt x="812" y="1905"/>
                  </a:lnTo>
                  <a:lnTo>
                    <a:pt x="844" y="1905"/>
                  </a:lnTo>
                  <a:lnTo>
                    <a:pt x="844" y="1937"/>
                  </a:lnTo>
                  <a:lnTo>
                    <a:pt x="844" y="1968"/>
                  </a:lnTo>
                  <a:lnTo>
                    <a:pt x="875" y="1999"/>
                  </a:lnTo>
                  <a:lnTo>
                    <a:pt x="875" y="1999"/>
                  </a:lnTo>
                  <a:lnTo>
                    <a:pt x="875" y="1999"/>
                  </a:lnTo>
                  <a:lnTo>
                    <a:pt x="906" y="1999"/>
                  </a:lnTo>
                  <a:lnTo>
                    <a:pt x="906" y="1999"/>
                  </a:lnTo>
                  <a:lnTo>
                    <a:pt x="906" y="1999"/>
                  </a:lnTo>
                  <a:lnTo>
                    <a:pt x="937" y="1999"/>
                  </a:lnTo>
                  <a:lnTo>
                    <a:pt x="937" y="1968"/>
                  </a:lnTo>
                  <a:lnTo>
                    <a:pt x="937" y="1968"/>
                  </a:lnTo>
                  <a:lnTo>
                    <a:pt x="906" y="1937"/>
                  </a:lnTo>
                  <a:lnTo>
                    <a:pt x="906" y="1905"/>
                  </a:lnTo>
                  <a:lnTo>
                    <a:pt x="937" y="1905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69" y="1874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1000" y="1937"/>
                  </a:lnTo>
                  <a:lnTo>
                    <a:pt x="1000" y="1937"/>
                  </a:lnTo>
                  <a:lnTo>
                    <a:pt x="1000" y="1968"/>
                  </a:lnTo>
                  <a:lnTo>
                    <a:pt x="1031" y="1999"/>
                  </a:lnTo>
                  <a:lnTo>
                    <a:pt x="1031" y="2030"/>
                  </a:lnTo>
                  <a:lnTo>
                    <a:pt x="1031" y="2030"/>
                  </a:lnTo>
                  <a:lnTo>
                    <a:pt x="1031" y="2062"/>
                  </a:lnTo>
                  <a:lnTo>
                    <a:pt x="1062" y="2062"/>
                  </a:lnTo>
                  <a:lnTo>
                    <a:pt x="1062" y="2062"/>
                  </a:lnTo>
                  <a:lnTo>
                    <a:pt x="1062" y="2062"/>
                  </a:lnTo>
                  <a:lnTo>
                    <a:pt x="1094" y="2062"/>
                  </a:lnTo>
                  <a:lnTo>
                    <a:pt x="1094" y="2062"/>
                  </a:lnTo>
                  <a:lnTo>
                    <a:pt x="1062" y="2030"/>
                  </a:lnTo>
                  <a:lnTo>
                    <a:pt x="1062" y="2030"/>
                  </a:lnTo>
                  <a:lnTo>
                    <a:pt x="1094" y="2030"/>
                  </a:lnTo>
                  <a:lnTo>
                    <a:pt x="1125" y="2030"/>
                  </a:lnTo>
                  <a:lnTo>
                    <a:pt x="1125" y="2030"/>
                  </a:lnTo>
                  <a:lnTo>
                    <a:pt x="1156" y="2030"/>
                  </a:lnTo>
                  <a:lnTo>
                    <a:pt x="1156" y="2030"/>
                  </a:lnTo>
                  <a:lnTo>
                    <a:pt x="1187" y="2030"/>
                  </a:lnTo>
                  <a:lnTo>
                    <a:pt x="1187" y="2030"/>
                  </a:lnTo>
                  <a:lnTo>
                    <a:pt x="1187" y="2030"/>
                  </a:lnTo>
                  <a:lnTo>
                    <a:pt x="1187" y="1999"/>
                  </a:lnTo>
                  <a:lnTo>
                    <a:pt x="1219" y="1999"/>
                  </a:lnTo>
                  <a:lnTo>
                    <a:pt x="1219" y="1999"/>
                  </a:lnTo>
                  <a:lnTo>
                    <a:pt x="1219" y="1999"/>
                  </a:lnTo>
                  <a:lnTo>
                    <a:pt x="1219" y="1968"/>
                  </a:lnTo>
                  <a:lnTo>
                    <a:pt x="1219" y="1968"/>
                  </a:lnTo>
                  <a:lnTo>
                    <a:pt x="1219" y="1968"/>
                  </a:lnTo>
                  <a:lnTo>
                    <a:pt x="1250" y="1937"/>
                  </a:lnTo>
                  <a:lnTo>
                    <a:pt x="1281" y="1937"/>
                  </a:lnTo>
                  <a:lnTo>
                    <a:pt x="1281" y="1937"/>
                  </a:lnTo>
                  <a:lnTo>
                    <a:pt x="1312" y="1937"/>
                  </a:lnTo>
                  <a:lnTo>
                    <a:pt x="1375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99"/>
                  </a:lnTo>
                  <a:lnTo>
                    <a:pt x="1437" y="1999"/>
                  </a:lnTo>
                  <a:lnTo>
                    <a:pt x="1469" y="1999"/>
                  </a:lnTo>
                  <a:lnTo>
                    <a:pt x="1469" y="1937"/>
                  </a:lnTo>
                  <a:lnTo>
                    <a:pt x="1469" y="1937"/>
                  </a:lnTo>
                  <a:lnTo>
                    <a:pt x="1469" y="1937"/>
                  </a:lnTo>
                  <a:lnTo>
                    <a:pt x="1437" y="1905"/>
                  </a:lnTo>
                  <a:lnTo>
                    <a:pt x="1437" y="1905"/>
                  </a:lnTo>
                  <a:lnTo>
                    <a:pt x="1406" y="1843"/>
                  </a:lnTo>
                  <a:lnTo>
                    <a:pt x="1406" y="1843"/>
                  </a:lnTo>
                  <a:lnTo>
                    <a:pt x="1437" y="1843"/>
                  </a:lnTo>
                  <a:lnTo>
                    <a:pt x="1437" y="1812"/>
                  </a:lnTo>
                  <a:lnTo>
                    <a:pt x="1406" y="1780"/>
                  </a:lnTo>
                  <a:lnTo>
                    <a:pt x="1344" y="1749"/>
                  </a:lnTo>
                  <a:lnTo>
                    <a:pt x="1344" y="1718"/>
                  </a:lnTo>
                  <a:lnTo>
                    <a:pt x="1312" y="1687"/>
                  </a:lnTo>
                  <a:lnTo>
                    <a:pt x="1312" y="1655"/>
                  </a:lnTo>
                  <a:lnTo>
                    <a:pt x="1344" y="1655"/>
                  </a:lnTo>
                  <a:lnTo>
                    <a:pt x="1344" y="1655"/>
                  </a:lnTo>
                  <a:lnTo>
                    <a:pt x="1312" y="1593"/>
                  </a:lnTo>
                  <a:lnTo>
                    <a:pt x="1312" y="1593"/>
                  </a:lnTo>
                  <a:lnTo>
                    <a:pt x="1312" y="1562"/>
                  </a:lnTo>
                  <a:lnTo>
                    <a:pt x="1344" y="1562"/>
                  </a:lnTo>
                  <a:lnTo>
                    <a:pt x="1344" y="1562"/>
                  </a:lnTo>
                  <a:lnTo>
                    <a:pt x="1375" y="1562"/>
                  </a:lnTo>
                  <a:lnTo>
                    <a:pt x="1375" y="1593"/>
                  </a:lnTo>
                  <a:lnTo>
                    <a:pt x="1375" y="1593"/>
                  </a:lnTo>
                  <a:lnTo>
                    <a:pt x="1406" y="1624"/>
                  </a:lnTo>
                  <a:lnTo>
                    <a:pt x="1406" y="1624"/>
                  </a:lnTo>
                  <a:lnTo>
                    <a:pt x="1406" y="1624"/>
                  </a:lnTo>
                  <a:lnTo>
                    <a:pt x="1437" y="1624"/>
                  </a:lnTo>
                  <a:lnTo>
                    <a:pt x="1469" y="1624"/>
                  </a:lnTo>
                  <a:lnTo>
                    <a:pt x="1437" y="1655"/>
                  </a:lnTo>
                  <a:lnTo>
                    <a:pt x="1406" y="1687"/>
                  </a:lnTo>
                  <a:lnTo>
                    <a:pt x="1406" y="1687"/>
                  </a:lnTo>
                  <a:lnTo>
                    <a:pt x="1375" y="1718"/>
                  </a:lnTo>
                  <a:lnTo>
                    <a:pt x="1375" y="1718"/>
                  </a:lnTo>
                  <a:lnTo>
                    <a:pt x="1375" y="1749"/>
                  </a:lnTo>
                  <a:lnTo>
                    <a:pt x="1375" y="1749"/>
                  </a:lnTo>
                  <a:lnTo>
                    <a:pt x="1375" y="1749"/>
                  </a:lnTo>
                  <a:lnTo>
                    <a:pt x="1406" y="1749"/>
                  </a:lnTo>
                  <a:lnTo>
                    <a:pt x="1406" y="1749"/>
                  </a:lnTo>
                  <a:lnTo>
                    <a:pt x="1437" y="1749"/>
                  </a:lnTo>
                  <a:lnTo>
                    <a:pt x="1437" y="1749"/>
                  </a:lnTo>
                  <a:lnTo>
                    <a:pt x="1469" y="1749"/>
                  </a:lnTo>
                  <a:lnTo>
                    <a:pt x="1500" y="1780"/>
                  </a:lnTo>
                  <a:lnTo>
                    <a:pt x="1500" y="1780"/>
                  </a:lnTo>
                  <a:lnTo>
                    <a:pt x="1531" y="1780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31" y="1812"/>
                  </a:lnTo>
                  <a:lnTo>
                    <a:pt x="1594" y="1749"/>
                  </a:lnTo>
                  <a:lnTo>
                    <a:pt x="1656" y="1718"/>
                  </a:lnTo>
                  <a:lnTo>
                    <a:pt x="1719" y="1655"/>
                  </a:lnTo>
                  <a:lnTo>
                    <a:pt x="1781" y="1624"/>
                  </a:lnTo>
                  <a:lnTo>
                    <a:pt x="1844" y="1562"/>
                  </a:lnTo>
                  <a:lnTo>
                    <a:pt x="1906" y="1499"/>
                  </a:lnTo>
                  <a:lnTo>
                    <a:pt x="1969" y="1468"/>
                  </a:lnTo>
                  <a:lnTo>
                    <a:pt x="2031" y="1405"/>
                  </a:lnTo>
                  <a:lnTo>
                    <a:pt x="2094" y="1374"/>
                  </a:lnTo>
                  <a:lnTo>
                    <a:pt x="2156" y="1312"/>
                  </a:lnTo>
                  <a:lnTo>
                    <a:pt x="2219" y="1249"/>
                  </a:lnTo>
                  <a:lnTo>
                    <a:pt x="2281" y="1218"/>
                  </a:lnTo>
                  <a:lnTo>
                    <a:pt x="2312" y="1155"/>
                  </a:lnTo>
                  <a:lnTo>
                    <a:pt x="2375" y="1093"/>
                  </a:lnTo>
                  <a:lnTo>
                    <a:pt x="2437" y="1062"/>
                  </a:lnTo>
                  <a:lnTo>
                    <a:pt x="2500" y="999"/>
                  </a:lnTo>
                  <a:lnTo>
                    <a:pt x="2562" y="1062"/>
                  </a:lnTo>
                  <a:lnTo>
                    <a:pt x="2594" y="1124"/>
                  </a:lnTo>
                  <a:lnTo>
                    <a:pt x="2594" y="1124"/>
                  </a:lnTo>
                  <a:lnTo>
                    <a:pt x="2625" y="1093"/>
                  </a:lnTo>
                  <a:lnTo>
                    <a:pt x="2625" y="1093"/>
                  </a:lnTo>
                  <a:lnTo>
                    <a:pt x="2625" y="999"/>
                  </a:lnTo>
                  <a:lnTo>
                    <a:pt x="2656" y="937"/>
                  </a:lnTo>
                  <a:lnTo>
                    <a:pt x="2656" y="874"/>
                  </a:lnTo>
                  <a:lnTo>
                    <a:pt x="2656" y="7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6707222" y="2569122"/>
              <a:ext cx="1633462" cy="1654984"/>
            </a:xfrm>
            <a:custGeom>
              <a:avLst/>
              <a:gdLst>
                <a:gd name="T0" fmla="*/ 3937 w 4626"/>
                <a:gd name="T1" fmla="*/ 2593 h 4688"/>
                <a:gd name="T2" fmla="*/ 3187 w 4626"/>
                <a:gd name="T3" fmla="*/ 3343 h 4688"/>
                <a:gd name="T4" fmla="*/ 2781 w 4626"/>
                <a:gd name="T5" fmla="*/ 4155 h 4688"/>
                <a:gd name="T6" fmla="*/ 2906 w 4626"/>
                <a:gd name="T7" fmla="*/ 4437 h 4688"/>
                <a:gd name="T8" fmla="*/ 3281 w 4626"/>
                <a:gd name="T9" fmla="*/ 4124 h 4688"/>
                <a:gd name="T10" fmla="*/ 3250 w 4626"/>
                <a:gd name="T11" fmla="*/ 3655 h 4688"/>
                <a:gd name="T12" fmla="*/ 3406 w 4626"/>
                <a:gd name="T13" fmla="*/ 3249 h 4688"/>
                <a:gd name="T14" fmla="*/ 3750 w 4626"/>
                <a:gd name="T15" fmla="*/ 2968 h 4688"/>
                <a:gd name="T16" fmla="*/ 4594 w 4626"/>
                <a:gd name="T17" fmla="*/ 2593 h 4688"/>
                <a:gd name="T18" fmla="*/ 4156 w 4626"/>
                <a:gd name="T19" fmla="*/ 1312 h 4688"/>
                <a:gd name="T20" fmla="*/ 3437 w 4626"/>
                <a:gd name="T21" fmla="*/ 1749 h 4688"/>
                <a:gd name="T22" fmla="*/ 3344 w 4626"/>
                <a:gd name="T23" fmla="*/ 1562 h 4688"/>
                <a:gd name="T24" fmla="*/ 3469 w 4626"/>
                <a:gd name="T25" fmla="*/ 1937 h 4688"/>
                <a:gd name="T26" fmla="*/ 3187 w 4626"/>
                <a:gd name="T27" fmla="*/ 1999 h 4688"/>
                <a:gd name="T28" fmla="*/ 3000 w 4626"/>
                <a:gd name="T29" fmla="*/ 1968 h 4688"/>
                <a:gd name="T30" fmla="*/ 2906 w 4626"/>
                <a:gd name="T31" fmla="*/ 1999 h 4688"/>
                <a:gd name="T32" fmla="*/ 2625 w 4626"/>
                <a:gd name="T33" fmla="*/ 1780 h 4688"/>
                <a:gd name="T34" fmla="*/ 2562 w 4626"/>
                <a:gd name="T35" fmla="*/ 1562 h 4688"/>
                <a:gd name="T36" fmla="*/ 2531 w 4626"/>
                <a:gd name="T37" fmla="*/ 1374 h 4688"/>
                <a:gd name="T38" fmla="*/ 3062 w 4626"/>
                <a:gd name="T39" fmla="*/ 1124 h 4688"/>
                <a:gd name="T40" fmla="*/ 2875 w 4626"/>
                <a:gd name="T41" fmla="*/ 905 h 4688"/>
                <a:gd name="T42" fmla="*/ 2687 w 4626"/>
                <a:gd name="T43" fmla="*/ 780 h 4688"/>
                <a:gd name="T44" fmla="*/ 2594 w 4626"/>
                <a:gd name="T45" fmla="*/ 499 h 4688"/>
                <a:gd name="T46" fmla="*/ 2437 w 4626"/>
                <a:gd name="T47" fmla="*/ 344 h 4688"/>
                <a:gd name="T48" fmla="*/ 2344 w 4626"/>
                <a:gd name="T49" fmla="*/ 313 h 4688"/>
                <a:gd name="T50" fmla="*/ 2187 w 4626"/>
                <a:gd name="T51" fmla="*/ 188 h 4688"/>
                <a:gd name="T52" fmla="*/ 2031 w 4626"/>
                <a:gd name="T53" fmla="*/ 31 h 4688"/>
                <a:gd name="T54" fmla="*/ 2031 w 4626"/>
                <a:gd name="T55" fmla="*/ 156 h 4688"/>
                <a:gd name="T56" fmla="*/ 2094 w 4626"/>
                <a:gd name="T57" fmla="*/ 313 h 4688"/>
                <a:gd name="T58" fmla="*/ 2094 w 4626"/>
                <a:gd name="T59" fmla="*/ 405 h 4688"/>
                <a:gd name="T60" fmla="*/ 2062 w 4626"/>
                <a:gd name="T61" fmla="*/ 499 h 4688"/>
                <a:gd name="T62" fmla="*/ 1937 w 4626"/>
                <a:gd name="T63" fmla="*/ 749 h 4688"/>
                <a:gd name="T64" fmla="*/ 1812 w 4626"/>
                <a:gd name="T65" fmla="*/ 968 h 4688"/>
                <a:gd name="T66" fmla="*/ 1656 w 4626"/>
                <a:gd name="T67" fmla="*/ 718 h 4688"/>
                <a:gd name="T68" fmla="*/ 1594 w 4626"/>
                <a:gd name="T69" fmla="*/ 780 h 4688"/>
                <a:gd name="T70" fmla="*/ 1437 w 4626"/>
                <a:gd name="T71" fmla="*/ 530 h 4688"/>
                <a:gd name="T72" fmla="*/ 1344 w 4626"/>
                <a:gd name="T73" fmla="*/ 344 h 4688"/>
                <a:gd name="T74" fmla="*/ 1219 w 4626"/>
                <a:gd name="T75" fmla="*/ 281 h 4688"/>
                <a:gd name="T76" fmla="*/ 937 w 4626"/>
                <a:gd name="T77" fmla="*/ 250 h 4688"/>
                <a:gd name="T78" fmla="*/ 781 w 4626"/>
                <a:gd name="T79" fmla="*/ 250 h 4688"/>
                <a:gd name="T80" fmla="*/ 531 w 4626"/>
                <a:gd name="T81" fmla="*/ 188 h 4688"/>
                <a:gd name="T82" fmla="*/ 94 w 4626"/>
                <a:gd name="T83" fmla="*/ 344 h 4688"/>
                <a:gd name="T84" fmla="*/ 187 w 4626"/>
                <a:gd name="T85" fmla="*/ 749 h 4688"/>
                <a:gd name="T86" fmla="*/ 281 w 4626"/>
                <a:gd name="T87" fmla="*/ 937 h 4688"/>
                <a:gd name="T88" fmla="*/ 344 w 4626"/>
                <a:gd name="T89" fmla="*/ 1155 h 4688"/>
                <a:gd name="T90" fmla="*/ 469 w 4626"/>
                <a:gd name="T91" fmla="*/ 1499 h 4688"/>
                <a:gd name="T92" fmla="*/ 875 w 4626"/>
                <a:gd name="T93" fmla="*/ 2155 h 4688"/>
                <a:gd name="T94" fmla="*/ 656 w 4626"/>
                <a:gd name="T95" fmla="*/ 2655 h 4688"/>
                <a:gd name="T96" fmla="*/ 812 w 4626"/>
                <a:gd name="T97" fmla="*/ 2843 h 4688"/>
                <a:gd name="T98" fmla="*/ 969 w 4626"/>
                <a:gd name="T99" fmla="*/ 3218 h 4688"/>
                <a:gd name="T100" fmla="*/ 937 w 4626"/>
                <a:gd name="T101" fmla="*/ 3343 h 4688"/>
                <a:gd name="T102" fmla="*/ 1156 w 4626"/>
                <a:gd name="T103" fmla="*/ 4093 h 4688"/>
                <a:gd name="T104" fmla="*/ 1875 w 4626"/>
                <a:gd name="T105" fmla="*/ 4624 h 4688"/>
                <a:gd name="T106" fmla="*/ 2219 w 4626"/>
                <a:gd name="T107" fmla="*/ 4655 h 4688"/>
                <a:gd name="T108" fmla="*/ 2625 w 4626"/>
                <a:gd name="T109" fmla="*/ 4405 h 4688"/>
                <a:gd name="T110" fmla="*/ 3062 w 4626"/>
                <a:gd name="T111" fmla="*/ 3624 h 4688"/>
                <a:gd name="T112" fmla="*/ 3094 w 4626"/>
                <a:gd name="T113" fmla="*/ 3343 h 4688"/>
                <a:gd name="T114" fmla="*/ 3344 w 4626"/>
                <a:gd name="T115" fmla="*/ 2562 h 4688"/>
                <a:gd name="T116" fmla="*/ 3937 w 4626"/>
                <a:gd name="T117" fmla="*/ 2093 h 4688"/>
                <a:gd name="T118" fmla="*/ 4437 w 4626"/>
                <a:gd name="T119" fmla="*/ 1499 h 4688"/>
                <a:gd name="T120" fmla="*/ 4000 w 4626"/>
                <a:gd name="T121" fmla="*/ 2249 h 4688"/>
                <a:gd name="T122" fmla="*/ 4312 w 4626"/>
                <a:gd name="T123" fmla="*/ 2187 h 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26" h="4688">
                  <a:moveTo>
                    <a:pt x="2656" y="4405"/>
                  </a:moveTo>
                  <a:lnTo>
                    <a:pt x="2687" y="4374"/>
                  </a:lnTo>
                  <a:lnTo>
                    <a:pt x="2656" y="4374"/>
                  </a:lnTo>
                  <a:lnTo>
                    <a:pt x="2625" y="4405"/>
                  </a:lnTo>
                  <a:lnTo>
                    <a:pt x="2656" y="4405"/>
                  </a:lnTo>
                  <a:close/>
                  <a:moveTo>
                    <a:pt x="2625" y="4468"/>
                  </a:moveTo>
                  <a:lnTo>
                    <a:pt x="2656" y="4437"/>
                  </a:lnTo>
                  <a:lnTo>
                    <a:pt x="2687" y="4437"/>
                  </a:lnTo>
                  <a:lnTo>
                    <a:pt x="2719" y="4405"/>
                  </a:lnTo>
                  <a:lnTo>
                    <a:pt x="2719" y="4405"/>
                  </a:lnTo>
                  <a:lnTo>
                    <a:pt x="2687" y="4405"/>
                  </a:lnTo>
                  <a:lnTo>
                    <a:pt x="2687" y="4343"/>
                  </a:lnTo>
                  <a:lnTo>
                    <a:pt x="2687" y="4343"/>
                  </a:lnTo>
                  <a:lnTo>
                    <a:pt x="2656" y="4405"/>
                  </a:lnTo>
                  <a:lnTo>
                    <a:pt x="2625" y="4437"/>
                  </a:lnTo>
                  <a:lnTo>
                    <a:pt x="2625" y="4468"/>
                  </a:lnTo>
                  <a:close/>
                  <a:moveTo>
                    <a:pt x="3969" y="2624"/>
                  </a:moveTo>
                  <a:lnTo>
                    <a:pt x="3937" y="2624"/>
                  </a:lnTo>
                  <a:lnTo>
                    <a:pt x="3906" y="2624"/>
                  </a:lnTo>
                  <a:lnTo>
                    <a:pt x="3937" y="2593"/>
                  </a:lnTo>
                  <a:lnTo>
                    <a:pt x="3969" y="2593"/>
                  </a:lnTo>
                  <a:lnTo>
                    <a:pt x="3937" y="2562"/>
                  </a:lnTo>
                  <a:lnTo>
                    <a:pt x="3937" y="2562"/>
                  </a:lnTo>
                  <a:lnTo>
                    <a:pt x="3844" y="2562"/>
                  </a:lnTo>
                  <a:lnTo>
                    <a:pt x="3781" y="2562"/>
                  </a:lnTo>
                  <a:lnTo>
                    <a:pt x="3687" y="2624"/>
                  </a:lnTo>
                  <a:lnTo>
                    <a:pt x="3656" y="2655"/>
                  </a:lnTo>
                  <a:lnTo>
                    <a:pt x="3625" y="2687"/>
                  </a:lnTo>
                  <a:lnTo>
                    <a:pt x="3562" y="2718"/>
                  </a:lnTo>
                  <a:lnTo>
                    <a:pt x="3500" y="2812"/>
                  </a:lnTo>
                  <a:lnTo>
                    <a:pt x="3437" y="2905"/>
                  </a:lnTo>
                  <a:lnTo>
                    <a:pt x="3375" y="2968"/>
                  </a:lnTo>
                  <a:lnTo>
                    <a:pt x="3344" y="3030"/>
                  </a:lnTo>
                  <a:lnTo>
                    <a:pt x="3281" y="3093"/>
                  </a:lnTo>
                  <a:lnTo>
                    <a:pt x="3281" y="3124"/>
                  </a:lnTo>
                  <a:lnTo>
                    <a:pt x="3250" y="3155"/>
                  </a:lnTo>
                  <a:lnTo>
                    <a:pt x="3250" y="3218"/>
                  </a:lnTo>
                  <a:lnTo>
                    <a:pt x="3219" y="3218"/>
                  </a:lnTo>
                  <a:lnTo>
                    <a:pt x="3219" y="3249"/>
                  </a:lnTo>
                  <a:lnTo>
                    <a:pt x="3187" y="3343"/>
                  </a:lnTo>
                  <a:lnTo>
                    <a:pt x="3156" y="3374"/>
                  </a:lnTo>
                  <a:lnTo>
                    <a:pt x="3156" y="3437"/>
                  </a:lnTo>
                  <a:lnTo>
                    <a:pt x="3156" y="3499"/>
                  </a:lnTo>
                  <a:lnTo>
                    <a:pt x="3125" y="3562"/>
                  </a:lnTo>
                  <a:lnTo>
                    <a:pt x="3125" y="3593"/>
                  </a:lnTo>
                  <a:lnTo>
                    <a:pt x="3125" y="3624"/>
                  </a:lnTo>
                  <a:lnTo>
                    <a:pt x="3094" y="3687"/>
                  </a:lnTo>
                  <a:lnTo>
                    <a:pt x="3094" y="3718"/>
                  </a:lnTo>
                  <a:lnTo>
                    <a:pt x="3031" y="3812"/>
                  </a:lnTo>
                  <a:lnTo>
                    <a:pt x="3000" y="3843"/>
                  </a:lnTo>
                  <a:lnTo>
                    <a:pt x="3000" y="3874"/>
                  </a:lnTo>
                  <a:lnTo>
                    <a:pt x="2969" y="3905"/>
                  </a:lnTo>
                  <a:lnTo>
                    <a:pt x="2937" y="3937"/>
                  </a:lnTo>
                  <a:lnTo>
                    <a:pt x="2875" y="3968"/>
                  </a:lnTo>
                  <a:lnTo>
                    <a:pt x="2844" y="3999"/>
                  </a:lnTo>
                  <a:lnTo>
                    <a:pt x="2844" y="4030"/>
                  </a:lnTo>
                  <a:lnTo>
                    <a:pt x="2844" y="4030"/>
                  </a:lnTo>
                  <a:lnTo>
                    <a:pt x="2812" y="4062"/>
                  </a:lnTo>
                  <a:lnTo>
                    <a:pt x="2812" y="4093"/>
                  </a:lnTo>
                  <a:lnTo>
                    <a:pt x="2781" y="4155"/>
                  </a:lnTo>
                  <a:lnTo>
                    <a:pt x="2750" y="4187"/>
                  </a:lnTo>
                  <a:lnTo>
                    <a:pt x="2719" y="4249"/>
                  </a:lnTo>
                  <a:lnTo>
                    <a:pt x="2719" y="4280"/>
                  </a:lnTo>
                  <a:lnTo>
                    <a:pt x="2719" y="4312"/>
                  </a:lnTo>
                  <a:lnTo>
                    <a:pt x="2719" y="4374"/>
                  </a:lnTo>
                  <a:lnTo>
                    <a:pt x="2719" y="4374"/>
                  </a:lnTo>
                  <a:lnTo>
                    <a:pt x="2719" y="4405"/>
                  </a:lnTo>
                  <a:lnTo>
                    <a:pt x="2719" y="4437"/>
                  </a:lnTo>
                  <a:lnTo>
                    <a:pt x="2687" y="4437"/>
                  </a:lnTo>
                  <a:lnTo>
                    <a:pt x="2625" y="4530"/>
                  </a:lnTo>
                  <a:lnTo>
                    <a:pt x="2594" y="4562"/>
                  </a:lnTo>
                  <a:lnTo>
                    <a:pt x="2562" y="4624"/>
                  </a:lnTo>
                  <a:lnTo>
                    <a:pt x="2531" y="4655"/>
                  </a:lnTo>
                  <a:lnTo>
                    <a:pt x="2531" y="4624"/>
                  </a:lnTo>
                  <a:lnTo>
                    <a:pt x="2594" y="4624"/>
                  </a:lnTo>
                  <a:lnTo>
                    <a:pt x="2656" y="4562"/>
                  </a:lnTo>
                  <a:lnTo>
                    <a:pt x="2750" y="4530"/>
                  </a:lnTo>
                  <a:lnTo>
                    <a:pt x="2812" y="4499"/>
                  </a:lnTo>
                  <a:lnTo>
                    <a:pt x="2844" y="4499"/>
                  </a:lnTo>
                  <a:lnTo>
                    <a:pt x="2906" y="4437"/>
                  </a:lnTo>
                  <a:lnTo>
                    <a:pt x="3000" y="4405"/>
                  </a:lnTo>
                  <a:lnTo>
                    <a:pt x="3094" y="4343"/>
                  </a:lnTo>
                  <a:lnTo>
                    <a:pt x="3156" y="4312"/>
                  </a:lnTo>
                  <a:lnTo>
                    <a:pt x="3156" y="4249"/>
                  </a:lnTo>
                  <a:lnTo>
                    <a:pt x="3156" y="4218"/>
                  </a:lnTo>
                  <a:lnTo>
                    <a:pt x="3187" y="4218"/>
                  </a:lnTo>
                  <a:lnTo>
                    <a:pt x="3219" y="4218"/>
                  </a:lnTo>
                  <a:lnTo>
                    <a:pt x="3219" y="4187"/>
                  </a:lnTo>
                  <a:lnTo>
                    <a:pt x="3219" y="4187"/>
                  </a:lnTo>
                  <a:lnTo>
                    <a:pt x="3219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55"/>
                  </a:lnTo>
                  <a:lnTo>
                    <a:pt x="3250" y="4155"/>
                  </a:lnTo>
                  <a:lnTo>
                    <a:pt x="3250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093"/>
                  </a:lnTo>
                  <a:lnTo>
                    <a:pt x="3250" y="4093"/>
                  </a:lnTo>
                  <a:lnTo>
                    <a:pt x="3281" y="4062"/>
                  </a:lnTo>
                  <a:lnTo>
                    <a:pt x="3281" y="4030"/>
                  </a:lnTo>
                  <a:lnTo>
                    <a:pt x="3281" y="4030"/>
                  </a:lnTo>
                  <a:lnTo>
                    <a:pt x="3281" y="3999"/>
                  </a:lnTo>
                  <a:lnTo>
                    <a:pt x="3281" y="3968"/>
                  </a:lnTo>
                  <a:lnTo>
                    <a:pt x="3281" y="3968"/>
                  </a:lnTo>
                  <a:lnTo>
                    <a:pt x="3281" y="3968"/>
                  </a:lnTo>
                  <a:lnTo>
                    <a:pt x="3281" y="3937"/>
                  </a:lnTo>
                  <a:lnTo>
                    <a:pt x="3281" y="3937"/>
                  </a:lnTo>
                  <a:lnTo>
                    <a:pt x="3250" y="3905"/>
                  </a:lnTo>
                  <a:lnTo>
                    <a:pt x="3250" y="3874"/>
                  </a:lnTo>
                  <a:lnTo>
                    <a:pt x="3250" y="3843"/>
                  </a:lnTo>
                  <a:lnTo>
                    <a:pt x="3250" y="3812"/>
                  </a:lnTo>
                  <a:lnTo>
                    <a:pt x="3250" y="3780"/>
                  </a:lnTo>
                  <a:lnTo>
                    <a:pt x="3250" y="3749"/>
                  </a:lnTo>
                  <a:lnTo>
                    <a:pt x="3250" y="3687"/>
                  </a:lnTo>
                  <a:lnTo>
                    <a:pt x="3250" y="3655"/>
                  </a:lnTo>
                  <a:lnTo>
                    <a:pt x="3250" y="3624"/>
                  </a:lnTo>
                  <a:lnTo>
                    <a:pt x="3250" y="3562"/>
                  </a:lnTo>
                  <a:lnTo>
                    <a:pt x="3281" y="3530"/>
                  </a:lnTo>
                  <a:lnTo>
                    <a:pt x="3281" y="3499"/>
                  </a:lnTo>
                  <a:lnTo>
                    <a:pt x="3281" y="3468"/>
                  </a:lnTo>
                  <a:lnTo>
                    <a:pt x="3281" y="3468"/>
                  </a:lnTo>
                  <a:lnTo>
                    <a:pt x="3312" y="3468"/>
                  </a:lnTo>
                  <a:lnTo>
                    <a:pt x="3312" y="3499"/>
                  </a:lnTo>
                  <a:lnTo>
                    <a:pt x="3344" y="3499"/>
                  </a:lnTo>
                  <a:lnTo>
                    <a:pt x="3406" y="3437"/>
                  </a:lnTo>
                  <a:lnTo>
                    <a:pt x="3406" y="3405"/>
                  </a:lnTo>
                  <a:lnTo>
                    <a:pt x="3406" y="3374"/>
                  </a:lnTo>
                  <a:lnTo>
                    <a:pt x="3406" y="3374"/>
                  </a:lnTo>
                  <a:lnTo>
                    <a:pt x="3406" y="3343"/>
                  </a:lnTo>
                  <a:lnTo>
                    <a:pt x="3406" y="3343"/>
                  </a:lnTo>
                  <a:lnTo>
                    <a:pt x="3375" y="3312"/>
                  </a:lnTo>
                  <a:lnTo>
                    <a:pt x="3375" y="3312"/>
                  </a:lnTo>
                  <a:lnTo>
                    <a:pt x="3375" y="3280"/>
                  </a:lnTo>
                  <a:lnTo>
                    <a:pt x="3375" y="3249"/>
                  </a:lnTo>
                  <a:lnTo>
                    <a:pt x="3406" y="3249"/>
                  </a:lnTo>
                  <a:lnTo>
                    <a:pt x="3406" y="3218"/>
                  </a:lnTo>
                  <a:lnTo>
                    <a:pt x="3406" y="3218"/>
                  </a:lnTo>
                  <a:lnTo>
                    <a:pt x="3437" y="3218"/>
                  </a:lnTo>
                  <a:lnTo>
                    <a:pt x="3469" y="3187"/>
                  </a:lnTo>
                  <a:lnTo>
                    <a:pt x="3500" y="3187"/>
                  </a:lnTo>
                  <a:lnTo>
                    <a:pt x="3500" y="3187"/>
                  </a:lnTo>
                  <a:lnTo>
                    <a:pt x="3500" y="3187"/>
                  </a:lnTo>
                  <a:lnTo>
                    <a:pt x="3562" y="3187"/>
                  </a:lnTo>
                  <a:lnTo>
                    <a:pt x="3562" y="3155"/>
                  </a:lnTo>
                  <a:lnTo>
                    <a:pt x="3594" y="3155"/>
                  </a:lnTo>
                  <a:lnTo>
                    <a:pt x="3594" y="3124"/>
                  </a:lnTo>
                  <a:lnTo>
                    <a:pt x="3625" y="3124"/>
                  </a:lnTo>
                  <a:lnTo>
                    <a:pt x="3625" y="3093"/>
                  </a:lnTo>
                  <a:lnTo>
                    <a:pt x="3625" y="3093"/>
                  </a:lnTo>
                  <a:lnTo>
                    <a:pt x="3656" y="3062"/>
                  </a:lnTo>
                  <a:lnTo>
                    <a:pt x="3687" y="2999"/>
                  </a:lnTo>
                  <a:lnTo>
                    <a:pt x="3719" y="2999"/>
                  </a:lnTo>
                  <a:lnTo>
                    <a:pt x="3719" y="2999"/>
                  </a:lnTo>
                  <a:lnTo>
                    <a:pt x="3750" y="2968"/>
                  </a:lnTo>
                  <a:lnTo>
                    <a:pt x="3750" y="2968"/>
                  </a:lnTo>
                  <a:lnTo>
                    <a:pt x="3750" y="2937"/>
                  </a:lnTo>
                  <a:lnTo>
                    <a:pt x="3812" y="2937"/>
                  </a:lnTo>
                  <a:lnTo>
                    <a:pt x="3875" y="2905"/>
                  </a:lnTo>
                  <a:lnTo>
                    <a:pt x="3875" y="2905"/>
                  </a:lnTo>
                  <a:lnTo>
                    <a:pt x="3906" y="2905"/>
                  </a:lnTo>
                  <a:lnTo>
                    <a:pt x="3937" y="2843"/>
                  </a:lnTo>
                  <a:lnTo>
                    <a:pt x="3937" y="2812"/>
                  </a:lnTo>
                  <a:lnTo>
                    <a:pt x="3969" y="2812"/>
                  </a:lnTo>
                  <a:lnTo>
                    <a:pt x="3969" y="2780"/>
                  </a:lnTo>
                  <a:lnTo>
                    <a:pt x="3969" y="2749"/>
                  </a:lnTo>
                  <a:lnTo>
                    <a:pt x="3969" y="2749"/>
                  </a:lnTo>
                  <a:lnTo>
                    <a:pt x="4000" y="2687"/>
                  </a:lnTo>
                  <a:lnTo>
                    <a:pt x="4000" y="2655"/>
                  </a:lnTo>
                  <a:lnTo>
                    <a:pt x="3969" y="2624"/>
                  </a:lnTo>
                  <a:close/>
                  <a:moveTo>
                    <a:pt x="4625" y="2624"/>
                  </a:moveTo>
                  <a:lnTo>
                    <a:pt x="4625" y="2624"/>
                  </a:lnTo>
                  <a:lnTo>
                    <a:pt x="4594" y="2624"/>
                  </a:lnTo>
                  <a:lnTo>
                    <a:pt x="4594" y="2624"/>
                  </a:lnTo>
                  <a:lnTo>
                    <a:pt x="4594" y="2593"/>
                  </a:lnTo>
                  <a:lnTo>
                    <a:pt x="4594" y="2593"/>
                  </a:lnTo>
                  <a:lnTo>
                    <a:pt x="4594" y="2562"/>
                  </a:lnTo>
                  <a:lnTo>
                    <a:pt x="4625" y="2530"/>
                  </a:lnTo>
                  <a:lnTo>
                    <a:pt x="4625" y="2499"/>
                  </a:lnTo>
                  <a:lnTo>
                    <a:pt x="4625" y="2499"/>
                  </a:lnTo>
                  <a:lnTo>
                    <a:pt x="4625" y="2499"/>
                  </a:lnTo>
                  <a:lnTo>
                    <a:pt x="4594" y="2499"/>
                  </a:lnTo>
                  <a:lnTo>
                    <a:pt x="4594" y="2530"/>
                  </a:lnTo>
                  <a:lnTo>
                    <a:pt x="4594" y="2593"/>
                  </a:lnTo>
                  <a:lnTo>
                    <a:pt x="4562" y="2593"/>
                  </a:lnTo>
                  <a:lnTo>
                    <a:pt x="4594" y="2655"/>
                  </a:lnTo>
                  <a:lnTo>
                    <a:pt x="4594" y="2655"/>
                  </a:lnTo>
                  <a:lnTo>
                    <a:pt x="4625" y="2624"/>
                  </a:lnTo>
                  <a:close/>
                  <a:moveTo>
                    <a:pt x="4562" y="1062"/>
                  </a:moveTo>
                  <a:lnTo>
                    <a:pt x="4500" y="999"/>
                  </a:lnTo>
                  <a:lnTo>
                    <a:pt x="4437" y="1062"/>
                  </a:lnTo>
                  <a:lnTo>
                    <a:pt x="4375" y="1093"/>
                  </a:lnTo>
                  <a:lnTo>
                    <a:pt x="4312" y="1155"/>
                  </a:lnTo>
                  <a:lnTo>
                    <a:pt x="4281" y="1218"/>
                  </a:lnTo>
                  <a:lnTo>
                    <a:pt x="4219" y="1249"/>
                  </a:lnTo>
                  <a:lnTo>
                    <a:pt x="4156" y="1312"/>
                  </a:lnTo>
                  <a:lnTo>
                    <a:pt x="4094" y="1374"/>
                  </a:lnTo>
                  <a:lnTo>
                    <a:pt x="4031" y="1405"/>
                  </a:lnTo>
                  <a:lnTo>
                    <a:pt x="3969" y="1468"/>
                  </a:lnTo>
                  <a:lnTo>
                    <a:pt x="3906" y="1499"/>
                  </a:lnTo>
                  <a:lnTo>
                    <a:pt x="3844" y="1562"/>
                  </a:lnTo>
                  <a:lnTo>
                    <a:pt x="3781" y="1624"/>
                  </a:lnTo>
                  <a:lnTo>
                    <a:pt x="3719" y="1655"/>
                  </a:lnTo>
                  <a:lnTo>
                    <a:pt x="3656" y="1718"/>
                  </a:lnTo>
                  <a:lnTo>
                    <a:pt x="3594" y="1749"/>
                  </a:lnTo>
                  <a:lnTo>
                    <a:pt x="3531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31" y="1780"/>
                  </a:lnTo>
                  <a:lnTo>
                    <a:pt x="3500" y="1780"/>
                  </a:lnTo>
                  <a:lnTo>
                    <a:pt x="3500" y="1780"/>
                  </a:lnTo>
                  <a:lnTo>
                    <a:pt x="3469" y="1749"/>
                  </a:lnTo>
                  <a:lnTo>
                    <a:pt x="3437" y="1749"/>
                  </a:lnTo>
                  <a:lnTo>
                    <a:pt x="3437" y="1749"/>
                  </a:lnTo>
                  <a:lnTo>
                    <a:pt x="3406" y="1749"/>
                  </a:lnTo>
                  <a:lnTo>
                    <a:pt x="3406" y="1749"/>
                  </a:lnTo>
                  <a:lnTo>
                    <a:pt x="3375" y="1749"/>
                  </a:lnTo>
                  <a:lnTo>
                    <a:pt x="3375" y="1749"/>
                  </a:lnTo>
                  <a:lnTo>
                    <a:pt x="3375" y="1749"/>
                  </a:lnTo>
                  <a:lnTo>
                    <a:pt x="3375" y="1718"/>
                  </a:lnTo>
                  <a:lnTo>
                    <a:pt x="3375" y="1718"/>
                  </a:lnTo>
                  <a:lnTo>
                    <a:pt x="3406" y="1687"/>
                  </a:lnTo>
                  <a:lnTo>
                    <a:pt x="3406" y="1687"/>
                  </a:lnTo>
                  <a:lnTo>
                    <a:pt x="3437" y="1655"/>
                  </a:lnTo>
                  <a:lnTo>
                    <a:pt x="3469" y="1624"/>
                  </a:lnTo>
                  <a:lnTo>
                    <a:pt x="3437" y="1624"/>
                  </a:lnTo>
                  <a:lnTo>
                    <a:pt x="3406" y="1624"/>
                  </a:lnTo>
                  <a:lnTo>
                    <a:pt x="3406" y="1624"/>
                  </a:lnTo>
                  <a:lnTo>
                    <a:pt x="3406" y="1624"/>
                  </a:lnTo>
                  <a:lnTo>
                    <a:pt x="3375" y="1593"/>
                  </a:lnTo>
                  <a:lnTo>
                    <a:pt x="3375" y="1593"/>
                  </a:lnTo>
                  <a:lnTo>
                    <a:pt x="3375" y="1562"/>
                  </a:lnTo>
                  <a:lnTo>
                    <a:pt x="3344" y="1562"/>
                  </a:lnTo>
                  <a:lnTo>
                    <a:pt x="3344" y="1562"/>
                  </a:lnTo>
                  <a:lnTo>
                    <a:pt x="3312" y="1562"/>
                  </a:lnTo>
                  <a:lnTo>
                    <a:pt x="3312" y="1593"/>
                  </a:lnTo>
                  <a:lnTo>
                    <a:pt x="3312" y="1593"/>
                  </a:lnTo>
                  <a:lnTo>
                    <a:pt x="3344" y="1655"/>
                  </a:lnTo>
                  <a:lnTo>
                    <a:pt x="3344" y="1655"/>
                  </a:lnTo>
                  <a:lnTo>
                    <a:pt x="3312" y="1655"/>
                  </a:lnTo>
                  <a:lnTo>
                    <a:pt x="3312" y="1687"/>
                  </a:lnTo>
                  <a:lnTo>
                    <a:pt x="3344" y="1718"/>
                  </a:lnTo>
                  <a:lnTo>
                    <a:pt x="3344" y="1749"/>
                  </a:lnTo>
                  <a:lnTo>
                    <a:pt x="3406" y="1780"/>
                  </a:lnTo>
                  <a:lnTo>
                    <a:pt x="3437" y="1812"/>
                  </a:lnTo>
                  <a:lnTo>
                    <a:pt x="3437" y="1843"/>
                  </a:lnTo>
                  <a:lnTo>
                    <a:pt x="3406" y="1843"/>
                  </a:lnTo>
                  <a:lnTo>
                    <a:pt x="3406" y="1843"/>
                  </a:lnTo>
                  <a:lnTo>
                    <a:pt x="3437" y="1905"/>
                  </a:lnTo>
                  <a:lnTo>
                    <a:pt x="3437" y="1905"/>
                  </a:lnTo>
                  <a:lnTo>
                    <a:pt x="3469" y="1937"/>
                  </a:lnTo>
                  <a:lnTo>
                    <a:pt x="3469" y="1937"/>
                  </a:lnTo>
                  <a:lnTo>
                    <a:pt x="3469" y="1937"/>
                  </a:lnTo>
                  <a:lnTo>
                    <a:pt x="3469" y="1999"/>
                  </a:lnTo>
                  <a:lnTo>
                    <a:pt x="3437" y="1999"/>
                  </a:lnTo>
                  <a:lnTo>
                    <a:pt x="3406" y="1999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375" y="1968"/>
                  </a:lnTo>
                  <a:lnTo>
                    <a:pt x="3312" y="1937"/>
                  </a:lnTo>
                  <a:lnTo>
                    <a:pt x="3281" y="1937"/>
                  </a:lnTo>
                  <a:lnTo>
                    <a:pt x="3281" y="1937"/>
                  </a:lnTo>
                  <a:lnTo>
                    <a:pt x="3250" y="1937"/>
                  </a:lnTo>
                  <a:lnTo>
                    <a:pt x="3219" y="1968"/>
                  </a:lnTo>
                  <a:lnTo>
                    <a:pt x="3219" y="1968"/>
                  </a:lnTo>
                  <a:lnTo>
                    <a:pt x="3219" y="1968"/>
                  </a:lnTo>
                  <a:lnTo>
                    <a:pt x="3219" y="1999"/>
                  </a:lnTo>
                  <a:lnTo>
                    <a:pt x="3219" y="1999"/>
                  </a:lnTo>
                  <a:lnTo>
                    <a:pt x="3219" y="1999"/>
                  </a:lnTo>
                  <a:lnTo>
                    <a:pt x="3187" y="1999"/>
                  </a:lnTo>
                  <a:lnTo>
                    <a:pt x="3187" y="2030"/>
                  </a:lnTo>
                  <a:lnTo>
                    <a:pt x="3187" y="2030"/>
                  </a:lnTo>
                  <a:lnTo>
                    <a:pt x="3187" y="2030"/>
                  </a:lnTo>
                  <a:lnTo>
                    <a:pt x="3156" y="2030"/>
                  </a:lnTo>
                  <a:lnTo>
                    <a:pt x="3156" y="2030"/>
                  </a:lnTo>
                  <a:lnTo>
                    <a:pt x="3125" y="2030"/>
                  </a:lnTo>
                  <a:lnTo>
                    <a:pt x="3125" y="2030"/>
                  </a:lnTo>
                  <a:lnTo>
                    <a:pt x="3094" y="2030"/>
                  </a:lnTo>
                  <a:lnTo>
                    <a:pt x="3062" y="2030"/>
                  </a:lnTo>
                  <a:lnTo>
                    <a:pt x="3062" y="2030"/>
                  </a:lnTo>
                  <a:lnTo>
                    <a:pt x="3094" y="2062"/>
                  </a:lnTo>
                  <a:lnTo>
                    <a:pt x="3094" y="2062"/>
                  </a:lnTo>
                  <a:lnTo>
                    <a:pt x="3062" y="2062"/>
                  </a:lnTo>
                  <a:lnTo>
                    <a:pt x="3062" y="2062"/>
                  </a:lnTo>
                  <a:lnTo>
                    <a:pt x="3062" y="2062"/>
                  </a:lnTo>
                  <a:lnTo>
                    <a:pt x="3031" y="2062"/>
                  </a:lnTo>
                  <a:lnTo>
                    <a:pt x="3031" y="2030"/>
                  </a:lnTo>
                  <a:lnTo>
                    <a:pt x="3031" y="2030"/>
                  </a:lnTo>
                  <a:lnTo>
                    <a:pt x="3031" y="1999"/>
                  </a:lnTo>
                  <a:lnTo>
                    <a:pt x="3000" y="1968"/>
                  </a:lnTo>
                  <a:lnTo>
                    <a:pt x="3000" y="1937"/>
                  </a:lnTo>
                  <a:lnTo>
                    <a:pt x="3000" y="1937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905"/>
                  </a:lnTo>
                  <a:lnTo>
                    <a:pt x="2906" y="1905"/>
                  </a:lnTo>
                  <a:lnTo>
                    <a:pt x="2906" y="1937"/>
                  </a:lnTo>
                  <a:lnTo>
                    <a:pt x="2937" y="1968"/>
                  </a:lnTo>
                  <a:lnTo>
                    <a:pt x="2937" y="1968"/>
                  </a:lnTo>
                  <a:lnTo>
                    <a:pt x="2937" y="1999"/>
                  </a:lnTo>
                  <a:lnTo>
                    <a:pt x="2906" y="1999"/>
                  </a:lnTo>
                  <a:lnTo>
                    <a:pt x="2906" y="1999"/>
                  </a:lnTo>
                  <a:lnTo>
                    <a:pt x="2906" y="1999"/>
                  </a:lnTo>
                  <a:lnTo>
                    <a:pt x="2875" y="1999"/>
                  </a:lnTo>
                  <a:lnTo>
                    <a:pt x="2875" y="1999"/>
                  </a:lnTo>
                  <a:lnTo>
                    <a:pt x="2875" y="1999"/>
                  </a:lnTo>
                  <a:lnTo>
                    <a:pt x="2844" y="1968"/>
                  </a:lnTo>
                  <a:lnTo>
                    <a:pt x="2844" y="1937"/>
                  </a:lnTo>
                  <a:lnTo>
                    <a:pt x="2844" y="1905"/>
                  </a:lnTo>
                  <a:lnTo>
                    <a:pt x="2812" y="1905"/>
                  </a:lnTo>
                  <a:lnTo>
                    <a:pt x="2812" y="1843"/>
                  </a:lnTo>
                  <a:lnTo>
                    <a:pt x="2812" y="1843"/>
                  </a:lnTo>
                  <a:lnTo>
                    <a:pt x="2781" y="1843"/>
                  </a:lnTo>
                  <a:lnTo>
                    <a:pt x="2781" y="1843"/>
                  </a:lnTo>
                  <a:lnTo>
                    <a:pt x="2781" y="1843"/>
                  </a:lnTo>
                  <a:lnTo>
                    <a:pt x="2750" y="1843"/>
                  </a:lnTo>
                  <a:lnTo>
                    <a:pt x="2750" y="1843"/>
                  </a:lnTo>
                  <a:lnTo>
                    <a:pt x="2687" y="1843"/>
                  </a:lnTo>
                  <a:lnTo>
                    <a:pt x="2687" y="1843"/>
                  </a:lnTo>
                  <a:lnTo>
                    <a:pt x="2687" y="1843"/>
                  </a:lnTo>
                  <a:lnTo>
                    <a:pt x="2656" y="1812"/>
                  </a:lnTo>
                  <a:lnTo>
                    <a:pt x="2656" y="1812"/>
                  </a:lnTo>
                  <a:lnTo>
                    <a:pt x="2625" y="1780"/>
                  </a:lnTo>
                  <a:lnTo>
                    <a:pt x="2562" y="1780"/>
                  </a:lnTo>
                  <a:lnTo>
                    <a:pt x="2562" y="1749"/>
                  </a:lnTo>
                  <a:lnTo>
                    <a:pt x="2562" y="1749"/>
                  </a:lnTo>
                  <a:lnTo>
                    <a:pt x="2562" y="1749"/>
                  </a:lnTo>
                  <a:lnTo>
                    <a:pt x="2594" y="1687"/>
                  </a:lnTo>
                  <a:lnTo>
                    <a:pt x="2562" y="1687"/>
                  </a:lnTo>
                  <a:lnTo>
                    <a:pt x="2562" y="1687"/>
                  </a:lnTo>
                  <a:lnTo>
                    <a:pt x="2531" y="1655"/>
                  </a:lnTo>
                  <a:lnTo>
                    <a:pt x="2531" y="1655"/>
                  </a:lnTo>
                  <a:lnTo>
                    <a:pt x="2531" y="1655"/>
                  </a:lnTo>
                  <a:lnTo>
                    <a:pt x="2531" y="1624"/>
                  </a:lnTo>
                  <a:lnTo>
                    <a:pt x="2531" y="1624"/>
                  </a:lnTo>
                  <a:lnTo>
                    <a:pt x="2531" y="1624"/>
                  </a:lnTo>
                  <a:lnTo>
                    <a:pt x="2562" y="1624"/>
                  </a:lnTo>
                  <a:lnTo>
                    <a:pt x="2562" y="1624"/>
                  </a:lnTo>
                  <a:lnTo>
                    <a:pt x="2562" y="1593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31" y="1530"/>
                  </a:lnTo>
                  <a:lnTo>
                    <a:pt x="2500" y="1530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68"/>
                  </a:lnTo>
                  <a:lnTo>
                    <a:pt x="2500" y="1468"/>
                  </a:lnTo>
                  <a:lnTo>
                    <a:pt x="2531" y="1499"/>
                  </a:lnTo>
                  <a:lnTo>
                    <a:pt x="2594" y="1499"/>
                  </a:lnTo>
                  <a:lnTo>
                    <a:pt x="2625" y="1499"/>
                  </a:lnTo>
                  <a:lnTo>
                    <a:pt x="2625" y="1468"/>
                  </a:lnTo>
                  <a:lnTo>
                    <a:pt x="2625" y="1468"/>
                  </a:lnTo>
                  <a:lnTo>
                    <a:pt x="2594" y="1437"/>
                  </a:lnTo>
                  <a:lnTo>
                    <a:pt x="2594" y="1437"/>
                  </a:lnTo>
                  <a:lnTo>
                    <a:pt x="2562" y="1405"/>
                  </a:lnTo>
                  <a:lnTo>
                    <a:pt x="2562" y="1405"/>
                  </a:lnTo>
                  <a:lnTo>
                    <a:pt x="2562" y="1405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62" y="1374"/>
                  </a:lnTo>
                  <a:lnTo>
                    <a:pt x="2656" y="1405"/>
                  </a:lnTo>
                  <a:lnTo>
                    <a:pt x="2656" y="1405"/>
                  </a:lnTo>
                  <a:lnTo>
                    <a:pt x="2687" y="1405"/>
                  </a:lnTo>
                  <a:lnTo>
                    <a:pt x="2719" y="1374"/>
                  </a:lnTo>
                  <a:lnTo>
                    <a:pt x="2719" y="1374"/>
                  </a:lnTo>
                  <a:lnTo>
                    <a:pt x="2750" y="1405"/>
                  </a:lnTo>
                  <a:lnTo>
                    <a:pt x="2750" y="1405"/>
                  </a:lnTo>
                  <a:lnTo>
                    <a:pt x="2781" y="1405"/>
                  </a:lnTo>
                  <a:lnTo>
                    <a:pt x="2875" y="1343"/>
                  </a:lnTo>
                  <a:lnTo>
                    <a:pt x="2906" y="1312"/>
                  </a:lnTo>
                  <a:lnTo>
                    <a:pt x="2969" y="1249"/>
                  </a:lnTo>
                  <a:lnTo>
                    <a:pt x="3062" y="1249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94" y="1155"/>
                  </a:lnTo>
                  <a:lnTo>
                    <a:pt x="3062" y="1124"/>
                  </a:lnTo>
                  <a:lnTo>
                    <a:pt x="3062" y="1124"/>
                  </a:lnTo>
                  <a:lnTo>
                    <a:pt x="3062" y="1124"/>
                  </a:lnTo>
                  <a:lnTo>
                    <a:pt x="3031" y="1093"/>
                  </a:lnTo>
                  <a:lnTo>
                    <a:pt x="3031" y="1093"/>
                  </a:lnTo>
                  <a:lnTo>
                    <a:pt x="3031" y="1062"/>
                  </a:lnTo>
                  <a:lnTo>
                    <a:pt x="3031" y="1062"/>
                  </a:lnTo>
                  <a:lnTo>
                    <a:pt x="3062" y="999"/>
                  </a:lnTo>
                  <a:lnTo>
                    <a:pt x="3062" y="999"/>
                  </a:lnTo>
                  <a:lnTo>
                    <a:pt x="3031" y="999"/>
                  </a:lnTo>
                  <a:lnTo>
                    <a:pt x="3031" y="968"/>
                  </a:lnTo>
                  <a:lnTo>
                    <a:pt x="3031" y="968"/>
                  </a:lnTo>
                  <a:lnTo>
                    <a:pt x="3000" y="968"/>
                  </a:lnTo>
                  <a:lnTo>
                    <a:pt x="3000" y="968"/>
                  </a:lnTo>
                  <a:lnTo>
                    <a:pt x="2969" y="968"/>
                  </a:lnTo>
                  <a:lnTo>
                    <a:pt x="2969" y="968"/>
                  </a:lnTo>
                  <a:lnTo>
                    <a:pt x="2937" y="968"/>
                  </a:lnTo>
                  <a:lnTo>
                    <a:pt x="2875" y="937"/>
                  </a:lnTo>
                  <a:lnTo>
                    <a:pt x="2875" y="937"/>
                  </a:lnTo>
                  <a:lnTo>
                    <a:pt x="2875" y="937"/>
                  </a:lnTo>
                  <a:lnTo>
                    <a:pt x="2875" y="905"/>
                  </a:lnTo>
                  <a:lnTo>
                    <a:pt x="2875" y="905"/>
                  </a:lnTo>
                  <a:lnTo>
                    <a:pt x="2875" y="905"/>
                  </a:lnTo>
                  <a:lnTo>
                    <a:pt x="2875" y="874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781" y="905"/>
                  </a:lnTo>
                  <a:lnTo>
                    <a:pt x="2781" y="874"/>
                  </a:lnTo>
                  <a:lnTo>
                    <a:pt x="2781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19" y="874"/>
                  </a:lnTo>
                  <a:lnTo>
                    <a:pt x="2750" y="843"/>
                  </a:lnTo>
                  <a:lnTo>
                    <a:pt x="2750" y="843"/>
                  </a:lnTo>
                  <a:lnTo>
                    <a:pt x="2750" y="812"/>
                  </a:lnTo>
                  <a:lnTo>
                    <a:pt x="2719" y="812"/>
                  </a:lnTo>
                  <a:lnTo>
                    <a:pt x="2687" y="780"/>
                  </a:lnTo>
                  <a:lnTo>
                    <a:pt x="2687" y="780"/>
                  </a:lnTo>
                  <a:lnTo>
                    <a:pt x="2687" y="780"/>
                  </a:lnTo>
                  <a:lnTo>
                    <a:pt x="2687" y="749"/>
                  </a:lnTo>
                  <a:lnTo>
                    <a:pt x="2687" y="749"/>
                  </a:lnTo>
                  <a:lnTo>
                    <a:pt x="2687" y="749"/>
                  </a:lnTo>
                  <a:lnTo>
                    <a:pt x="2687" y="718"/>
                  </a:lnTo>
                  <a:lnTo>
                    <a:pt x="2656" y="687"/>
                  </a:lnTo>
                  <a:lnTo>
                    <a:pt x="2656" y="687"/>
                  </a:lnTo>
                  <a:lnTo>
                    <a:pt x="2656" y="655"/>
                  </a:lnTo>
                  <a:lnTo>
                    <a:pt x="2656" y="624"/>
                  </a:lnTo>
                  <a:lnTo>
                    <a:pt x="2656" y="624"/>
                  </a:lnTo>
                  <a:lnTo>
                    <a:pt x="2625" y="624"/>
                  </a:lnTo>
                  <a:lnTo>
                    <a:pt x="2625" y="624"/>
                  </a:lnTo>
                  <a:lnTo>
                    <a:pt x="2625" y="593"/>
                  </a:lnTo>
                  <a:lnTo>
                    <a:pt x="2594" y="562"/>
                  </a:lnTo>
                  <a:lnTo>
                    <a:pt x="2594" y="562"/>
                  </a:lnTo>
                  <a:lnTo>
                    <a:pt x="2594" y="562"/>
                  </a:lnTo>
                  <a:lnTo>
                    <a:pt x="2594" y="530"/>
                  </a:lnTo>
                  <a:lnTo>
                    <a:pt x="2594" y="499"/>
                  </a:lnTo>
                  <a:lnTo>
                    <a:pt x="2594" y="499"/>
                  </a:lnTo>
                  <a:lnTo>
                    <a:pt x="2594" y="499"/>
                  </a:lnTo>
                  <a:lnTo>
                    <a:pt x="2562" y="530"/>
                  </a:lnTo>
                  <a:lnTo>
                    <a:pt x="2562" y="530"/>
                  </a:lnTo>
                  <a:lnTo>
                    <a:pt x="2562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00" y="530"/>
                  </a:lnTo>
                  <a:lnTo>
                    <a:pt x="2500" y="530"/>
                  </a:lnTo>
                  <a:lnTo>
                    <a:pt x="2500" y="530"/>
                  </a:lnTo>
                  <a:lnTo>
                    <a:pt x="2437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468"/>
                  </a:lnTo>
                  <a:lnTo>
                    <a:pt x="2406" y="468"/>
                  </a:lnTo>
                  <a:lnTo>
                    <a:pt x="2406" y="405"/>
                  </a:lnTo>
                  <a:lnTo>
                    <a:pt x="2406" y="375"/>
                  </a:lnTo>
                  <a:lnTo>
                    <a:pt x="2437" y="375"/>
                  </a:lnTo>
                  <a:lnTo>
                    <a:pt x="2437" y="344"/>
                  </a:lnTo>
                  <a:lnTo>
                    <a:pt x="2406" y="344"/>
                  </a:lnTo>
                  <a:lnTo>
                    <a:pt x="2406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13"/>
                  </a:lnTo>
                  <a:lnTo>
                    <a:pt x="2406" y="281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375" y="250"/>
                  </a:lnTo>
                  <a:lnTo>
                    <a:pt x="2375" y="250"/>
                  </a:lnTo>
                  <a:lnTo>
                    <a:pt x="2344" y="281"/>
                  </a:lnTo>
                  <a:lnTo>
                    <a:pt x="2344" y="313"/>
                  </a:lnTo>
                  <a:lnTo>
                    <a:pt x="2344" y="313"/>
                  </a:lnTo>
                  <a:lnTo>
                    <a:pt x="2312" y="313"/>
                  </a:lnTo>
                  <a:lnTo>
                    <a:pt x="2312" y="313"/>
                  </a:lnTo>
                  <a:lnTo>
                    <a:pt x="2250" y="313"/>
                  </a:lnTo>
                  <a:lnTo>
                    <a:pt x="2219" y="344"/>
                  </a:lnTo>
                  <a:lnTo>
                    <a:pt x="2219" y="344"/>
                  </a:lnTo>
                  <a:lnTo>
                    <a:pt x="2219" y="344"/>
                  </a:lnTo>
                  <a:lnTo>
                    <a:pt x="2219" y="313"/>
                  </a:lnTo>
                  <a:lnTo>
                    <a:pt x="2219" y="313"/>
                  </a:lnTo>
                  <a:lnTo>
                    <a:pt x="2219" y="313"/>
                  </a:lnTo>
                  <a:lnTo>
                    <a:pt x="2250" y="281"/>
                  </a:lnTo>
                  <a:lnTo>
                    <a:pt x="2281" y="281"/>
                  </a:lnTo>
                  <a:lnTo>
                    <a:pt x="2281" y="281"/>
                  </a:lnTo>
                  <a:lnTo>
                    <a:pt x="2250" y="281"/>
                  </a:lnTo>
                  <a:lnTo>
                    <a:pt x="2250" y="281"/>
                  </a:lnTo>
                  <a:lnTo>
                    <a:pt x="2250" y="281"/>
                  </a:lnTo>
                  <a:lnTo>
                    <a:pt x="2219" y="250"/>
                  </a:lnTo>
                  <a:lnTo>
                    <a:pt x="2219" y="250"/>
                  </a:lnTo>
                  <a:lnTo>
                    <a:pt x="2187" y="219"/>
                  </a:lnTo>
                  <a:lnTo>
                    <a:pt x="2187" y="219"/>
                  </a:lnTo>
                  <a:lnTo>
                    <a:pt x="2187" y="188"/>
                  </a:lnTo>
                  <a:lnTo>
                    <a:pt x="2187" y="188"/>
                  </a:lnTo>
                  <a:lnTo>
                    <a:pt x="2187" y="156"/>
                  </a:lnTo>
                  <a:lnTo>
                    <a:pt x="2156" y="156"/>
                  </a:lnTo>
                  <a:lnTo>
                    <a:pt x="2156" y="219"/>
                  </a:lnTo>
                  <a:lnTo>
                    <a:pt x="2125" y="219"/>
                  </a:lnTo>
                  <a:lnTo>
                    <a:pt x="2125" y="188"/>
                  </a:lnTo>
                  <a:lnTo>
                    <a:pt x="2094" y="125"/>
                  </a:lnTo>
                  <a:lnTo>
                    <a:pt x="2062" y="125"/>
                  </a:lnTo>
                  <a:lnTo>
                    <a:pt x="2094" y="94"/>
                  </a:lnTo>
                  <a:lnTo>
                    <a:pt x="2094" y="94"/>
                  </a:lnTo>
                  <a:lnTo>
                    <a:pt x="2062" y="94"/>
                  </a:lnTo>
                  <a:lnTo>
                    <a:pt x="2062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63"/>
                  </a:lnTo>
                  <a:lnTo>
                    <a:pt x="2031" y="63"/>
                  </a:lnTo>
                  <a:lnTo>
                    <a:pt x="2062" y="63"/>
                  </a:lnTo>
                  <a:lnTo>
                    <a:pt x="2031" y="31"/>
                  </a:lnTo>
                  <a:lnTo>
                    <a:pt x="2031" y="31"/>
                  </a:lnTo>
                  <a:lnTo>
                    <a:pt x="2031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31" y="0"/>
                  </a:lnTo>
                  <a:lnTo>
                    <a:pt x="2000" y="0"/>
                  </a:lnTo>
                  <a:lnTo>
                    <a:pt x="2000" y="0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94"/>
                  </a:lnTo>
                  <a:lnTo>
                    <a:pt x="2000" y="125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62" y="156"/>
                  </a:lnTo>
                  <a:lnTo>
                    <a:pt x="2062" y="156"/>
                  </a:lnTo>
                  <a:lnTo>
                    <a:pt x="2031" y="156"/>
                  </a:lnTo>
                  <a:lnTo>
                    <a:pt x="2031" y="188"/>
                  </a:lnTo>
                  <a:lnTo>
                    <a:pt x="2000" y="188"/>
                  </a:lnTo>
                  <a:lnTo>
                    <a:pt x="2000" y="188"/>
                  </a:lnTo>
                  <a:lnTo>
                    <a:pt x="2000" y="188"/>
                  </a:lnTo>
                  <a:lnTo>
                    <a:pt x="2000" y="219"/>
                  </a:lnTo>
                  <a:lnTo>
                    <a:pt x="2031" y="219"/>
                  </a:lnTo>
                  <a:lnTo>
                    <a:pt x="2031" y="250"/>
                  </a:lnTo>
                  <a:lnTo>
                    <a:pt x="2031" y="250"/>
                  </a:lnTo>
                  <a:lnTo>
                    <a:pt x="2062" y="250"/>
                  </a:lnTo>
                  <a:lnTo>
                    <a:pt x="2062" y="250"/>
                  </a:lnTo>
                  <a:lnTo>
                    <a:pt x="2094" y="250"/>
                  </a:lnTo>
                  <a:lnTo>
                    <a:pt x="2125" y="250"/>
                  </a:lnTo>
                  <a:lnTo>
                    <a:pt x="2125" y="250"/>
                  </a:lnTo>
                  <a:lnTo>
                    <a:pt x="2125" y="250"/>
                  </a:lnTo>
                  <a:lnTo>
                    <a:pt x="2062" y="250"/>
                  </a:lnTo>
                  <a:lnTo>
                    <a:pt x="2062" y="250"/>
                  </a:lnTo>
                  <a:lnTo>
                    <a:pt x="2062" y="281"/>
                  </a:lnTo>
                  <a:lnTo>
                    <a:pt x="2062" y="281"/>
                  </a:lnTo>
                  <a:lnTo>
                    <a:pt x="2094" y="313"/>
                  </a:lnTo>
                  <a:lnTo>
                    <a:pt x="2094" y="313"/>
                  </a:lnTo>
                  <a:lnTo>
                    <a:pt x="2062" y="313"/>
                  </a:lnTo>
                  <a:lnTo>
                    <a:pt x="2062" y="313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75"/>
                  </a:lnTo>
                  <a:lnTo>
                    <a:pt x="2094" y="375"/>
                  </a:lnTo>
                  <a:lnTo>
                    <a:pt x="2094" y="375"/>
                  </a:lnTo>
                  <a:lnTo>
                    <a:pt x="2094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68"/>
                  </a:lnTo>
                  <a:lnTo>
                    <a:pt x="2094" y="468"/>
                  </a:lnTo>
                  <a:lnTo>
                    <a:pt x="2094" y="468"/>
                  </a:lnTo>
                  <a:lnTo>
                    <a:pt x="2094" y="499"/>
                  </a:lnTo>
                  <a:lnTo>
                    <a:pt x="2094" y="499"/>
                  </a:lnTo>
                  <a:lnTo>
                    <a:pt x="2125" y="499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156" y="562"/>
                  </a:lnTo>
                  <a:lnTo>
                    <a:pt x="2156" y="562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094" y="530"/>
                  </a:lnTo>
                  <a:lnTo>
                    <a:pt x="2062" y="499"/>
                  </a:lnTo>
                  <a:lnTo>
                    <a:pt x="2062" y="499"/>
                  </a:lnTo>
                  <a:lnTo>
                    <a:pt x="2062" y="499"/>
                  </a:lnTo>
                  <a:lnTo>
                    <a:pt x="2031" y="499"/>
                  </a:lnTo>
                  <a:lnTo>
                    <a:pt x="2031" y="530"/>
                  </a:lnTo>
                  <a:lnTo>
                    <a:pt x="2031" y="562"/>
                  </a:lnTo>
                  <a:lnTo>
                    <a:pt x="2031" y="562"/>
                  </a:lnTo>
                  <a:lnTo>
                    <a:pt x="2031" y="593"/>
                  </a:lnTo>
                  <a:lnTo>
                    <a:pt x="2031" y="624"/>
                  </a:lnTo>
                  <a:lnTo>
                    <a:pt x="2031" y="624"/>
                  </a:lnTo>
                  <a:lnTo>
                    <a:pt x="2000" y="655"/>
                  </a:lnTo>
                  <a:lnTo>
                    <a:pt x="2000" y="687"/>
                  </a:lnTo>
                  <a:lnTo>
                    <a:pt x="1969" y="718"/>
                  </a:lnTo>
                  <a:lnTo>
                    <a:pt x="1969" y="749"/>
                  </a:lnTo>
                  <a:lnTo>
                    <a:pt x="1969" y="749"/>
                  </a:lnTo>
                  <a:lnTo>
                    <a:pt x="1969" y="780"/>
                  </a:lnTo>
                  <a:lnTo>
                    <a:pt x="1969" y="780"/>
                  </a:lnTo>
                  <a:lnTo>
                    <a:pt x="2000" y="812"/>
                  </a:lnTo>
                  <a:lnTo>
                    <a:pt x="1969" y="812"/>
                  </a:lnTo>
                  <a:lnTo>
                    <a:pt x="1969" y="780"/>
                  </a:lnTo>
                  <a:lnTo>
                    <a:pt x="1969" y="780"/>
                  </a:lnTo>
                  <a:lnTo>
                    <a:pt x="1937" y="749"/>
                  </a:lnTo>
                  <a:lnTo>
                    <a:pt x="1906" y="718"/>
                  </a:lnTo>
                  <a:lnTo>
                    <a:pt x="1906" y="718"/>
                  </a:lnTo>
                  <a:lnTo>
                    <a:pt x="1906" y="749"/>
                  </a:lnTo>
                  <a:lnTo>
                    <a:pt x="1906" y="749"/>
                  </a:lnTo>
                  <a:lnTo>
                    <a:pt x="1906" y="780"/>
                  </a:lnTo>
                  <a:lnTo>
                    <a:pt x="1906" y="812"/>
                  </a:lnTo>
                  <a:lnTo>
                    <a:pt x="1906" y="812"/>
                  </a:lnTo>
                  <a:lnTo>
                    <a:pt x="1906" y="780"/>
                  </a:lnTo>
                  <a:lnTo>
                    <a:pt x="1906" y="749"/>
                  </a:lnTo>
                  <a:lnTo>
                    <a:pt x="1906" y="749"/>
                  </a:lnTo>
                  <a:lnTo>
                    <a:pt x="1875" y="718"/>
                  </a:lnTo>
                  <a:lnTo>
                    <a:pt x="1875" y="718"/>
                  </a:lnTo>
                  <a:lnTo>
                    <a:pt x="1844" y="749"/>
                  </a:lnTo>
                  <a:lnTo>
                    <a:pt x="1844" y="749"/>
                  </a:lnTo>
                  <a:lnTo>
                    <a:pt x="1875" y="812"/>
                  </a:lnTo>
                  <a:lnTo>
                    <a:pt x="1875" y="843"/>
                  </a:lnTo>
                  <a:lnTo>
                    <a:pt x="1875" y="874"/>
                  </a:lnTo>
                  <a:lnTo>
                    <a:pt x="1875" y="874"/>
                  </a:lnTo>
                  <a:lnTo>
                    <a:pt x="1844" y="905"/>
                  </a:lnTo>
                  <a:lnTo>
                    <a:pt x="1812" y="968"/>
                  </a:lnTo>
                  <a:lnTo>
                    <a:pt x="1812" y="937"/>
                  </a:lnTo>
                  <a:lnTo>
                    <a:pt x="1812" y="937"/>
                  </a:lnTo>
                  <a:lnTo>
                    <a:pt x="1812" y="905"/>
                  </a:lnTo>
                  <a:lnTo>
                    <a:pt x="1844" y="874"/>
                  </a:lnTo>
                  <a:lnTo>
                    <a:pt x="1875" y="874"/>
                  </a:lnTo>
                  <a:lnTo>
                    <a:pt x="1875" y="843"/>
                  </a:lnTo>
                  <a:lnTo>
                    <a:pt x="1875" y="812"/>
                  </a:lnTo>
                  <a:lnTo>
                    <a:pt x="1844" y="780"/>
                  </a:lnTo>
                  <a:lnTo>
                    <a:pt x="1844" y="749"/>
                  </a:lnTo>
                  <a:lnTo>
                    <a:pt x="1844" y="749"/>
                  </a:lnTo>
                  <a:lnTo>
                    <a:pt x="1812" y="718"/>
                  </a:lnTo>
                  <a:lnTo>
                    <a:pt x="1812" y="718"/>
                  </a:lnTo>
                  <a:lnTo>
                    <a:pt x="1781" y="687"/>
                  </a:lnTo>
                  <a:lnTo>
                    <a:pt x="1781" y="687"/>
                  </a:lnTo>
                  <a:lnTo>
                    <a:pt x="1750" y="687"/>
                  </a:lnTo>
                  <a:lnTo>
                    <a:pt x="1750" y="687"/>
                  </a:lnTo>
                  <a:lnTo>
                    <a:pt x="1719" y="687"/>
                  </a:lnTo>
                  <a:lnTo>
                    <a:pt x="1719" y="687"/>
                  </a:lnTo>
                  <a:lnTo>
                    <a:pt x="1687" y="718"/>
                  </a:lnTo>
                  <a:lnTo>
                    <a:pt x="1656" y="718"/>
                  </a:lnTo>
                  <a:lnTo>
                    <a:pt x="1656" y="718"/>
                  </a:lnTo>
                  <a:lnTo>
                    <a:pt x="1625" y="749"/>
                  </a:lnTo>
                  <a:lnTo>
                    <a:pt x="1625" y="749"/>
                  </a:lnTo>
                  <a:lnTo>
                    <a:pt x="1594" y="812"/>
                  </a:lnTo>
                  <a:lnTo>
                    <a:pt x="1594" y="812"/>
                  </a:lnTo>
                  <a:lnTo>
                    <a:pt x="1594" y="843"/>
                  </a:lnTo>
                  <a:lnTo>
                    <a:pt x="1562" y="843"/>
                  </a:lnTo>
                  <a:lnTo>
                    <a:pt x="1531" y="843"/>
                  </a:lnTo>
                  <a:lnTo>
                    <a:pt x="1531" y="843"/>
                  </a:lnTo>
                  <a:lnTo>
                    <a:pt x="1562" y="812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49"/>
                  </a:lnTo>
                  <a:lnTo>
                    <a:pt x="1562" y="749"/>
                  </a:lnTo>
                  <a:lnTo>
                    <a:pt x="1562" y="749"/>
                  </a:lnTo>
                  <a:lnTo>
                    <a:pt x="1594" y="780"/>
                  </a:lnTo>
                  <a:lnTo>
                    <a:pt x="1594" y="780"/>
                  </a:lnTo>
                  <a:lnTo>
                    <a:pt x="1594" y="780"/>
                  </a:lnTo>
                  <a:lnTo>
                    <a:pt x="1594" y="749"/>
                  </a:lnTo>
                  <a:lnTo>
                    <a:pt x="1594" y="749"/>
                  </a:lnTo>
                  <a:lnTo>
                    <a:pt x="1594" y="718"/>
                  </a:lnTo>
                  <a:lnTo>
                    <a:pt x="1594" y="718"/>
                  </a:lnTo>
                  <a:lnTo>
                    <a:pt x="1594" y="718"/>
                  </a:lnTo>
                  <a:lnTo>
                    <a:pt x="1594" y="687"/>
                  </a:lnTo>
                  <a:lnTo>
                    <a:pt x="1562" y="687"/>
                  </a:lnTo>
                  <a:lnTo>
                    <a:pt x="1562" y="687"/>
                  </a:lnTo>
                  <a:lnTo>
                    <a:pt x="1562" y="655"/>
                  </a:lnTo>
                  <a:lnTo>
                    <a:pt x="1562" y="624"/>
                  </a:lnTo>
                  <a:lnTo>
                    <a:pt x="1562" y="624"/>
                  </a:lnTo>
                  <a:lnTo>
                    <a:pt x="1500" y="655"/>
                  </a:lnTo>
                  <a:lnTo>
                    <a:pt x="1500" y="655"/>
                  </a:lnTo>
                  <a:lnTo>
                    <a:pt x="1500" y="624"/>
                  </a:lnTo>
                  <a:lnTo>
                    <a:pt x="1500" y="593"/>
                  </a:lnTo>
                  <a:lnTo>
                    <a:pt x="1469" y="593"/>
                  </a:lnTo>
                  <a:lnTo>
                    <a:pt x="1469" y="562"/>
                  </a:lnTo>
                  <a:lnTo>
                    <a:pt x="1469" y="562"/>
                  </a:lnTo>
                  <a:lnTo>
                    <a:pt x="1437" y="530"/>
                  </a:lnTo>
                  <a:lnTo>
                    <a:pt x="1437" y="530"/>
                  </a:lnTo>
                  <a:lnTo>
                    <a:pt x="1437" y="530"/>
                  </a:lnTo>
                  <a:lnTo>
                    <a:pt x="1406" y="530"/>
                  </a:lnTo>
                  <a:lnTo>
                    <a:pt x="1344" y="562"/>
                  </a:lnTo>
                  <a:lnTo>
                    <a:pt x="1312" y="562"/>
                  </a:lnTo>
                  <a:lnTo>
                    <a:pt x="1281" y="562"/>
                  </a:lnTo>
                  <a:lnTo>
                    <a:pt x="1281" y="562"/>
                  </a:lnTo>
                  <a:lnTo>
                    <a:pt x="1312" y="562"/>
                  </a:lnTo>
                  <a:lnTo>
                    <a:pt x="1375" y="499"/>
                  </a:lnTo>
                  <a:lnTo>
                    <a:pt x="1406" y="499"/>
                  </a:lnTo>
                  <a:lnTo>
                    <a:pt x="1406" y="468"/>
                  </a:lnTo>
                  <a:lnTo>
                    <a:pt x="1406" y="468"/>
                  </a:lnTo>
                  <a:lnTo>
                    <a:pt x="1406" y="468"/>
                  </a:lnTo>
                  <a:lnTo>
                    <a:pt x="1406" y="437"/>
                  </a:lnTo>
                  <a:lnTo>
                    <a:pt x="1406" y="437"/>
                  </a:lnTo>
                  <a:lnTo>
                    <a:pt x="1375" y="437"/>
                  </a:lnTo>
                  <a:lnTo>
                    <a:pt x="1375" y="405"/>
                  </a:lnTo>
                  <a:lnTo>
                    <a:pt x="1344" y="405"/>
                  </a:lnTo>
                  <a:lnTo>
                    <a:pt x="1344" y="405"/>
                  </a:lnTo>
                  <a:lnTo>
                    <a:pt x="1344" y="375"/>
                  </a:lnTo>
                  <a:lnTo>
                    <a:pt x="1344" y="344"/>
                  </a:lnTo>
                  <a:lnTo>
                    <a:pt x="1312" y="313"/>
                  </a:lnTo>
                  <a:lnTo>
                    <a:pt x="1312" y="313"/>
                  </a:lnTo>
                  <a:lnTo>
                    <a:pt x="1344" y="281"/>
                  </a:lnTo>
                  <a:lnTo>
                    <a:pt x="1344" y="281"/>
                  </a:lnTo>
                  <a:lnTo>
                    <a:pt x="1344" y="250"/>
                  </a:lnTo>
                  <a:lnTo>
                    <a:pt x="1344" y="250"/>
                  </a:lnTo>
                  <a:lnTo>
                    <a:pt x="1312" y="250"/>
                  </a:lnTo>
                  <a:lnTo>
                    <a:pt x="1312" y="219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81" y="250"/>
                  </a:lnTo>
                  <a:lnTo>
                    <a:pt x="1281" y="250"/>
                  </a:lnTo>
                  <a:lnTo>
                    <a:pt x="1281" y="281"/>
                  </a:lnTo>
                  <a:lnTo>
                    <a:pt x="1281" y="281"/>
                  </a:lnTo>
                  <a:lnTo>
                    <a:pt x="1281" y="313"/>
                  </a:lnTo>
                  <a:lnTo>
                    <a:pt x="1250" y="313"/>
                  </a:lnTo>
                  <a:lnTo>
                    <a:pt x="1250" y="313"/>
                  </a:lnTo>
                  <a:lnTo>
                    <a:pt x="1219" y="313"/>
                  </a:lnTo>
                  <a:lnTo>
                    <a:pt x="1219" y="281"/>
                  </a:lnTo>
                  <a:lnTo>
                    <a:pt x="1219" y="281"/>
                  </a:lnTo>
                  <a:lnTo>
                    <a:pt x="1219" y="281"/>
                  </a:lnTo>
                  <a:lnTo>
                    <a:pt x="1187" y="281"/>
                  </a:lnTo>
                  <a:lnTo>
                    <a:pt x="1187" y="281"/>
                  </a:lnTo>
                  <a:lnTo>
                    <a:pt x="1156" y="313"/>
                  </a:lnTo>
                  <a:lnTo>
                    <a:pt x="1125" y="313"/>
                  </a:lnTo>
                  <a:lnTo>
                    <a:pt x="1094" y="313"/>
                  </a:lnTo>
                  <a:lnTo>
                    <a:pt x="1062" y="313"/>
                  </a:lnTo>
                  <a:lnTo>
                    <a:pt x="1031" y="344"/>
                  </a:lnTo>
                  <a:lnTo>
                    <a:pt x="1031" y="344"/>
                  </a:lnTo>
                  <a:lnTo>
                    <a:pt x="1000" y="344"/>
                  </a:lnTo>
                  <a:lnTo>
                    <a:pt x="969" y="313"/>
                  </a:lnTo>
                  <a:lnTo>
                    <a:pt x="969" y="313"/>
                  </a:lnTo>
                  <a:lnTo>
                    <a:pt x="969" y="281"/>
                  </a:lnTo>
                  <a:lnTo>
                    <a:pt x="969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06" y="219"/>
                  </a:lnTo>
                  <a:lnTo>
                    <a:pt x="906" y="250"/>
                  </a:lnTo>
                  <a:lnTo>
                    <a:pt x="906" y="250"/>
                  </a:lnTo>
                  <a:lnTo>
                    <a:pt x="875" y="250"/>
                  </a:lnTo>
                  <a:lnTo>
                    <a:pt x="875" y="281"/>
                  </a:lnTo>
                  <a:lnTo>
                    <a:pt x="875" y="281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44" y="219"/>
                  </a:lnTo>
                  <a:lnTo>
                    <a:pt x="844" y="219"/>
                  </a:lnTo>
                  <a:lnTo>
                    <a:pt x="844" y="219"/>
                  </a:lnTo>
                  <a:lnTo>
                    <a:pt x="812" y="219"/>
                  </a:lnTo>
                  <a:lnTo>
                    <a:pt x="781" y="219"/>
                  </a:lnTo>
                  <a:lnTo>
                    <a:pt x="781" y="219"/>
                  </a:lnTo>
                  <a:lnTo>
                    <a:pt x="781" y="250"/>
                  </a:lnTo>
                  <a:lnTo>
                    <a:pt x="781" y="250"/>
                  </a:lnTo>
                  <a:lnTo>
                    <a:pt x="750" y="250"/>
                  </a:lnTo>
                  <a:lnTo>
                    <a:pt x="750" y="219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19" y="188"/>
                  </a:lnTo>
                  <a:lnTo>
                    <a:pt x="719" y="188"/>
                  </a:lnTo>
                  <a:lnTo>
                    <a:pt x="687" y="188"/>
                  </a:lnTo>
                  <a:lnTo>
                    <a:pt x="687" y="188"/>
                  </a:lnTo>
                  <a:lnTo>
                    <a:pt x="65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31" y="188"/>
                  </a:lnTo>
                  <a:lnTo>
                    <a:pt x="531" y="188"/>
                  </a:lnTo>
                  <a:lnTo>
                    <a:pt x="531" y="219"/>
                  </a:lnTo>
                  <a:lnTo>
                    <a:pt x="500" y="250"/>
                  </a:lnTo>
                  <a:lnTo>
                    <a:pt x="469" y="281"/>
                  </a:lnTo>
                  <a:lnTo>
                    <a:pt x="469" y="281"/>
                  </a:lnTo>
                  <a:lnTo>
                    <a:pt x="500" y="313"/>
                  </a:lnTo>
                  <a:lnTo>
                    <a:pt x="500" y="313"/>
                  </a:lnTo>
                  <a:lnTo>
                    <a:pt x="437" y="281"/>
                  </a:lnTo>
                  <a:lnTo>
                    <a:pt x="406" y="281"/>
                  </a:lnTo>
                  <a:lnTo>
                    <a:pt x="406" y="281"/>
                  </a:lnTo>
                  <a:lnTo>
                    <a:pt x="375" y="281"/>
                  </a:lnTo>
                  <a:lnTo>
                    <a:pt x="375" y="313"/>
                  </a:lnTo>
                  <a:lnTo>
                    <a:pt x="344" y="313"/>
                  </a:lnTo>
                  <a:lnTo>
                    <a:pt x="344" y="344"/>
                  </a:lnTo>
                  <a:lnTo>
                    <a:pt x="312" y="344"/>
                  </a:lnTo>
                  <a:lnTo>
                    <a:pt x="344" y="344"/>
                  </a:lnTo>
                  <a:lnTo>
                    <a:pt x="312" y="313"/>
                  </a:lnTo>
                  <a:lnTo>
                    <a:pt x="187" y="313"/>
                  </a:lnTo>
                  <a:lnTo>
                    <a:pt x="156" y="313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62" y="375"/>
                  </a:lnTo>
                  <a:lnTo>
                    <a:pt x="31" y="40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68"/>
                  </a:lnTo>
                  <a:lnTo>
                    <a:pt x="31" y="468"/>
                  </a:lnTo>
                  <a:lnTo>
                    <a:pt x="31" y="499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94" y="593"/>
                  </a:lnTo>
                  <a:lnTo>
                    <a:pt x="94" y="593"/>
                  </a:lnTo>
                  <a:lnTo>
                    <a:pt x="125" y="593"/>
                  </a:lnTo>
                  <a:lnTo>
                    <a:pt x="156" y="593"/>
                  </a:lnTo>
                  <a:lnTo>
                    <a:pt x="187" y="624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87"/>
                  </a:lnTo>
                  <a:lnTo>
                    <a:pt x="187" y="718"/>
                  </a:lnTo>
                  <a:lnTo>
                    <a:pt x="187" y="718"/>
                  </a:lnTo>
                  <a:lnTo>
                    <a:pt x="187" y="749"/>
                  </a:lnTo>
                  <a:lnTo>
                    <a:pt x="187" y="749"/>
                  </a:lnTo>
                  <a:lnTo>
                    <a:pt x="187" y="780"/>
                  </a:lnTo>
                  <a:lnTo>
                    <a:pt x="156" y="843"/>
                  </a:lnTo>
                  <a:lnTo>
                    <a:pt x="156" y="843"/>
                  </a:lnTo>
                  <a:lnTo>
                    <a:pt x="187" y="843"/>
                  </a:lnTo>
                  <a:lnTo>
                    <a:pt x="187" y="843"/>
                  </a:lnTo>
                  <a:lnTo>
                    <a:pt x="219" y="843"/>
                  </a:lnTo>
                  <a:lnTo>
                    <a:pt x="250" y="812"/>
                  </a:lnTo>
                  <a:lnTo>
                    <a:pt x="250" y="812"/>
                  </a:lnTo>
                  <a:lnTo>
                    <a:pt x="250" y="812"/>
                  </a:lnTo>
                  <a:lnTo>
                    <a:pt x="250" y="843"/>
                  </a:lnTo>
                  <a:lnTo>
                    <a:pt x="250" y="874"/>
                  </a:lnTo>
                  <a:lnTo>
                    <a:pt x="250" y="874"/>
                  </a:lnTo>
                  <a:lnTo>
                    <a:pt x="250" y="874"/>
                  </a:lnTo>
                  <a:lnTo>
                    <a:pt x="281" y="874"/>
                  </a:lnTo>
                  <a:lnTo>
                    <a:pt x="281" y="874"/>
                  </a:lnTo>
                  <a:lnTo>
                    <a:pt x="281" y="874"/>
                  </a:lnTo>
                  <a:lnTo>
                    <a:pt x="281" y="905"/>
                  </a:lnTo>
                  <a:lnTo>
                    <a:pt x="281" y="937"/>
                  </a:lnTo>
                  <a:lnTo>
                    <a:pt x="281" y="937"/>
                  </a:lnTo>
                  <a:lnTo>
                    <a:pt x="344" y="999"/>
                  </a:lnTo>
                  <a:lnTo>
                    <a:pt x="34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44" y="999"/>
                  </a:lnTo>
                  <a:lnTo>
                    <a:pt x="375" y="999"/>
                  </a:lnTo>
                  <a:lnTo>
                    <a:pt x="375" y="999"/>
                  </a:lnTo>
                  <a:lnTo>
                    <a:pt x="375" y="1030"/>
                  </a:lnTo>
                  <a:lnTo>
                    <a:pt x="375" y="1062"/>
                  </a:lnTo>
                  <a:lnTo>
                    <a:pt x="375" y="1062"/>
                  </a:lnTo>
                  <a:lnTo>
                    <a:pt x="406" y="1062"/>
                  </a:lnTo>
                  <a:lnTo>
                    <a:pt x="375" y="1093"/>
                  </a:lnTo>
                  <a:lnTo>
                    <a:pt x="375" y="1124"/>
                  </a:lnTo>
                  <a:lnTo>
                    <a:pt x="406" y="1124"/>
                  </a:lnTo>
                  <a:lnTo>
                    <a:pt x="406" y="1124"/>
                  </a:lnTo>
                  <a:lnTo>
                    <a:pt x="406" y="1124"/>
                  </a:lnTo>
                  <a:lnTo>
                    <a:pt x="375" y="1124"/>
                  </a:lnTo>
                  <a:lnTo>
                    <a:pt x="344" y="1124"/>
                  </a:lnTo>
                  <a:lnTo>
                    <a:pt x="344" y="1124"/>
                  </a:lnTo>
                  <a:lnTo>
                    <a:pt x="344" y="1155"/>
                  </a:lnTo>
                  <a:lnTo>
                    <a:pt x="375" y="1155"/>
                  </a:lnTo>
                  <a:lnTo>
                    <a:pt x="344" y="1187"/>
                  </a:lnTo>
                  <a:lnTo>
                    <a:pt x="344" y="1187"/>
                  </a:lnTo>
                  <a:lnTo>
                    <a:pt x="375" y="1187"/>
                  </a:lnTo>
                  <a:lnTo>
                    <a:pt x="375" y="1218"/>
                  </a:lnTo>
                  <a:lnTo>
                    <a:pt x="375" y="1218"/>
                  </a:lnTo>
                  <a:lnTo>
                    <a:pt x="344" y="1249"/>
                  </a:lnTo>
                  <a:lnTo>
                    <a:pt x="344" y="1280"/>
                  </a:lnTo>
                  <a:lnTo>
                    <a:pt x="344" y="1280"/>
                  </a:lnTo>
                  <a:lnTo>
                    <a:pt x="344" y="1312"/>
                  </a:lnTo>
                  <a:lnTo>
                    <a:pt x="344" y="1374"/>
                  </a:lnTo>
                  <a:lnTo>
                    <a:pt x="344" y="1374"/>
                  </a:lnTo>
                  <a:lnTo>
                    <a:pt x="344" y="1405"/>
                  </a:lnTo>
                  <a:lnTo>
                    <a:pt x="344" y="1405"/>
                  </a:lnTo>
                  <a:lnTo>
                    <a:pt x="344" y="1437"/>
                  </a:lnTo>
                  <a:lnTo>
                    <a:pt x="344" y="1437"/>
                  </a:lnTo>
                  <a:lnTo>
                    <a:pt x="344" y="1437"/>
                  </a:lnTo>
                  <a:lnTo>
                    <a:pt x="375" y="1437"/>
                  </a:lnTo>
                  <a:lnTo>
                    <a:pt x="437" y="1468"/>
                  </a:lnTo>
                  <a:lnTo>
                    <a:pt x="469" y="1499"/>
                  </a:lnTo>
                  <a:lnTo>
                    <a:pt x="500" y="1499"/>
                  </a:lnTo>
                  <a:lnTo>
                    <a:pt x="531" y="1499"/>
                  </a:lnTo>
                  <a:lnTo>
                    <a:pt x="531" y="1499"/>
                  </a:lnTo>
                  <a:lnTo>
                    <a:pt x="625" y="1530"/>
                  </a:lnTo>
                  <a:lnTo>
                    <a:pt x="687" y="1562"/>
                  </a:lnTo>
                  <a:lnTo>
                    <a:pt x="719" y="1593"/>
                  </a:lnTo>
                  <a:lnTo>
                    <a:pt x="719" y="1624"/>
                  </a:lnTo>
                  <a:lnTo>
                    <a:pt x="750" y="1655"/>
                  </a:lnTo>
                  <a:lnTo>
                    <a:pt x="781" y="1687"/>
                  </a:lnTo>
                  <a:lnTo>
                    <a:pt x="781" y="1718"/>
                  </a:lnTo>
                  <a:lnTo>
                    <a:pt x="844" y="1780"/>
                  </a:lnTo>
                  <a:lnTo>
                    <a:pt x="844" y="1812"/>
                  </a:lnTo>
                  <a:lnTo>
                    <a:pt x="875" y="1874"/>
                  </a:lnTo>
                  <a:lnTo>
                    <a:pt x="906" y="1905"/>
                  </a:lnTo>
                  <a:lnTo>
                    <a:pt x="906" y="1968"/>
                  </a:lnTo>
                  <a:lnTo>
                    <a:pt x="906" y="1999"/>
                  </a:lnTo>
                  <a:lnTo>
                    <a:pt x="906" y="2030"/>
                  </a:lnTo>
                  <a:lnTo>
                    <a:pt x="875" y="2062"/>
                  </a:lnTo>
                  <a:lnTo>
                    <a:pt x="875" y="2124"/>
                  </a:lnTo>
                  <a:lnTo>
                    <a:pt x="875" y="2155"/>
                  </a:lnTo>
                  <a:lnTo>
                    <a:pt x="844" y="2187"/>
                  </a:lnTo>
                  <a:lnTo>
                    <a:pt x="812" y="2249"/>
                  </a:lnTo>
                  <a:lnTo>
                    <a:pt x="812" y="2280"/>
                  </a:lnTo>
                  <a:lnTo>
                    <a:pt x="812" y="2312"/>
                  </a:lnTo>
                  <a:lnTo>
                    <a:pt x="781" y="2343"/>
                  </a:lnTo>
                  <a:lnTo>
                    <a:pt x="750" y="2374"/>
                  </a:lnTo>
                  <a:lnTo>
                    <a:pt x="719" y="2405"/>
                  </a:lnTo>
                  <a:lnTo>
                    <a:pt x="687" y="2437"/>
                  </a:lnTo>
                  <a:lnTo>
                    <a:pt x="656" y="2468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94" y="2593"/>
                  </a:lnTo>
                  <a:lnTo>
                    <a:pt x="594" y="2593"/>
                  </a:lnTo>
                  <a:lnTo>
                    <a:pt x="625" y="2624"/>
                  </a:lnTo>
                  <a:lnTo>
                    <a:pt x="625" y="2624"/>
                  </a:lnTo>
                  <a:lnTo>
                    <a:pt x="656" y="2655"/>
                  </a:lnTo>
                  <a:lnTo>
                    <a:pt x="656" y="2655"/>
                  </a:lnTo>
                  <a:lnTo>
                    <a:pt x="687" y="2655"/>
                  </a:lnTo>
                  <a:lnTo>
                    <a:pt x="687" y="2655"/>
                  </a:lnTo>
                  <a:lnTo>
                    <a:pt x="687" y="2655"/>
                  </a:lnTo>
                  <a:lnTo>
                    <a:pt x="687" y="2687"/>
                  </a:lnTo>
                  <a:lnTo>
                    <a:pt x="687" y="2687"/>
                  </a:lnTo>
                  <a:lnTo>
                    <a:pt x="719" y="2687"/>
                  </a:lnTo>
                  <a:lnTo>
                    <a:pt x="750" y="2687"/>
                  </a:lnTo>
                  <a:lnTo>
                    <a:pt x="750" y="2687"/>
                  </a:lnTo>
                  <a:lnTo>
                    <a:pt x="750" y="2718"/>
                  </a:lnTo>
                  <a:lnTo>
                    <a:pt x="750" y="2718"/>
                  </a:lnTo>
                  <a:lnTo>
                    <a:pt x="750" y="2718"/>
                  </a:lnTo>
                  <a:lnTo>
                    <a:pt x="781" y="2749"/>
                  </a:lnTo>
                  <a:lnTo>
                    <a:pt x="781" y="2749"/>
                  </a:lnTo>
                  <a:lnTo>
                    <a:pt x="750" y="2749"/>
                  </a:lnTo>
                  <a:lnTo>
                    <a:pt x="750" y="2749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81" y="2812"/>
                  </a:lnTo>
                  <a:lnTo>
                    <a:pt x="812" y="2843"/>
                  </a:lnTo>
                  <a:lnTo>
                    <a:pt x="844" y="2905"/>
                  </a:lnTo>
                  <a:lnTo>
                    <a:pt x="844" y="2937"/>
                  </a:lnTo>
                  <a:lnTo>
                    <a:pt x="875" y="2968"/>
                  </a:lnTo>
                  <a:lnTo>
                    <a:pt x="906" y="2968"/>
                  </a:lnTo>
                  <a:lnTo>
                    <a:pt x="906" y="2968"/>
                  </a:lnTo>
                  <a:lnTo>
                    <a:pt x="906" y="2999"/>
                  </a:lnTo>
                  <a:lnTo>
                    <a:pt x="906" y="2999"/>
                  </a:lnTo>
                  <a:lnTo>
                    <a:pt x="937" y="3030"/>
                  </a:lnTo>
                  <a:lnTo>
                    <a:pt x="937" y="3030"/>
                  </a:lnTo>
                  <a:lnTo>
                    <a:pt x="969" y="3062"/>
                  </a:lnTo>
                  <a:lnTo>
                    <a:pt x="969" y="3062"/>
                  </a:lnTo>
                  <a:lnTo>
                    <a:pt x="1000" y="3093"/>
                  </a:lnTo>
                  <a:lnTo>
                    <a:pt x="1000" y="3093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55"/>
                  </a:lnTo>
                  <a:lnTo>
                    <a:pt x="1000" y="3187"/>
                  </a:lnTo>
                  <a:lnTo>
                    <a:pt x="969" y="3218"/>
                  </a:lnTo>
                  <a:lnTo>
                    <a:pt x="969" y="3249"/>
                  </a:lnTo>
                  <a:lnTo>
                    <a:pt x="969" y="3249"/>
                  </a:lnTo>
                  <a:lnTo>
                    <a:pt x="969" y="3280"/>
                  </a:lnTo>
                  <a:lnTo>
                    <a:pt x="969" y="3280"/>
                  </a:lnTo>
                  <a:lnTo>
                    <a:pt x="969" y="3280"/>
                  </a:lnTo>
                  <a:lnTo>
                    <a:pt x="1031" y="3312"/>
                  </a:lnTo>
                  <a:lnTo>
                    <a:pt x="1031" y="3312"/>
                  </a:lnTo>
                  <a:lnTo>
                    <a:pt x="1031" y="3343"/>
                  </a:lnTo>
                  <a:lnTo>
                    <a:pt x="1031" y="3343"/>
                  </a:lnTo>
                  <a:lnTo>
                    <a:pt x="1031" y="3374"/>
                  </a:lnTo>
                  <a:lnTo>
                    <a:pt x="1031" y="3405"/>
                  </a:lnTo>
                  <a:lnTo>
                    <a:pt x="1031" y="3437"/>
                  </a:lnTo>
                  <a:lnTo>
                    <a:pt x="1031" y="3405"/>
                  </a:lnTo>
                  <a:lnTo>
                    <a:pt x="1000" y="3374"/>
                  </a:lnTo>
                  <a:lnTo>
                    <a:pt x="1000" y="3374"/>
                  </a:lnTo>
                  <a:lnTo>
                    <a:pt x="1000" y="3374"/>
                  </a:lnTo>
                  <a:lnTo>
                    <a:pt x="969" y="3343"/>
                  </a:lnTo>
                  <a:lnTo>
                    <a:pt x="969" y="3343"/>
                  </a:lnTo>
                  <a:lnTo>
                    <a:pt x="937" y="3343"/>
                  </a:lnTo>
                  <a:lnTo>
                    <a:pt x="937" y="3343"/>
                  </a:lnTo>
                  <a:lnTo>
                    <a:pt x="937" y="3343"/>
                  </a:lnTo>
                  <a:lnTo>
                    <a:pt x="906" y="3343"/>
                  </a:lnTo>
                  <a:lnTo>
                    <a:pt x="906" y="3374"/>
                  </a:lnTo>
                  <a:lnTo>
                    <a:pt x="906" y="3374"/>
                  </a:lnTo>
                  <a:lnTo>
                    <a:pt x="937" y="3468"/>
                  </a:lnTo>
                  <a:lnTo>
                    <a:pt x="937" y="3530"/>
                  </a:lnTo>
                  <a:lnTo>
                    <a:pt x="969" y="3530"/>
                  </a:lnTo>
                  <a:lnTo>
                    <a:pt x="1000" y="3562"/>
                  </a:lnTo>
                  <a:lnTo>
                    <a:pt x="1000" y="3562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593"/>
                  </a:lnTo>
                  <a:lnTo>
                    <a:pt x="1000" y="3655"/>
                  </a:lnTo>
                  <a:lnTo>
                    <a:pt x="1031" y="3718"/>
                  </a:lnTo>
                  <a:lnTo>
                    <a:pt x="1031" y="3780"/>
                  </a:lnTo>
                  <a:lnTo>
                    <a:pt x="1062" y="3843"/>
                  </a:lnTo>
                  <a:lnTo>
                    <a:pt x="1094" y="3905"/>
                  </a:lnTo>
                  <a:lnTo>
                    <a:pt x="1125" y="3968"/>
                  </a:lnTo>
                  <a:lnTo>
                    <a:pt x="1125" y="4030"/>
                  </a:lnTo>
                  <a:lnTo>
                    <a:pt x="1156" y="4093"/>
                  </a:lnTo>
                  <a:lnTo>
                    <a:pt x="1187" y="4155"/>
                  </a:lnTo>
                  <a:lnTo>
                    <a:pt x="1219" y="4218"/>
                  </a:lnTo>
                  <a:lnTo>
                    <a:pt x="1219" y="4280"/>
                  </a:lnTo>
                  <a:lnTo>
                    <a:pt x="1250" y="4343"/>
                  </a:lnTo>
                  <a:lnTo>
                    <a:pt x="1281" y="4405"/>
                  </a:lnTo>
                  <a:lnTo>
                    <a:pt x="1281" y="4405"/>
                  </a:lnTo>
                  <a:lnTo>
                    <a:pt x="1281" y="4437"/>
                  </a:lnTo>
                  <a:lnTo>
                    <a:pt x="1281" y="4437"/>
                  </a:lnTo>
                  <a:lnTo>
                    <a:pt x="1312" y="4468"/>
                  </a:lnTo>
                  <a:lnTo>
                    <a:pt x="1312" y="4499"/>
                  </a:lnTo>
                  <a:lnTo>
                    <a:pt x="1344" y="4499"/>
                  </a:lnTo>
                  <a:lnTo>
                    <a:pt x="1375" y="4530"/>
                  </a:lnTo>
                  <a:lnTo>
                    <a:pt x="1437" y="4562"/>
                  </a:lnTo>
                  <a:lnTo>
                    <a:pt x="1469" y="4624"/>
                  </a:lnTo>
                  <a:lnTo>
                    <a:pt x="1500" y="4624"/>
                  </a:lnTo>
                  <a:lnTo>
                    <a:pt x="1531" y="4655"/>
                  </a:lnTo>
                  <a:lnTo>
                    <a:pt x="1625" y="4655"/>
                  </a:lnTo>
                  <a:lnTo>
                    <a:pt x="1781" y="4624"/>
                  </a:lnTo>
                  <a:lnTo>
                    <a:pt x="1875" y="4624"/>
                  </a:lnTo>
                  <a:lnTo>
                    <a:pt x="1875" y="4624"/>
                  </a:lnTo>
                  <a:lnTo>
                    <a:pt x="1906" y="4624"/>
                  </a:lnTo>
                  <a:lnTo>
                    <a:pt x="1906" y="4624"/>
                  </a:lnTo>
                  <a:lnTo>
                    <a:pt x="1906" y="4655"/>
                  </a:lnTo>
                  <a:lnTo>
                    <a:pt x="1906" y="4655"/>
                  </a:lnTo>
                  <a:lnTo>
                    <a:pt x="1937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24"/>
                  </a:lnTo>
                  <a:lnTo>
                    <a:pt x="1969" y="4624"/>
                  </a:lnTo>
                  <a:lnTo>
                    <a:pt x="2000" y="4624"/>
                  </a:lnTo>
                  <a:lnTo>
                    <a:pt x="2000" y="4624"/>
                  </a:lnTo>
                  <a:lnTo>
                    <a:pt x="2031" y="4624"/>
                  </a:lnTo>
                  <a:lnTo>
                    <a:pt x="2062" y="4655"/>
                  </a:lnTo>
                  <a:lnTo>
                    <a:pt x="2094" y="4687"/>
                  </a:lnTo>
                  <a:lnTo>
                    <a:pt x="2125" y="4687"/>
                  </a:lnTo>
                  <a:lnTo>
                    <a:pt x="2156" y="4655"/>
                  </a:lnTo>
                  <a:lnTo>
                    <a:pt x="2187" y="4655"/>
                  </a:lnTo>
                  <a:lnTo>
                    <a:pt x="2219" y="4655"/>
                  </a:lnTo>
                  <a:lnTo>
                    <a:pt x="2250" y="4655"/>
                  </a:lnTo>
                  <a:lnTo>
                    <a:pt x="2281" y="4624"/>
                  </a:lnTo>
                  <a:lnTo>
                    <a:pt x="2375" y="4530"/>
                  </a:lnTo>
                  <a:lnTo>
                    <a:pt x="2406" y="4499"/>
                  </a:lnTo>
                  <a:lnTo>
                    <a:pt x="2437" y="4468"/>
                  </a:lnTo>
                  <a:lnTo>
                    <a:pt x="2469" y="4468"/>
                  </a:lnTo>
                  <a:lnTo>
                    <a:pt x="2531" y="4468"/>
                  </a:lnTo>
                  <a:lnTo>
                    <a:pt x="2531" y="4499"/>
                  </a:lnTo>
                  <a:lnTo>
                    <a:pt x="2531" y="4530"/>
                  </a:lnTo>
                  <a:lnTo>
                    <a:pt x="2531" y="4530"/>
                  </a:lnTo>
                  <a:lnTo>
                    <a:pt x="2562" y="4562"/>
                  </a:lnTo>
                  <a:lnTo>
                    <a:pt x="2562" y="4562"/>
                  </a:lnTo>
                  <a:lnTo>
                    <a:pt x="2625" y="4499"/>
                  </a:lnTo>
                  <a:lnTo>
                    <a:pt x="2625" y="4499"/>
                  </a:lnTo>
                  <a:lnTo>
                    <a:pt x="2625" y="4468"/>
                  </a:lnTo>
                  <a:lnTo>
                    <a:pt x="2562" y="4468"/>
                  </a:lnTo>
                  <a:lnTo>
                    <a:pt x="2531" y="4468"/>
                  </a:lnTo>
                  <a:lnTo>
                    <a:pt x="2594" y="4437"/>
                  </a:lnTo>
                  <a:lnTo>
                    <a:pt x="2625" y="4437"/>
                  </a:lnTo>
                  <a:lnTo>
                    <a:pt x="2625" y="4405"/>
                  </a:lnTo>
                  <a:lnTo>
                    <a:pt x="2656" y="4374"/>
                  </a:lnTo>
                  <a:lnTo>
                    <a:pt x="2687" y="4343"/>
                  </a:lnTo>
                  <a:lnTo>
                    <a:pt x="2719" y="4280"/>
                  </a:lnTo>
                  <a:lnTo>
                    <a:pt x="2719" y="4249"/>
                  </a:lnTo>
                  <a:lnTo>
                    <a:pt x="2719" y="4218"/>
                  </a:lnTo>
                  <a:lnTo>
                    <a:pt x="2719" y="4187"/>
                  </a:lnTo>
                  <a:lnTo>
                    <a:pt x="2719" y="4187"/>
                  </a:lnTo>
                  <a:lnTo>
                    <a:pt x="2750" y="4155"/>
                  </a:lnTo>
                  <a:lnTo>
                    <a:pt x="2781" y="4124"/>
                  </a:lnTo>
                  <a:lnTo>
                    <a:pt x="2844" y="4030"/>
                  </a:lnTo>
                  <a:lnTo>
                    <a:pt x="2844" y="3999"/>
                  </a:lnTo>
                  <a:lnTo>
                    <a:pt x="2875" y="3968"/>
                  </a:lnTo>
                  <a:lnTo>
                    <a:pt x="2875" y="3937"/>
                  </a:lnTo>
                  <a:lnTo>
                    <a:pt x="2906" y="3937"/>
                  </a:lnTo>
                  <a:lnTo>
                    <a:pt x="2937" y="3905"/>
                  </a:lnTo>
                  <a:lnTo>
                    <a:pt x="3000" y="3843"/>
                  </a:lnTo>
                  <a:lnTo>
                    <a:pt x="3000" y="3812"/>
                  </a:lnTo>
                  <a:lnTo>
                    <a:pt x="3000" y="3780"/>
                  </a:lnTo>
                  <a:lnTo>
                    <a:pt x="3031" y="3718"/>
                  </a:lnTo>
                  <a:lnTo>
                    <a:pt x="3062" y="3624"/>
                  </a:lnTo>
                  <a:lnTo>
                    <a:pt x="3062" y="3593"/>
                  </a:lnTo>
                  <a:lnTo>
                    <a:pt x="3094" y="3499"/>
                  </a:lnTo>
                  <a:lnTo>
                    <a:pt x="3094" y="3468"/>
                  </a:lnTo>
                  <a:lnTo>
                    <a:pt x="3094" y="3437"/>
                  </a:lnTo>
                  <a:lnTo>
                    <a:pt x="3094" y="3374"/>
                  </a:lnTo>
                  <a:lnTo>
                    <a:pt x="3062" y="3374"/>
                  </a:lnTo>
                  <a:lnTo>
                    <a:pt x="3031" y="3374"/>
                  </a:lnTo>
                  <a:lnTo>
                    <a:pt x="3000" y="3405"/>
                  </a:lnTo>
                  <a:lnTo>
                    <a:pt x="2906" y="3405"/>
                  </a:lnTo>
                  <a:lnTo>
                    <a:pt x="2875" y="3405"/>
                  </a:lnTo>
                  <a:lnTo>
                    <a:pt x="2844" y="3437"/>
                  </a:lnTo>
                  <a:lnTo>
                    <a:pt x="2844" y="3437"/>
                  </a:lnTo>
                  <a:lnTo>
                    <a:pt x="2812" y="3437"/>
                  </a:lnTo>
                  <a:lnTo>
                    <a:pt x="2937" y="3374"/>
                  </a:lnTo>
                  <a:lnTo>
                    <a:pt x="3000" y="3374"/>
                  </a:lnTo>
                  <a:lnTo>
                    <a:pt x="3031" y="3374"/>
                  </a:lnTo>
                  <a:lnTo>
                    <a:pt x="3062" y="3374"/>
                  </a:lnTo>
                  <a:lnTo>
                    <a:pt x="3062" y="3374"/>
                  </a:lnTo>
                  <a:lnTo>
                    <a:pt x="3094" y="3343"/>
                  </a:lnTo>
                  <a:lnTo>
                    <a:pt x="3094" y="3343"/>
                  </a:lnTo>
                  <a:lnTo>
                    <a:pt x="3125" y="3280"/>
                  </a:lnTo>
                  <a:lnTo>
                    <a:pt x="3125" y="3218"/>
                  </a:lnTo>
                  <a:lnTo>
                    <a:pt x="3125" y="3124"/>
                  </a:lnTo>
                  <a:lnTo>
                    <a:pt x="3156" y="3062"/>
                  </a:lnTo>
                  <a:lnTo>
                    <a:pt x="3156" y="3062"/>
                  </a:lnTo>
                  <a:lnTo>
                    <a:pt x="3187" y="3030"/>
                  </a:lnTo>
                  <a:lnTo>
                    <a:pt x="3187" y="2999"/>
                  </a:lnTo>
                  <a:lnTo>
                    <a:pt x="3219" y="2999"/>
                  </a:lnTo>
                  <a:lnTo>
                    <a:pt x="3219" y="2968"/>
                  </a:lnTo>
                  <a:lnTo>
                    <a:pt x="3187" y="2968"/>
                  </a:lnTo>
                  <a:lnTo>
                    <a:pt x="3219" y="2937"/>
                  </a:lnTo>
                  <a:lnTo>
                    <a:pt x="3312" y="2843"/>
                  </a:lnTo>
                  <a:lnTo>
                    <a:pt x="3312" y="2843"/>
                  </a:lnTo>
                  <a:lnTo>
                    <a:pt x="3344" y="2843"/>
                  </a:lnTo>
                  <a:lnTo>
                    <a:pt x="3344" y="2812"/>
                  </a:lnTo>
                  <a:lnTo>
                    <a:pt x="3312" y="2749"/>
                  </a:lnTo>
                  <a:lnTo>
                    <a:pt x="3312" y="2624"/>
                  </a:lnTo>
                  <a:lnTo>
                    <a:pt x="3344" y="2593"/>
                  </a:lnTo>
                  <a:lnTo>
                    <a:pt x="3344" y="2562"/>
                  </a:lnTo>
                  <a:lnTo>
                    <a:pt x="3344" y="2562"/>
                  </a:lnTo>
                  <a:lnTo>
                    <a:pt x="3344" y="2530"/>
                  </a:lnTo>
                  <a:lnTo>
                    <a:pt x="3375" y="2530"/>
                  </a:lnTo>
                  <a:lnTo>
                    <a:pt x="3375" y="2530"/>
                  </a:lnTo>
                  <a:lnTo>
                    <a:pt x="3406" y="2499"/>
                  </a:lnTo>
                  <a:lnTo>
                    <a:pt x="3406" y="2499"/>
                  </a:lnTo>
                  <a:lnTo>
                    <a:pt x="3437" y="2468"/>
                  </a:lnTo>
                  <a:lnTo>
                    <a:pt x="3469" y="2437"/>
                  </a:lnTo>
                  <a:lnTo>
                    <a:pt x="3531" y="2374"/>
                  </a:lnTo>
                  <a:lnTo>
                    <a:pt x="3562" y="2374"/>
                  </a:lnTo>
                  <a:lnTo>
                    <a:pt x="3625" y="2343"/>
                  </a:lnTo>
                  <a:lnTo>
                    <a:pt x="3656" y="2280"/>
                  </a:lnTo>
                  <a:lnTo>
                    <a:pt x="3719" y="2249"/>
                  </a:lnTo>
                  <a:lnTo>
                    <a:pt x="3750" y="2218"/>
                  </a:lnTo>
                  <a:lnTo>
                    <a:pt x="3781" y="2218"/>
                  </a:lnTo>
                  <a:lnTo>
                    <a:pt x="3781" y="2187"/>
                  </a:lnTo>
                  <a:lnTo>
                    <a:pt x="3812" y="2187"/>
                  </a:lnTo>
                  <a:lnTo>
                    <a:pt x="3875" y="2155"/>
                  </a:lnTo>
                  <a:lnTo>
                    <a:pt x="3906" y="2124"/>
                  </a:lnTo>
                  <a:lnTo>
                    <a:pt x="3937" y="2093"/>
                  </a:lnTo>
                  <a:lnTo>
                    <a:pt x="3937" y="2093"/>
                  </a:lnTo>
                  <a:lnTo>
                    <a:pt x="3969" y="2062"/>
                  </a:lnTo>
                  <a:lnTo>
                    <a:pt x="4000" y="2062"/>
                  </a:lnTo>
                  <a:lnTo>
                    <a:pt x="4031" y="2030"/>
                  </a:lnTo>
                  <a:lnTo>
                    <a:pt x="4062" y="2030"/>
                  </a:lnTo>
                  <a:lnTo>
                    <a:pt x="4094" y="1999"/>
                  </a:lnTo>
                  <a:lnTo>
                    <a:pt x="4125" y="1999"/>
                  </a:lnTo>
                  <a:lnTo>
                    <a:pt x="4156" y="1999"/>
                  </a:lnTo>
                  <a:lnTo>
                    <a:pt x="4187" y="1905"/>
                  </a:lnTo>
                  <a:lnTo>
                    <a:pt x="4219" y="1905"/>
                  </a:lnTo>
                  <a:lnTo>
                    <a:pt x="4250" y="1874"/>
                  </a:lnTo>
                  <a:lnTo>
                    <a:pt x="4281" y="1843"/>
                  </a:lnTo>
                  <a:lnTo>
                    <a:pt x="4312" y="1843"/>
                  </a:lnTo>
                  <a:lnTo>
                    <a:pt x="4344" y="1812"/>
                  </a:lnTo>
                  <a:lnTo>
                    <a:pt x="4375" y="1749"/>
                  </a:lnTo>
                  <a:lnTo>
                    <a:pt x="4406" y="1718"/>
                  </a:lnTo>
                  <a:lnTo>
                    <a:pt x="4406" y="1687"/>
                  </a:lnTo>
                  <a:lnTo>
                    <a:pt x="4406" y="1655"/>
                  </a:lnTo>
                  <a:lnTo>
                    <a:pt x="4406" y="1562"/>
                  </a:lnTo>
                  <a:lnTo>
                    <a:pt x="4437" y="1530"/>
                  </a:lnTo>
                  <a:lnTo>
                    <a:pt x="4437" y="1499"/>
                  </a:lnTo>
                  <a:lnTo>
                    <a:pt x="4437" y="1374"/>
                  </a:lnTo>
                  <a:lnTo>
                    <a:pt x="4437" y="1343"/>
                  </a:lnTo>
                  <a:lnTo>
                    <a:pt x="4437" y="1343"/>
                  </a:lnTo>
                  <a:lnTo>
                    <a:pt x="4437" y="1343"/>
                  </a:lnTo>
                  <a:lnTo>
                    <a:pt x="4437" y="1312"/>
                  </a:lnTo>
                  <a:lnTo>
                    <a:pt x="4469" y="1312"/>
                  </a:lnTo>
                  <a:lnTo>
                    <a:pt x="4500" y="1280"/>
                  </a:lnTo>
                  <a:lnTo>
                    <a:pt x="4500" y="1249"/>
                  </a:lnTo>
                  <a:lnTo>
                    <a:pt x="4500" y="1218"/>
                  </a:lnTo>
                  <a:lnTo>
                    <a:pt x="4500" y="1218"/>
                  </a:lnTo>
                  <a:lnTo>
                    <a:pt x="4562" y="1155"/>
                  </a:lnTo>
                  <a:lnTo>
                    <a:pt x="4562" y="1124"/>
                  </a:lnTo>
                  <a:lnTo>
                    <a:pt x="4594" y="1124"/>
                  </a:lnTo>
                  <a:lnTo>
                    <a:pt x="4562" y="1062"/>
                  </a:lnTo>
                  <a:close/>
                  <a:moveTo>
                    <a:pt x="4281" y="2187"/>
                  </a:moveTo>
                  <a:lnTo>
                    <a:pt x="4219" y="2187"/>
                  </a:lnTo>
                  <a:lnTo>
                    <a:pt x="4219" y="2187"/>
                  </a:lnTo>
                  <a:lnTo>
                    <a:pt x="4094" y="2218"/>
                  </a:lnTo>
                  <a:lnTo>
                    <a:pt x="4031" y="2218"/>
                  </a:lnTo>
                  <a:lnTo>
                    <a:pt x="4000" y="2249"/>
                  </a:lnTo>
                  <a:lnTo>
                    <a:pt x="3937" y="2249"/>
                  </a:lnTo>
                  <a:lnTo>
                    <a:pt x="3875" y="2280"/>
                  </a:lnTo>
                  <a:lnTo>
                    <a:pt x="3781" y="2312"/>
                  </a:lnTo>
                  <a:lnTo>
                    <a:pt x="3781" y="2343"/>
                  </a:lnTo>
                  <a:lnTo>
                    <a:pt x="3750" y="2343"/>
                  </a:lnTo>
                  <a:lnTo>
                    <a:pt x="3750" y="2374"/>
                  </a:lnTo>
                  <a:lnTo>
                    <a:pt x="3750" y="2374"/>
                  </a:lnTo>
                  <a:lnTo>
                    <a:pt x="3875" y="2374"/>
                  </a:lnTo>
                  <a:lnTo>
                    <a:pt x="3906" y="2343"/>
                  </a:lnTo>
                  <a:lnTo>
                    <a:pt x="3937" y="2374"/>
                  </a:lnTo>
                  <a:lnTo>
                    <a:pt x="3937" y="2374"/>
                  </a:lnTo>
                  <a:lnTo>
                    <a:pt x="3969" y="2374"/>
                  </a:lnTo>
                  <a:lnTo>
                    <a:pt x="4094" y="2343"/>
                  </a:lnTo>
                  <a:lnTo>
                    <a:pt x="4125" y="2343"/>
                  </a:lnTo>
                  <a:lnTo>
                    <a:pt x="4187" y="2312"/>
                  </a:lnTo>
                  <a:lnTo>
                    <a:pt x="4250" y="2280"/>
                  </a:lnTo>
                  <a:lnTo>
                    <a:pt x="4312" y="2218"/>
                  </a:lnTo>
                  <a:lnTo>
                    <a:pt x="4312" y="2218"/>
                  </a:lnTo>
                  <a:lnTo>
                    <a:pt x="4312" y="2187"/>
                  </a:lnTo>
                  <a:lnTo>
                    <a:pt x="4312" y="2187"/>
                  </a:lnTo>
                  <a:lnTo>
                    <a:pt x="4281" y="2187"/>
                  </a:lnTo>
                  <a:close/>
                  <a:moveTo>
                    <a:pt x="3031" y="3780"/>
                  </a:moveTo>
                  <a:lnTo>
                    <a:pt x="3031" y="3749"/>
                  </a:lnTo>
                  <a:lnTo>
                    <a:pt x="3031" y="3780"/>
                  </a:lnTo>
                  <a:lnTo>
                    <a:pt x="3031" y="3780"/>
                  </a:lnTo>
                  <a:lnTo>
                    <a:pt x="3000" y="3812"/>
                  </a:lnTo>
                  <a:lnTo>
                    <a:pt x="3000" y="3812"/>
                  </a:lnTo>
                  <a:lnTo>
                    <a:pt x="3031" y="3812"/>
                  </a:lnTo>
                  <a:lnTo>
                    <a:pt x="3031" y="37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5967520" y="3417570"/>
              <a:ext cx="1644790" cy="1314019"/>
            </a:xfrm>
            <a:custGeom>
              <a:avLst/>
              <a:gdLst>
                <a:gd name="T0" fmla="*/ 2718 w 4656"/>
                <a:gd name="T1" fmla="*/ 2719 h 3720"/>
                <a:gd name="T2" fmla="*/ 2968 w 4656"/>
                <a:gd name="T3" fmla="*/ 1063 h 3720"/>
                <a:gd name="T4" fmla="*/ 3093 w 4656"/>
                <a:gd name="T5" fmla="*/ 2594 h 3720"/>
                <a:gd name="T6" fmla="*/ 2999 w 4656"/>
                <a:gd name="T7" fmla="*/ 2594 h 3720"/>
                <a:gd name="T8" fmla="*/ 2905 w 4656"/>
                <a:gd name="T9" fmla="*/ 2657 h 3720"/>
                <a:gd name="T10" fmla="*/ 2843 w 4656"/>
                <a:gd name="T11" fmla="*/ 2657 h 3720"/>
                <a:gd name="T12" fmla="*/ 2874 w 4656"/>
                <a:gd name="T13" fmla="*/ 2688 h 3720"/>
                <a:gd name="T14" fmla="*/ 3030 w 4656"/>
                <a:gd name="T15" fmla="*/ 2688 h 3720"/>
                <a:gd name="T16" fmla="*/ 2593 w 4656"/>
                <a:gd name="T17" fmla="*/ 2625 h 3720"/>
                <a:gd name="T18" fmla="*/ 4624 w 4656"/>
                <a:gd name="T19" fmla="*/ 2125 h 3720"/>
                <a:gd name="T20" fmla="*/ 4093 w 4656"/>
                <a:gd name="T21" fmla="*/ 2219 h 3720"/>
                <a:gd name="T22" fmla="*/ 3562 w 4656"/>
                <a:gd name="T23" fmla="*/ 2219 h 3720"/>
                <a:gd name="T24" fmla="*/ 3155 w 4656"/>
                <a:gd name="T25" fmla="*/ 1438 h 3720"/>
                <a:gd name="T26" fmla="*/ 2843 w 4656"/>
                <a:gd name="T27" fmla="*/ 1063 h 3720"/>
                <a:gd name="T28" fmla="*/ 2530 w 4656"/>
                <a:gd name="T29" fmla="*/ 875 h 3720"/>
                <a:gd name="T30" fmla="*/ 2312 w 4656"/>
                <a:gd name="T31" fmla="*/ 500 h 3720"/>
                <a:gd name="T32" fmla="*/ 1937 w 4656"/>
                <a:gd name="T33" fmla="*/ 219 h 3720"/>
                <a:gd name="T34" fmla="*/ 1655 w 4656"/>
                <a:gd name="T35" fmla="*/ 282 h 3720"/>
                <a:gd name="T36" fmla="*/ 968 w 4656"/>
                <a:gd name="T37" fmla="*/ 0 h 3720"/>
                <a:gd name="T38" fmla="*/ 188 w 4656"/>
                <a:gd name="T39" fmla="*/ 1063 h 3720"/>
                <a:gd name="T40" fmla="*/ 188 w 4656"/>
                <a:gd name="T41" fmla="*/ 2375 h 3720"/>
                <a:gd name="T42" fmla="*/ 594 w 4656"/>
                <a:gd name="T43" fmla="*/ 2407 h 3720"/>
                <a:gd name="T44" fmla="*/ 1030 w 4656"/>
                <a:gd name="T45" fmla="*/ 2469 h 3720"/>
                <a:gd name="T46" fmla="*/ 1343 w 4656"/>
                <a:gd name="T47" fmla="*/ 2344 h 3720"/>
                <a:gd name="T48" fmla="*/ 1437 w 4656"/>
                <a:gd name="T49" fmla="*/ 2282 h 3720"/>
                <a:gd name="T50" fmla="*/ 1468 w 4656"/>
                <a:gd name="T51" fmla="*/ 2282 h 3720"/>
                <a:gd name="T52" fmla="*/ 1499 w 4656"/>
                <a:gd name="T53" fmla="*/ 2157 h 3720"/>
                <a:gd name="T54" fmla="*/ 1687 w 4656"/>
                <a:gd name="T55" fmla="*/ 2125 h 3720"/>
                <a:gd name="T56" fmla="*/ 1905 w 4656"/>
                <a:gd name="T57" fmla="*/ 2157 h 3720"/>
                <a:gd name="T58" fmla="*/ 2249 w 4656"/>
                <a:gd name="T59" fmla="*/ 2250 h 3720"/>
                <a:gd name="T60" fmla="*/ 2343 w 4656"/>
                <a:gd name="T61" fmla="*/ 2407 h 3720"/>
                <a:gd name="T62" fmla="*/ 2437 w 4656"/>
                <a:gd name="T63" fmla="*/ 2500 h 3720"/>
                <a:gd name="T64" fmla="*/ 2437 w 4656"/>
                <a:gd name="T65" fmla="*/ 2594 h 3720"/>
                <a:gd name="T66" fmla="*/ 2655 w 4656"/>
                <a:gd name="T67" fmla="*/ 2625 h 3720"/>
                <a:gd name="T68" fmla="*/ 3062 w 4656"/>
                <a:gd name="T69" fmla="*/ 2532 h 3720"/>
                <a:gd name="T70" fmla="*/ 3187 w 4656"/>
                <a:gd name="T71" fmla="*/ 2532 h 3720"/>
                <a:gd name="T72" fmla="*/ 3312 w 4656"/>
                <a:gd name="T73" fmla="*/ 2563 h 3720"/>
                <a:gd name="T74" fmla="*/ 3437 w 4656"/>
                <a:gd name="T75" fmla="*/ 2625 h 3720"/>
                <a:gd name="T76" fmla="*/ 3499 w 4656"/>
                <a:gd name="T77" fmla="*/ 2688 h 3720"/>
                <a:gd name="T78" fmla="*/ 3593 w 4656"/>
                <a:gd name="T79" fmla="*/ 2750 h 3720"/>
                <a:gd name="T80" fmla="*/ 3499 w 4656"/>
                <a:gd name="T81" fmla="*/ 2844 h 3720"/>
                <a:gd name="T82" fmla="*/ 3312 w 4656"/>
                <a:gd name="T83" fmla="*/ 2813 h 3720"/>
                <a:gd name="T84" fmla="*/ 3218 w 4656"/>
                <a:gd name="T85" fmla="*/ 2750 h 3720"/>
                <a:gd name="T86" fmla="*/ 3218 w 4656"/>
                <a:gd name="T87" fmla="*/ 2813 h 3720"/>
                <a:gd name="T88" fmla="*/ 3218 w 4656"/>
                <a:gd name="T89" fmla="*/ 3063 h 3720"/>
                <a:gd name="T90" fmla="*/ 3155 w 4656"/>
                <a:gd name="T91" fmla="*/ 3500 h 3720"/>
                <a:gd name="T92" fmla="*/ 3062 w 4656"/>
                <a:gd name="T93" fmla="*/ 3625 h 3720"/>
                <a:gd name="T94" fmla="*/ 3312 w 4656"/>
                <a:gd name="T95" fmla="*/ 3563 h 3720"/>
                <a:gd name="T96" fmla="*/ 3655 w 4656"/>
                <a:gd name="T97" fmla="*/ 3344 h 3720"/>
                <a:gd name="T98" fmla="*/ 3812 w 4656"/>
                <a:gd name="T99" fmla="*/ 3219 h 3720"/>
                <a:gd name="T100" fmla="*/ 3843 w 4656"/>
                <a:gd name="T101" fmla="*/ 3094 h 3720"/>
                <a:gd name="T102" fmla="*/ 3812 w 4656"/>
                <a:gd name="T103" fmla="*/ 2938 h 3720"/>
                <a:gd name="T104" fmla="*/ 4124 w 4656"/>
                <a:gd name="T105" fmla="*/ 2750 h 3720"/>
                <a:gd name="T106" fmla="*/ 4280 w 4656"/>
                <a:gd name="T107" fmla="*/ 2719 h 3720"/>
                <a:gd name="T108" fmla="*/ 4187 w 4656"/>
                <a:gd name="T109" fmla="*/ 2688 h 3720"/>
                <a:gd name="T110" fmla="*/ 4187 w 4656"/>
                <a:gd name="T111" fmla="*/ 2688 h 3720"/>
                <a:gd name="T112" fmla="*/ 4312 w 4656"/>
                <a:gd name="T113" fmla="*/ 2594 h 3720"/>
                <a:gd name="T114" fmla="*/ 4374 w 4656"/>
                <a:gd name="T115" fmla="*/ 2563 h 3720"/>
                <a:gd name="T116" fmla="*/ 3093 w 4656"/>
                <a:gd name="T117" fmla="*/ 2719 h 3720"/>
                <a:gd name="T118" fmla="*/ 3218 w 4656"/>
                <a:gd name="T119" fmla="*/ 3719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56" h="3720">
                  <a:moveTo>
                    <a:pt x="2093" y="2344"/>
                  </a:moveTo>
                  <a:lnTo>
                    <a:pt x="2062" y="2344"/>
                  </a:lnTo>
                  <a:lnTo>
                    <a:pt x="2062" y="2344"/>
                  </a:lnTo>
                  <a:lnTo>
                    <a:pt x="2062" y="2344"/>
                  </a:lnTo>
                  <a:lnTo>
                    <a:pt x="2062" y="2375"/>
                  </a:lnTo>
                  <a:lnTo>
                    <a:pt x="2062" y="2375"/>
                  </a:lnTo>
                  <a:lnTo>
                    <a:pt x="2062" y="2375"/>
                  </a:lnTo>
                  <a:lnTo>
                    <a:pt x="2093" y="2344"/>
                  </a:lnTo>
                  <a:lnTo>
                    <a:pt x="2124" y="2344"/>
                  </a:lnTo>
                  <a:lnTo>
                    <a:pt x="2124" y="2344"/>
                  </a:lnTo>
                  <a:lnTo>
                    <a:pt x="2093" y="2344"/>
                  </a:lnTo>
                  <a:close/>
                  <a:moveTo>
                    <a:pt x="2718" y="2688"/>
                  </a:moveTo>
                  <a:lnTo>
                    <a:pt x="2718" y="2688"/>
                  </a:lnTo>
                  <a:lnTo>
                    <a:pt x="2718" y="2688"/>
                  </a:lnTo>
                  <a:lnTo>
                    <a:pt x="2718" y="2688"/>
                  </a:lnTo>
                  <a:lnTo>
                    <a:pt x="2687" y="2688"/>
                  </a:lnTo>
                  <a:lnTo>
                    <a:pt x="2687" y="2719"/>
                  </a:lnTo>
                  <a:lnTo>
                    <a:pt x="2718" y="2719"/>
                  </a:lnTo>
                  <a:lnTo>
                    <a:pt x="2718" y="2719"/>
                  </a:lnTo>
                  <a:lnTo>
                    <a:pt x="2718" y="2719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18" y="2688"/>
                  </a:lnTo>
                  <a:close/>
                  <a:moveTo>
                    <a:pt x="2968" y="1063"/>
                  </a:moveTo>
                  <a:lnTo>
                    <a:pt x="2999" y="1094"/>
                  </a:lnTo>
                  <a:lnTo>
                    <a:pt x="2999" y="1094"/>
                  </a:lnTo>
                  <a:lnTo>
                    <a:pt x="2999" y="1094"/>
                  </a:lnTo>
                  <a:lnTo>
                    <a:pt x="3030" y="1125"/>
                  </a:lnTo>
                  <a:lnTo>
                    <a:pt x="3030" y="1063"/>
                  </a:lnTo>
                  <a:lnTo>
                    <a:pt x="2999" y="969"/>
                  </a:lnTo>
                  <a:lnTo>
                    <a:pt x="2999" y="969"/>
                  </a:lnTo>
                  <a:lnTo>
                    <a:pt x="2999" y="1000"/>
                  </a:lnTo>
                  <a:lnTo>
                    <a:pt x="2999" y="1000"/>
                  </a:lnTo>
                  <a:lnTo>
                    <a:pt x="2968" y="1000"/>
                  </a:lnTo>
                  <a:lnTo>
                    <a:pt x="2968" y="1032"/>
                  </a:lnTo>
                  <a:lnTo>
                    <a:pt x="2968" y="1063"/>
                  </a:lnTo>
                  <a:close/>
                  <a:moveTo>
                    <a:pt x="1624" y="2157"/>
                  </a:move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88"/>
                  </a:lnTo>
                  <a:lnTo>
                    <a:pt x="1624" y="2188"/>
                  </a:lnTo>
                  <a:lnTo>
                    <a:pt x="1624" y="2188"/>
                  </a:lnTo>
                  <a:lnTo>
                    <a:pt x="1624" y="2157"/>
                  </a:lnTo>
                  <a:close/>
                  <a:moveTo>
                    <a:pt x="3093" y="2688"/>
                  </a:moveTo>
                  <a:lnTo>
                    <a:pt x="3093" y="2657"/>
                  </a:lnTo>
                  <a:lnTo>
                    <a:pt x="3093" y="2625"/>
                  </a:lnTo>
                  <a:lnTo>
                    <a:pt x="3093" y="2594"/>
                  </a:lnTo>
                  <a:lnTo>
                    <a:pt x="3093" y="2625"/>
                  </a:lnTo>
                  <a:lnTo>
                    <a:pt x="3093" y="2625"/>
                  </a:lnTo>
                  <a:lnTo>
                    <a:pt x="3093" y="2594"/>
                  </a:lnTo>
                  <a:lnTo>
                    <a:pt x="3093" y="2594"/>
                  </a:lnTo>
                  <a:lnTo>
                    <a:pt x="3093" y="2594"/>
                  </a:lnTo>
                  <a:lnTo>
                    <a:pt x="3062" y="2594"/>
                  </a:lnTo>
                  <a:lnTo>
                    <a:pt x="3062" y="2594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594"/>
                  </a:lnTo>
                  <a:lnTo>
                    <a:pt x="3062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2999" y="2594"/>
                  </a:lnTo>
                  <a:lnTo>
                    <a:pt x="2999" y="2594"/>
                  </a:lnTo>
                  <a:lnTo>
                    <a:pt x="2999" y="2625"/>
                  </a:lnTo>
                  <a:lnTo>
                    <a:pt x="2999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57"/>
                  </a:lnTo>
                  <a:lnTo>
                    <a:pt x="2874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88"/>
                  </a:lnTo>
                  <a:lnTo>
                    <a:pt x="2905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88"/>
                  </a:lnTo>
                  <a:lnTo>
                    <a:pt x="2843" y="2688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780" y="2657"/>
                  </a:lnTo>
                  <a:lnTo>
                    <a:pt x="2780" y="2657"/>
                  </a:lnTo>
                  <a:lnTo>
                    <a:pt x="2780" y="2688"/>
                  </a:lnTo>
                  <a:lnTo>
                    <a:pt x="2780" y="2688"/>
                  </a:lnTo>
                  <a:lnTo>
                    <a:pt x="2749" y="2657"/>
                  </a:lnTo>
                  <a:lnTo>
                    <a:pt x="2749" y="2657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80" y="2688"/>
                  </a:lnTo>
                  <a:lnTo>
                    <a:pt x="2812" y="2688"/>
                  </a:lnTo>
                  <a:lnTo>
                    <a:pt x="2812" y="2688"/>
                  </a:lnTo>
                  <a:lnTo>
                    <a:pt x="2874" y="2688"/>
                  </a:lnTo>
                  <a:lnTo>
                    <a:pt x="2905" y="2688"/>
                  </a:lnTo>
                  <a:lnTo>
                    <a:pt x="2905" y="2688"/>
                  </a:lnTo>
                  <a:lnTo>
                    <a:pt x="2937" y="2688"/>
                  </a:lnTo>
                  <a:lnTo>
                    <a:pt x="2968" y="2688"/>
                  </a:lnTo>
                  <a:lnTo>
                    <a:pt x="2968" y="2688"/>
                  </a:lnTo>
                  <a:lnTo>
                    <a:pt x="2999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62" y="2657"/>
                  </a:lnTo>
                  <a:lnTo>
                    <a:pt x="3093" y="2657"/>
                  </a:lnTo>
                  <a:lnTo>
                    <a:pt x="3093" y="2657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93" y="2688"/>
                  </a:lnTo>
                  <a:close/>
                  <a:moveTo>
                    <a:pt x="1593" y="2157"/>
                  </a:moveTo>
                  <a:lnTo>
                    <a:pt x="1562" y="2157"/>
                  </a:lnTo>
                  <a:lnTo>
                    <a:pt x="1562" y="2157"/>
                  </a:lnTo>
                  <a:lnTo>
                    <a:pt x="1562" y="2157"/>
                  </a:lnTo>
                  <a:lnTo>
                    <a:pt x="1530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93" y="2188"/>
                  </a:lnTo>
                  <a:lnTo>
                    <a:pt x="1593" y="2188"/>
                  </a:lnTo>
                  <a:lnTo>
                    <a:pt x="1593" y="2157"/>
                  </a:lnTo>
                  <a:close/>
                  <a:moveTo>
                    <a:pt x="2593" y="2625"/>
                  </a:moveTo>
                  <a:lnTo>
                    <a:pt x="2593" y="2625"/>
                  </a:lnTo>
                  <a:lnTo>
                    <a:pt x="2562" y="2625"/>
                  </a:lnTo>
                  <a:lnTo>
                    <a:pt x="2530" y="2625"/>
                  </a:lnTo>
                  <a:lnTo>
                    <a:pt x="2530" y="2657"/>
                  </a:lnTo>
                  <a:lnTo>
                    <a:pt x="2530" y="2657"/>
                  </a:lnTo>
                  <a:lnTo>
                    <a:pt x="2562" y="2657"/>
                  </a:lnTo>
                  <a:lnTo>
                    <a:pt x="2562" y="2688"/>
                  </a:lnTo>
                  <a:lnTo>
                    <a:pt x="2593" y="2688"/>
                  </a:lnTo>
                  <a:lnTo>
                    <a:pt x="2593" y="2688"/>
                  </a:lnTo>
                  <a:lnTo>
                    <a:pt x="2593" y="2688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25"/>
                  </a:lnTo>
                  <a:close/>
                  <a:moveTo>
                    <a:pt x="4655" y="2157"/>
                  </a:moveTo>
                  <a:lnTo>
                    <a:pt x="4624" y="2125"/>
                  </a:lnTo>
                  <a:lnTo>
                    <a:pt x="4624" y="2125"/>
                  </a:lnTo>
                  <a:lnTo>
                    <a:pt x="4624" y="2094"/>
                  </a:lnTo>
                  <a:lnTo>
                    <a:pt x="4624" y="2063"/>
                  </a:lnTo>
                  <a:lnTo>
                    <a:pt x="4562" y="2063"/>
                  </a:lnTo>
                  <a:lnTo>
                    <a:pt x="4530" y="2063"/>
                  </a:lnTo>
                  <a:lnTo>
                    <a:pt x="4499" y="2094"/>
                  </a:lnTo>
                  <a:lnTo>
                    <a:pt x="4468" y="2125"/>
                  </a:lnTo>
                  <a:lnTo>
                    <a:pt x="4374" y="2219"/>
                  </a:lnTo>
                  <a:lnTo>
                    <a:pt x="4343" y="2250"/>
                  </a:lnTo>
                  <a:lnTo>
                    <a:pt x="4312" y="2250"/>
                  </a:lnTo>
                  <a:lnTo>
                    <a:pt x="4280" y="2250"/>
                  </a:lnTo>
                  <a:lnTo>
                    <a:pt x="4249" y="2250"/>
                  </a:lnTo>
                  <a:lnTo>
                    <a:pt x="4218" y="2282"/>
                  </a:lnTo>
                  <a:lnTo>
                    <a:pt x="4187" y="2282"/>
                  </a:lnTo>
                  <a:lnTo>
                    <a:pt x="4155" y="2250"/>
                  </a:lnTo>
                  <a:lnTo>
                    <a:pt x="4124" y="2219"/>
                  </a:lnTo>
                  <a:lnTo>
                    <a:pt x="4093" y="2219"/>
                  </a:lnTo>
                  <a:lnTo>
                    <a:pt x="4093" y="2219"/>
                  </a:lnTo>
                  <a:lnTo>
                    <a:pt x="4062" y="2219"/>
                  </a:lnTo>
                  <a:lnTo>
                    <a:pt x="4062" y="2219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30" y="2250"/>
                  </a:lnTo>
                  <a:lnTo>
                    <a:pt x="3999" y="2250"/>
                  </a:lnTo>
                  <a:lnTo>
                    <a:pt x="3999" y="2250"/>
                  </a:lnTo>
                  <a:lnTo>
                    <a:pt x="3999" y="2219"/>
                  </a:lnTo>
                  <a:lnTo>
                    <a:pt x="3999" y="2219"/>
                  </a:lnTo>
                  <a:lnTo>
                    <a:pt x="3968" y="2219"/>
                  </a:lnTo>
                  <a:lnTo>
                    <a:pt x="3968" y="2219"/>
                  </a:lnTo>
                  <a:lnTo>
                    <a:pt x="3874" y="2219"/>
                  </a:lnTo>
                  <a:lnTo>
                    <a:pt x="3718" y="2250"/>
                  </a:lnTo>
                  <a:lnTo>
                    <a:pt x="3624" y="2250"/>
                  </a:lnTo>
                  <a:lnTo>
                    <a:pt x="3593" y="2219"/>
                  </a:lnTo>
                  <a:lnTo>
                    <a:pt x="3562" y="2219"/>
                  </a:lnTo>
                  <a:lnTo>
                    <a:pt x="3530" y="2157"/>
                  </a:lnTo>
                  <a:lnTo>
                    <a:pt x="3468" y="2125"/>
                  </a:lnTo>
                  <a:lnTo>
                    <a:pt x="3437" y="2094"/>
                  </a:lnTo>
                  <a:lnTo>
                    <a:pt x="3405" y="2094"/>
                  </a:lnTo>
                  <a:lnTo>
                    <a:pt x="3405" y="2063"/>
                  </a:lnTo>
                  <a:lnTo>
                    <a:pt x="3374" y="2032"/>
                  </a:lnTo>
                  <a:lnTo>
                    <a:pt x="3374" y="2032"/>
                  </a:lnTo>
                  <a:lnTo>
                    <a:pt x="3374" y="2000"/>
                  </a:lnTo>
                  <a:lnTo>
                    <a:pt x="3374" y="2000"/>
                  </a:lnTo>
                  <a:lnTo>
                    <a:pt x="3343" y="1938"/>
                  </a:lnTo>
                  <a:lnTo>
                    <a:pt x="3312" y="1875"/>
                  </a:lnTo>
                  <a:lnTo>
                    <a:pt x="3312" y="1813"/>
                  </a:lnTo>
                  <a:lnTo>
                    <a:pt x="3280" y="1750"/>
                  </a:lnTo>
                  <a:lnTo>
                    <a:pt x="3249" y="1688"/>
                  </a:lnTo>
                  <a:lnTo>
                    <a:pt x="3218" y="1625"/>
                  </a:lnTo>
                  <a:lnTo>
                    <a:pt x="3218" y="1563"/>
                  </a:lnTo>
                  <a:lnTo>
                    <a:pt x="3187" y="1500"/>
                  </a:lnTo>
                  <a:lnTo>
                    <a:pt x="3155" y="1438"/>
                  </a:lnTo>
                  <a:lnTo>
                    <a:pt x="3124" y="1375"/>
                  </a:lnTo>
                  <a:lnTo>
                    <a:pt x="3124" y="1313"/>
                  </a:lnTo>
                  <a:lnTo>
                    <a:pt x="3093" y="1250"/>
                  </a:lnTo>
                  <a:lnTo>
                    <a:pt x="3062" y="1188"/>
                  </a:lnTo>
                  <a:lnTo>
                    <a:pt x="3062" y="1125"/>
                  </a:lnTo>
                  <a:lnTo>
                    <a:pt x="2999" y="1125"/>
                  </a:lnTo>
                  <a:lnTo>
                    <a:pt x="2968" y="1094"/>
                  </a:lnTo>
                  <a:lnTo>
                    <a:pt x="2937" y="1094"/>
                  </a:lnTo>
                  <a:lnTo>
                    <a:pt x="2905" y="1063"/>
                  </a:lnTo>
                  <a:lnTo>
                    <a:pt x="2874" y="1094"/>
                  </a:lnTo>
                  <a:lnTo>
                    <a:pt x="2843" y="1094"/>
                  </a:lnTo>
                  <a:lnTo>
                    <a:pt x="2843" y="1094"/>
                  </a:lnTo>
                  <a:lnTo>
                    <a:pt x="2812" y="1125"/>
                  </a:lnTo>
                  <a:lnTo>
                    <a:pt x="2780" y="1157"/>
                  </a:lnTo>
                  <a:lnTo>
                    <a:pt x="2780" y="1157"/>
                  </a:lnTo>
                  <a:lnTo>
                    <a:pt x="2812" y="1125"/>
                  </a:lnTo>
                  <a:lnTo>
                    <a:pt x="2812" y="1094"/>
                  </a:lnTo>
                  <a:lnTo>
                    <a:pt x="2843" y="1063"/>
                  </a:lnTo>
                  <a:lnTo>
                    <a:pt x="2843" y="1063"/>
                  </a:lnTo>
                  <a:lnTo>
                    <a:pt x="2812" y="1032"/>
                  </a:lnTo>
                  <a:lnTo>
                    <a:pt x="2780" y="1000"/>
                  </a:lnTo>
                  <a:lnTo>
                    <a:pt x="2749" y="1000"/>
                  </a:lnTo>
                  <a:lnTo>
                    <a:pt x="2749" y="969"/>
                  </a:lnTo>
                  <a:lnTo>
                    <a:pt x="2687" y="938"/>
                  </a:lnTo>
                  <a:lnTo>
                    <a:pt x="2655" y="938"/>
                  </a:lnTo>
                  <a:lnTo>
                    <a:pt x="2624" y="938"/>
                  </a:lnTo>
                  <a:lnTo>
                    <a:pt x="2593" y="938"/>
                  </a:lnTo>
                  <a:lnTo>
                    <a:pt x="2562" y="907"/>
                  </a:lnTo>
                  <a:lnTo>
                    <a:pt x="2562" y="907"/>
                  </a:lnTo>
                  <a:lnTo>
                    <a:pt x="2530" y="938"/>
                  </a:lnTo>
                  <a:lnTo>
                    <a:pt x="2499" y="938"/>
                  </a:lnTo>
                  <a:lnTo>
                    <a:pt x="2499" y="938"/>
                  </a:lnTo>
                  <a:lnTo>
                    <a:pt x="2499" y="938"/>
                  </a:lnTo>
                  <a:lnTo>
                    <a:pt x="2530" y="907"/>
                  </a:lnTo>
                  <a:lnTo>
                    <a:pt x="2530" y="907"/>
                  </a:lnTo>
                  <a:lnTo>
                    <a:pt x="2530" y="875"/>
                  </a:lnTo>
                  <a:lnTo>
                    <a:pt x="2530" y="875"/>
                  </a:lnTo>
                  <a:lnTo>
                    <a:pt x="2499" y="844"/>
                  </a:lnTo>
                  <a:lnTo>
                    <a:pt x="2468" y="813"/>
                  </a:lnTo>
                  <a:lnTo>
                    <a:pt x="2405" y="782"/>
                  </a:lnTo>
                  <a:lnTo>
                    <a:pt x="2405" y="782"/>
                  </a:lnTo>
                  <a:lnTo>
                    <a:pt x="2374" y="782"/>
                  </a:lnTo>
                  <a:lnTo>
                    <a:pt x="2374" y="782"/>
                  </a:lnTo>
                  <a:lnTo>
                    <a:pt x="2343" y="750"/>
                  </a:lnTo>
                  <a:lnTo>
                    <a:pt x="2343" y="750"/>
                  </a:lnTo>
                  <a:lnTo>
                    <a:pt x="2343" y="719"/>
                  </a:lnTo>
                  <a:lnTo>
                    <a:pt x="2343" y="688"/>
                  </a:lnTo>
                  <a:lnTo>
                    <a:pt x="2343" y="688"/>
                  </a:lnTo>
                  <a:lnTo>
                    <a:pt x="2343" y="657"/>
                  </a:lnTo>
                  <a:lnTo>
                    <a:pt x="2343" y="625"/>
                  </a:lnTo>
                  <a:lnTo>
                    <a:pt x="2312" y="594"/>
                  </a:lnTo>
                  <a:lnTo>
                    <a:pt x="2312" y="563"/>
                  </a:lnTo>
                  <a:lnTo>
                    <a:pt x="2312" y="532"/>
                  </a:lnTo>
                  <a:lnTo>
                    <a:pt x="2312" y="500"/>
                  </a:lnTo>
                  <a:lnTo>
                    <a:pt x="2280" y="469"/>
                  </a:lnTo>
                  <a:lnTo>
                    <a:pt x="2280" y="469"/>
                  </a:lnTo>
                  <a:lnTo>
                    <a:pt x="2249" y="438"/>
                  </a:lnTo>
                  <a:lnTo>
                    <a:pt x="2218" y="438"/>
                  </a:lnTo>
                  <a:lnTo>
                    <a:pt x="2218" y="407"/>
                  </a:lnTo>
                  <a:lnTo>
                    <a:pt x="2218" y="375"/>
                  </a:lnTo>
                  <a:lnTo>
                    <a:pt x="2218" y="282"/>
                  </a:lnTo>
                  <a:lnTo>
                    <a:pt x="2218" y="250"/>
                  </a:lnTo>
                  <a:lnTo>
                    <a:pt x="2187" y="219"/>
                  </a:lnTo>
                  <a:lnTo>
                    <a:pt x="2155" y="219"/>
                  </a:lnTo>
                  <a:lnTo>
                    <a:pt x="2124" y="188"/>
                  </a:lnTo>
                  <a:lnTo>
                    <a:pt x="2093" y="188"/>
                  </a:lnTo>
                  <a:lnTo>
                    <a:pt x="2093" y="219"/>
                  </a:lnTo>
                  <a:lnTo>
                    <a:pt x="2062" y="219"/>
                  </a:lnTo>
                  <a:lnTo>
                    <a:pt x="2062" y="188"/>
                  </a:lnTo>
                  <a:lnTo>
                    <a:pt x="2030" y="188"/>
                  </a:lnTo>
                  <a:lnTo>
                    <a:pt x="1999" y="219"/>
                  </a:lnTo>
                  <a:lnTo>
                    <a:pt x="1937" y="219"/>
                  </a:lnTo>
                  <a:lnTo>
                    <a:pt x="1937" y="219"/>
                  </a:lnTo>
                  <a:lnTo>
                    <a:pt x="1874" y="219"/>
                  </a:lnTo>
                  <a:lnTo>
                    <a:pt x="1874" y="219"/>
                  </a:lnTo>
                  <a:lnTo>
                    <a:pt x="1874" y="219"/>
                  </a:lnTo>
                  <a:lnTo>
                    <a:pt x="1843" y="250"/>
                  </a:lnTo>
                  <a:lnTo>
                    <a:pt x="1843" y="250"/>
                  </a:lnTo>
                  <a:lnTo>
                    <a:pt x="1812" y="250"/>
                  </a:lnTo>
                  <a:lnTo>
                    <a:pt x="1780" y="282"/>
                  </a:lnTo>
                  <a:lnTo>
                    <a:pt x="1749" y="282"/>
                  </a:lnTo>
                  <a:lnTo>
                    <a:pt x="1718" y="282"/>
                  </a:lnTo>
                  <a:lnTo>
                    <a:pt x="1687" y="282"/>
                  </a:lnTo>
                  <a:lnTo>
                    <a:pt x="1687" y="282"/>
                  </a:lnTo>
                  <a:lnTo>
                    <a:pt x="1655" y="313"/>
                  </a:lnTo>
                  <a:lnTo>
                    <a:pt x="1655" y="344"/>
                  </a:lnTo>
                  <a:lnTo>
                    <a:pt x="1655" y="344"/>
                  </a:lnTo>
                  <a:lnTo>
                    <a:pt x="1655" y="282"/>
                  </a:lnTo>
                  <a:lnTo>
                    <a:pt x="1655" y="282"/>
                  </a:lnTo>
                  <a:lnTo>
                    <a:pt x="1655" y="282"/>
                  </a:lnTo>
                  <a:lnTo>
                    <a:pt x="1624" y="250"/>
                  </a:lnTo>
                  <a:lnTo>
                    <a:pt x="1593" y="250"/>
                  </a:lnTo>
                  <a:lnTo>
                    <a:pt x="1593" y="250"/>
                  </a:lnTo>
                  <a:lnTo>
                    <a:pt x="1562" y="219"/>
                  </a:lnTo>
                  <a:lnTo>
                    <a:pt x="1530" y="219"/>
                  </a:lnTo>
                  <a:lnTo>
                    <a:pt x="1499" y="219"/>
                  </a:lnTo>
                  <a:lnTo>
                    <a:pt x="1468" y="219"/>
                  </a:lnTo>
                  <a:lnTo>
                    <a:pt x="1437" y="219"/>
                  </a:lnTo>
                  <a:lnTo>
                    <a:pt x="1343" y="188"/>
                  </a:lnTo>
                  <a:lnTo>
                    <a:pt x="1249" y="188"/>
                  </a:lnTo>
                  <a:lnTo>
                    <a:pt x="1218" y="188"/>
                  </a:lnTo>
                  <a:lnTo>
                    <a:pt x="1218" y="188"/>
                  </a:lnTo>
                  <a:lnTo>
                    <a:pt x="1155" y="125"/>
                  </a:lnTo>
                  <a:lnTo>
                    <a:pt x="1093" y="94"/>
                  </a:lnTo>
                  <a:lnTo>
                    <a:pt x="1062" y="63"/>
                  </a:lnTo>
                  <a:lnTo>
                    <a:pt x="1030" y="63"/>
                  </a:lnTo>
                  <a:lnTo>
                    <a:pt x="999" y="32"/>
                  </a:lnTo>
                  <a:lnTo>
                    <a:pt x="968" y="0"/>
                  </a:lnTo>
                  <a:lnTo>
                    <a:pt x="937" y="0"/>
                  </a:lnTo>
                  <a:lnTo>
                    <a:pt x="905" y="63"/>
                  </a:lnTo>
                  <a:lnTo>
                    <a:pt x="874" y="94"/>
                  </a:lnTo>
                  <a:lnTo>
                    <a:pt x="843" y="157"/>
                  </a:lnTo>
                  <a:lnTo>
                    <a:pt x="780" y="219"/>
                  </a:lnTo>
                  <a:lnTo>
                    <a:pt x="750" y="282"/>
                  </a:lnTo>
                  <a:lnTo>
                    <a:pt x="688" y="344"/>
                  </a:lnTo>
                  <a:lnTo>
                    <a:pt x="656" y="438"/>
                  </a:lnTo>
                  <a:lnTo>
                    <a:pt x="594" y="500"/>
                  </a:lnTo>
                  <a:lnTo>
                    <a:pt x="563" y="563"/>
                  </a:lnTo>
                  <a:lnTo>
                    <a:pt x="500" y="625"/>
                  </a:lnTo>
                  <a:lnTo>
                    <a:pt x="469" y="688"/>
                  </a:lnTo>
                  <a:lnTo>
                    <a:pt x="406" y="782"/>
                  </a:lnTo>
                  <a:lnTo>
                    <a:pt x="375" y="813"/>
                  </a:lnTo>
                  <a:lnTo>
                    <a:pt x="344" y="875"/>
                  </a:lnTo>
                  <a:lnTo>
                    <a:pt x="281" y="938"/>
                  </a:lnTo>
                  <a:lnTo>
                    <a:pt x="250" y="1000"/>
                  </a:lnTo>
                  <a:lnTo>
                    <a:pt x="188" y="1063"/>
                  </a:lnTo>
                  <a:lnTo>
                    <a:pt x="125" y="1125"/>
                  </a:lnTo>
                  <a:lnTo>
                    <a:pt x="63" y="1219"/>
                  </a:lnTo>
                  <a:lnTo>
                    <a:pt x="0" y="1282"/>
                  </a:lnTo>
                  <a:lnTo>
                    <a:pt x="0" y="1407"/>
                  </a:lnTo>
                  <a:lnTo>
                    <a:pt x="0" y="1532"/>
                  </a:lnTo>
                  <a:lnTo>
                    <a:pt x="31" y="1625"/>
                  </a:lnTo>
                  <a:lnTo>
                    <a:pt x="31" y="1750"/>
                  </a:lnTo>
                  <a:lnTo>
                    <a:pt x="31" y="1875"/>
                  </a:lnTo>
                  <a:lnTo>
                    <a:pt x="63" y="2000"/>
                  </a:lnTo>
                  <a:lnTo>
                    <a:pt x="63" y="2125"/>
                  </a:lnTo>
                  <a:lnTo>
                    <a:pt x="63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56" y="2313"/>
                  </a:lnTo>
                  <a:lnTo>
                    <a:pt x="156" y="2344"/>
                  </a:lnTo>
                  <a:lnTo>
                    <a:pt x="188" y="2375"/>
                  </a:lnTo>
                  <a:lnTo>
                    <a:pt x="188" y="2375"/>
                  </a:lnTo>
                  <a:lnTo>
                    <a:pt x="188" y="2375"/>
                  </a:lnTo>
                  <a:lnTo>
                    <a:pt x="188" y="2407"/>
                  </a:lnTo>
                  <a:lnTo>
                    <a:pt x="188" y="2407"/>
                  </a:lnTo>
                  <a:lnTo>
                    <a:pt x="250" y="2407"/>
                  </a:lnTo>
                  <a:lnTo>
                    <a:pt x="313" y="2407"/>
                  </a:lnTo>
                  <a:lnTo>
                    <a:pt x="375" y="2407"/>
                  </a:lnTo>
                  <a:lnTo>
                    <a:pt x="375" y="2438"/>
                  </a:lnTo>
                  <a:lnTo>
                    <a:pt x="406" y="2438"/>
                  </a:lnTo>
                  <a:lnTo>
                    <a:pt x="438" y="2438"/>
                  </a:lnTo>
                  <a:lnTo>
                    <a:pt x="438" y="2438"/>
                  </a:lnTo>
                  <a:lnTo>
                    <a:pt x="469" y="2407"/>
                  </a:lnTo>
                  <a:lnTo>
                    <a:pt x="500" y="2407"/>
                  </a:lnTo>
                  <a:lnTo>
                    <a:pt x="500" y="2407"/>
                  </a:lnTo>
                  <a:lnTo>
                    <a:pt x="531" y="2407"/>
                  </a:lnTo>
                  <a:lnTo>
                    <a:pt x="531" y="2407"/>
                  </a:lnTo>
                  <a:lnTo>
                    <a:pt x="563" y="2407"/>
                  </a:lnTo>
                  <a:lnTo>
                    <a:pt x="594" y="2407"/>
                  </a:lnTo>
                  <a:lnTo>
                    <a:pt x="625" y="2438"/>
                  </a:lnTo>
                  <a:lnTo>
                    <a:pt x="656" y="2438"/>
                  </a:lnTo>
                  <a:lnTo>
                    <a:pt x="656" y="2438"/>
                  </a:lnTo>
                  <a:lnTo>
                    <a:pt x="688" y="2469"/>
                  </a:lnTo>
                  <a:lnTo>
                    <a:pt x="688" y="2469"/>
                  </a:lnTo>
                  <a:lnTo>
                    <a:pt x="688" y="2469"/>
                  </a:lnTo>
                  <a:lnTo>
                    <a:pt x="719" y="2438"/>
                  </a:lnTo>
                  <a:lnTo>
                    <a:pt x="750" y="2469"/>
                  </a:lnTo>
                  <a:lnTo>
                    <a:pt x="780" y="2469"/>
                  </a:lnTo>
                  <a:lnTo>
                    <a:pt x="843" y="2500"/>
                  </a:lnTo>
                  <a:lnTo>
                    <a:pt x="874" y="2500"/>
                  </a:lnTo>
                  <a:lnTo>
                    <a:pt x="905" y="2500"/>
                  </a:lnTo>
                  <a:lnTo>
                    <a:pt x="937" y="2500"/>
                  </a:lnTo>
                  <a:lnTo>
                    <a:pt x="968" y="2469"/>
                  </a:lnTo>
                  <a:lnTo>
                    <a:pt x="999" y="2438"/>
                  </a:lnTo>
                  <a:lnTo>
                    <a:pt x="999" y="2438"/>
                  </a:lnTo>
                  <a:lnTo>
                    <a:pt x="1030" y="2469"/>
                  </a:lnTo>
                  <a:lnTo>
                    <a:pt x="1030" y="2469"/>
                  </a:lnTo>
                  <a:lnTo>
                    <a:pt x="1062" y="2469"/>
                  </a:lnTo>
                  <a:lnTo>
                    <a:pt x="1124" y="2469"/>
                  </a:lnTo>
                  <a:lnTo>
                    <a:pt x="1155" y="2438"/>
                  </a:lnTo>
                  <a:lnTo>
                    <a:pt x="1187" y="2438"/>
                  </a:lnTo>
                  <a:lnTo>
                    <a:pt x="1187" y="2469"/>
                  </a:lnTo>
                  <a:lnTo>
                    <a:pt x="1218" y="2469"/>
                  </a:lnTo>
                  <a:lnTo>
                    <a:pt x="1249" y="2469"/>
                  </a:lnTo>
                  <a:lnTo>
                    <a:pt x="1280" y="2469"/>
                  </a:lnTo>
                  <a:lnTo>
                    <a:pt x="1280" y="2438"/>
                  </a:lnTo>
                  <a:lnTo>
                    <a:pt x="1312" y="2438"/>
                  </a:lnTo>
                  <a:lnTo>
                    <a:pt x="1312" y="2438"/>
                  </a:lnTo>
                  <a:lnTo>
                    <a:pt x="1312" y="2407"/>
                  </a:lnTo>
                  <a:lnTo>
                    <a:pt x="1312" y="2407"/>
                  </a:lnTo>
                  <a:lnTo>
                    <a:pt x="1312" y="2375"/>
                  </a:lnTo>
                  <a:lnTo>
                    <a:pt x="1343" y="2375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13"/>
                  </a:lnTo>
                  <a:lnTo>
                    <a:pt x="1343" y="2313"/>
                  </a:lnTo>
                  <a:lnTo>
                    <a:pt x="1405" y="2282"/>
                  </a:lnTo>
                  <a:lnTo>
                    <a:pt x="1405" y="2282"/>
                  </a:lnTo>
                  <a:lnTo>
                    <a:pt x="1405" y="2282"/>
                  </a:lnTo>
                  <a:lnTo>
                    <a:pt x="1405" y="2313"/>
                  </a:lnTo>
                  <a:lnTo>
                    <a:pt x="1405" y="2313"/>
                  </a:lnTo>
                  <a:lnTo>
                    <a:pt x="1405" y="2344"/>
                  </a:lnTo>
                  <a:lnTo>
                    <a:pt x="1405" y="2344"/>
                  </a:lnTo>
                  <a:lnTo>
                    <a:pt x="1405" y="2344"/>
                  </a:lnTo>
                  <a:lnTo>
                    <a:pt x="1437" y="2313"/>
                  </a:lnTo>
                  <a:lnTo>
                    <a:pt x="1437" y="2313"/>
                  </a:lnTo>
                  <a:lnTo>
                    <a:pt x="1437" y="2313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50"/>
                  </a:lnTo>
                  <a:lnTo>
                    <a:pt x="1437" y="2250"/>
                  </a:lnTo>
                  <a:lnTo>
                    <a:pt x="1468" y="2250"/>
                  </a:lnTo>
                  <a:lnTo>
                    <a:pt x="1468" y="2250"/>
                  </a:lnTo>
                  <a:lnTo>
                    <a:pt x="1468" y="2219"/>
                  </a:lnTo>
                  <a:lnTo>
                    <a:pt x="1437" y="2219"/>
                  </a:lnTo>
                  <a:lnTo>
                    <a:pt x="1437" y="2188"/>
                  </a:lnTo>
                  <a:lnTo>
                    <a:pt x="1468" y="2188"/>
                  </a:lnTo>
                  <a:lnTo>
                    <a:pt x="1468" y="2188"/>
                  </a:lnTo>
                  <a:lnTo>
                    <a:pt x="1468" y="2188"/>
                  </a:lnTo>
                  <a:lnTo>
                    <a:pt x="1499" y="2188"/>
                  </a:lnTo>
                  <a:lnTo>
                    <a:pt x="1499" y="2188"/>
                  </a:lnTo>
                  <a:lnTo>
                    <a:pt x="1499" y="2219"/>
                  </a:lnTo>
                  <a:lnTo>
                    <a:pt x="1499" y="2219"/>
                  </a:lnTo>
                  <a:lnTo>
                    <a:pt x="1499" y="2219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530" y="2250"/>
                  </a:lnTo>
                  <a:lnTo>
                    <a:pt x="1530" y="2250"/>
                  </a:lnTo>
                  <a:lnTo>
                    <a:pt x="1530" y="2219"/>
                  </a:lnTo>
                  <a:lnTo>
                    <a:pt x="1530" y="2188"/>
                  </a:lnTo>
                  <a:lnTo>
                    <a:pt x="1530" y="2188"/>
                  </a:lnTo>
                  <a:lnTo>
                    <a:pt x="1530" y="2188"/>
                  </a:lnTo>
                  <a:lnTo>
                    <a:pt x="1499" y="2157"/>
                  </a:lnTo>
                  <a:lnTo>
                    <a:pt x="1499" y="2157"/>
                  </a:lnTo>
                  <a:lnTo>
                    <a:pt x="1499" y="2157"/>
                  </a:lnTo>
                  <a:lnTo>
                    <a:pt x="1499" y="2125"/>
                  </a:lnTo>
                  <a:lnTo>
                    <a:pt x="1499" y="2125"/>
                  </a:lnTo>
                  <a:lnTo>
                    <a:pt x="1499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62" y="2125"/>
                  </a:lnTo>
                  <a:lnTo>
                    <a:pt x="1593" y="2125"/>
                  </a:lnTo>
                  <a:lnTo>
                    <a:pt x="1624" y="2125"/>
                  </a:lnTo>
                  <a:lnTo>
                    <a:pt x="1624" y="2125"/>
                  </a:lnTo>
                  <a:lnTo>
                    <a:pt x="1655" y="2125"/>
                  </a:lnTo>
                  <a:lnTo>
                    <a:pt x="1655" y="2157"/>
                  </a:lnTo>
                  <a:lnTo>
                    <a:pt x="1655" y="2157"/>
                  </a:lnTo>
                  <a:lnTo>
                    <a:pt x="1655" y="2157"/>
                  </a:lnTo>
                  <a:lnTo>
                    <a:pt x="1687" y="2125"/>
                  </a:lnTo>
                  <a:lnTo>
                    <a:pt x="1687" y="2157"/>
                  </a:lnTo>
                  <a:lnTo>
                    <a:pt x="1718" y="2157"/>
                  </a:lnTo>
                  <a:lnTo>
                    <a:pt x="1749" y="2125"/>
                  </a:lnTo>
                  <a:lnTo>
                    <a:pt x="1749" y="2125"/>
                  </a:lnTo>
                  <a:lnTo>
                    <a:pt x="1780" y="2125"/>
                  </a:lnTo>
                  <a:lnTo>
                    <a:pt x="1812" y="2125"/>
                  </a:lnTo>
                  <a:lnTo>
                    <a:pt x="1812" y="2125"/>
                  </a:lnTo>
                  <a:lnTo>
                    <a:pt x="1812" y="2125"/>
                  </a:lnTo>
                  <a:lnTo>
                    <a:pt x="1843" y="2125"/>
                  </a:lnTo>
                  <a:lnTo>
                    <a:pt x="1843" y="2125"/>
                  </a:lnTo>
                  <a:lnTo>
                    <a:pt x="1843" y="2125"/>
                  </a:lnTo>
                  <a:lnTo>
                    <a:pt x="1874" y="2125"/>
                  </a:lnTo>
                  <a:lnTo>
                    <a:pt x="1874" y="2125"/>
                  </a:lnTo>
                  <a:lnTo>
                    <a:pt x="1905" y="2125"/>
                  </a:lnTo>
                  <a:lnTo>
                    <a:pt x="1905" y="2125"/>
                  </a:lnTo>
                  <a:lnTo>
                    <a:pt x="1905" y="2125"/>
                  </a:lnTo>
                  <a:lnTo>
                    <a:pt x="1905" y="2157"/>
                  </a:lnTo>
                  <a:lnTo>
                    <a:pt x="1905" y="2157"/>
                  </a:lnTo>
                  <a:lnTo>
                    <a:pt x="1937" y="2157"/>
                  </a:lnTo>
                  <a:lnTo>
                    <a:pt x="1937" y="2157"/>
                  </a:lnTo>
                  <a:lnTo>
                    <a:pt x="1937" y="2188"/>
                  </a:lnTo>
                  <a:lnTo>
                    <a:pt x="1937" y="2188"/>
                  </a:lnTo>
                  <a:lnTo>
                    <a:pt x="1968" y="2188"/>
                  </a:lnTo>
                  <a:lnTo>
                    <a:pt x="1968" y="2188"/>
                  </a:lnTo>
                  <a:lnTo>
                    <a:pt x="1968" y="2219"/>
                  </a:lnTo>
                  <a:lnTo>
                    <a:pt x="1999" y="2250"/>
                  </a:lnTo>
                  <a:lnTo>
                    <a:pt x="1999" y="2250"/>
                  </a:lnTo>
                  <a:lnTo>
                    <a:pt x="2030" y="2282"/>
                  </a:lnTo>
                  <a:lnTo>
                    <a:pt x="2062" y="2282"/>
                  </a:lnTo>
                  <a:lnTo>
                    <a:pt x="2093" y="2282"/>
                  </a:lnTo>
                  <a:lnTo>
                    <a:pt x="2124" y="2282"/>
                  </a:lnTo>
                  <a:lnTo>
                    <a:pt x="2155" y="2282"/>
                  </a:lnTo>
                  <a:lnTo>
                    <a:pt x="2187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82"/>
                  </a:lnTo>
                  <a:lnTo>
                    <a:pt x="2249" y="2282"/>
                  </a:lnTo>
                  <a:lnTo>
                    <a:pt x="2249" y="2282"/>
                  </a:lnTo>
                  <a:lnTo>
                    <a:pt x="2249" y="2313"/>
                  </a:lnTo>
                  <a:lnTo>
                    <a:pt x="2249" y="2313"/>
                  </a:lnTo>
                  <a:lnTo>
                    <a:pt x="2249" y="2313"/>
                  </a:lnTo>
                  <a:lnTo>
                    <a:pt x="2249" y="2344"/>
                  </a:lnTo>
                  <a:lnTo>
                    <a:pt x="2249" y="2344"/>
                  </a:lnTo>
                  <a:lnTo>
                    <a:pt x="2249" y="2344"/>
                  </a:lnTo>
                  <a:lnTo>
                    <a:pt x="2280" y="2375"/>
                  </a:lnTo>
                  <a:lnTo>
                    <a:pt x="2280" y="2375"/>
                  </a:lnTo>
                  <a:lnTo>
                    <a:pt x="2312" y="2375"/>
                  </a:lnTo>
                  <a:lnTo>
                    <a:pt x="2312" y="2375"/>
                  </a:lnTo>
                  <a:lnTo>
                    <a:pt x="2343" y="2375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38"/>
                  </a:lnTo>
                  <a:lnTo>
                    <a:pt x="2343" y="2469"/>
                  </a:lnTo>
                  <a:lnTo>
                    <a:pt x="2343" y="2469"/>
                  </a:lnTo>
                  <a:lnTo>
                    <a:pt x="2343" y="2500"/>
                  </a:lnTo>
                  <a:lnTo>
                    <a:pt x="2343" y="2500"/>
                  </a:lnTo>
                  <a:lnTo>
                    <a:pt x="2343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405" y="2500"/>
                  </a:lnTo>
                  <a:lnTo>
                    <a:pt x="2405" y="2500"/>
                  </a:lnTo>
                  <a:lnTo>
                    <a:pt x="2405" y="2500"/>
                  </a:lnTo>
                  <a:lnTo>
                    <a:pt x="2437" y="2500"/>
                  </a:lnTo>
                  <a:lnTo>
                    <a:pt x="2437" y="2500"/>
                  </a:lnTo>
                  <a:lnTo>
                    <a:pt x="2437" y="2500"/>
                  </a:lnTo>
                  <a:lnTo>
                    <a:pt x="2437" y="2532"/>
                  </a:lnTo>
                  <a:lnTo>
                    <a:pt x="2405" y="2532"/>
                  </a:lnTo>
                  <a:lnTo>
                    <a:pt x="2405" y="2532"/>
                  </a:lnTo>
                  <a:lnTo>
                    <a:pt x="2405" y="2532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37" y="2563"/>
                  </a:lnTo>
                  <a:lnTo>
                    <a:pt x="2437" y="2532"/>
                  </a:lnTo>
                  <a:lnTo>
                    <a:pt x="2437" y="2563"/>
                  </a:lnTo>
                  <a:lnTo>
                    <a:pt x="2437" y="2563"/>
                  </a:lnTo>
                  <a:lnTo>
                    <a:pt x="2405" y="2594"/>
                  </a:lnTo>
                  <a:lnTo>
                    <a:pt x="2405" y="2594"/>
                  </a:lnTo>
                  <a:lnTo>
                    <a:pt x="2405" y="2594"/>
                  </a:lnTo>
                  <a:lnTo>
                    <a:pt x="2437" y="2625"/>
                  </a:lnTo>
                  <a:lnTo>
                    <a:pt x="2437" y="2625"/>
                  </a:lnTo>
                  <a:lnTo>
                    <a:pt x="2437" y="2594"/>
                  </a:lnTo>
                  <a:lnTo>
                    <a:pt x="2437" y="2594"/>
                  </a:lnTo>
                  <a:lnTo>
                    <a:pt x="2468" y="2594"/>
                  </a:lnTo>
                  <a:lnTo>
                    <a:pt x="2499" y="2594"/>
                  </a:lnTo>
                  <a:lnTo>
                    <a:pt x="2499" y="2563"/>
                  </a:lnTo>
                  <a:lnTo>
                    <a:pt x="2499" y="2594"/>
                  </a:lnTo>
                  <a:lnTo>
                    <a:pt x="2530" y="2594"/>
                  </a:lnTo>
                  <a:lnTo>
                    <a:pt x="2530" y="2594"/>
                  </a:lnTo>
                  <a:lnTo>
                    <a:pt x="2530" y="2594"/>
                  </a:lnTo>
                  <a:lnTo>
                    <a:pt x="2530" y="2625"/>
                  </a:lnTo>
                  <a:lnTo>
                    <a:pt x="2530" y="2625"/>
                  </a:lnTo>
                  <a:lnTo>
                    <a:pt x="2562" y="2625"/>
                  </a:lnTo>
                  <a:lnTo>
                    <a:pt x="2562" y="2625"/>
                  </a:lnTo>
                  <a:lnTo>
                    <a:pt x="2593" y="2625"/>
                  </a:lnTo>
                  <a:lnTo>
                    <a:pt x="2593" y="2625"/>
                  </a:lnTo>
                  <a:lnTo>
                    <a:pt x="2593" y="2625"/>
                  </a:lnTo>
                  <a:lnTo>
                    <a:pt x="2624" y="2625"/>
                  </a:lnTo>
                  <a:lnTo>
                    <a:pt x="2655" y="2625"/>
                  </a:lnTo>
                  <a:lnTo>
                    <a:pt x="2655" y="2625"/>
                  </a:lnTo>
                  <a:lnTo>
                    <a:pt x="2687" y="2625"/>
                  </a:lnTo>
                  <a:lnTo>
                    <a:pt x="2780" y="2594"/>
                  </a:lnTo>
                  <a:lnTo>
                    <a:pt x="2812" y="2594"/>
                  </a:lnTo>
                  <a:lnTo>
                    <a:pt x="2843" y="2594"/>
                  </a:lnTo>
                  <a:lnTo>
                    <a:pt x="2843" y="2594"/>
                  </a:lnTo>
                  <a:lnTo>
                    <a:pt x="2843" y="2594"/>
                  </a:lnTo>
                  <a:lnTo>
                    <a:pt x="2874" y="2594"/>
                  </a:lnTo>
                  <a:lnTo>
                    <a:pt x="2905" y="2563"/>
                  </a:lnTo>
                  <a:lnTo>
                    <a:pt x="2937" y="2563"/>
                  </a:lnTo>
                  <a:lnTo>
                    <a:pt x="2937" y="2563"/>
                  </a:lnTo>
                  <a:lnTo>
                    <a:pt x="2968" y="2563"/>
                  </a:lnTo>
                  <a:lnTo>
                    <a:pt x="2999" y="2563"/>
                  </a:lnTo>
                  <a:lnTo>
                    <a:pt x="3030" y="2532"/>
                  </a:lnTo>
                  <a:lnTo>
                    <a:pt x="3030" y="2532"/>
                  </a:lnTo>
                  <a:lnTo>
                    <a:pt x="3062" y="2563"/>
                  </a:lnTo>
                  <a:lnTo>
                    <a:pt x="3062" y="2563"/>
                  </a:lnTo>
                  <a:lnTo>
                    <a:pt x="3062" y="2563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93" y="2532"/>
                  </a:lnTo>
                  <a:lnTo>
                    <a:pt x="3093" y="2532"/>
                  </a:lnTo>
                  <a:lnTo>
                    <a:pt x="3062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124" y="2563"/>
                  </a:lnTo>
                  <a:lnTo>
                    <a:pt x="3124" y="2563"/>
                  </a:lnTo>
                  <a:lnTo>
                    <a:pt x="3155" y="2532"/>
                  </a:lnTo>
                  <a:lnTo>
                    <a:pt x="3155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218" y="2532"/>
                  </a:lnTo>
                  <a:lnTo>
                    <a:pt x="3249" y="2532"/>
                  </a:lnTo>
                  <a:lnTo>
                    <a:pt x="3249" y="2500"/>
                  </a:lnTo>
                  <a:lnTo>
                    <a:pt x="3249" y="2500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312" y="2532"/>
                  </a:lnTo>
                  <a:lnTo>
                    <a:pt x="3312" y="2563"/>
                  </a:lnTo>
                  <a:lnTo>
                    <a:pt x="3312" y="2563"/>
                  </a:lnTo>
                  <a:lnTo>
                    <a:pt x="3312" y="2563"/>
                  </a:lnTo>
                  <a:lnTo>
                    <a:pt x="3343" y="2563"/>
                  </a:lnTo>
                  <a:lnTo>
                    <a:pt x="3343" y="2563"/>
                  </a:lnTo>
                  <a:lnTo>
                    <a:pt x="3343" y="2563"/>
                  </a:lnTo>
                  <a:lnTo>
                    <a:pt x="3343" y="2594"/>
                  </a:lnTo>
                  <a:lnTo>
                    <a:pt x="3374" y="2594"/>
                  </a:lnTo>
                  <a:lnTo>
                    <a:pt x="3374" y="2594"/>
                  </a:lnTo>
                  <a:lnTo>
                    <a:pt x="3374" y="2563"/>
                  </a:lnTo>
                  <a:lnTo>
                    <a:pt x="3374" y="2563"/>
                  </a:lnTo>
                  <a:lnTo>
                    <a:pt x="3374" y="2563"/>
                  </a:lnTo>
                  <a:lnTo>
                    <a:pt x="3374" y="2594"/>
                  </a:lnTo>
                  <a:lnTo>
                    <a:pt x="3374" y="2594"/>
                  </a:lnTo>
                  <a:lnTo>
                    <a:pt x="3405" y="2594"/>
                  </a:lnTo>
                  <a:lnTo>
                    <a:pt x="3405" y="2625"/>
                  </a:lnTo>
                  <a:lnTo>
                    <a:pt x="3405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594"/>
                  </a:lnTo>
                  <a:lnTo>
                    <a:pt x="3437" y="2594"/>
                  </a:lnTo>
                  <a:lnTo>
                    <a:pt x="3468" y="2594"/>
                  </a:lnTo>
                  <a:lnTo>
                    <a:pt x="3468" y="2594"/>
                  </a:lnTo>
                  <a:lnTo>
                    <a:pt x="3468" y="2625"/>
                  </a:lnTo>
                  <a:lnTo>
                    <a:pt x="3468" y="2625"/>
                  </a:lnTo>
                  <a:lnTo>
                    <a:pt x="3468" y="2625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88"/>
                  </a:lnTo>
                  <a:lnTo>
                    <a:pt x="3499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62" y="2688"/>
                  </a:lnTo>
                  <a:lnTo>
                    <a:pt x="3562" y="2719"/>
                  </a:lnTo>
                  <a:lnTo>
                    <a:pt x="3562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19"/>
                  </a:lnTo>
                  <a:lnTo>
                    <a:pt x="3530" y="2719"/>
                  </a:lnTo>
                  <a:lnTo>
                    <a:pt x="3530" y="2719"/>
                  </a:lnTo>
                  <a:lnTo>
                    <a:pt x="3530" y="2750"/>
                  </a:lnTo>
                  <a:lnTo>
                    <a:pt x="3499" y="2750"/>
                  </a:lnTo>
                  <a:lnTo>
                    <a:pt x="3499" y="2750"/>
                  </a:lnTo>
                  <a:lnTo>
                    <a:pt x="3530" y="2782"/>
                  </a:lnTo>
                  <a:lnTo>
                    <a:pt x="3530" y="2782"/>
                  </a:lnTo>
                  <a:lnTo>
                    <a:pt x="3562" y="2782"/>
                  </a:lnTo>
                  <a:lnTo>
                    <a:pt x="3562" y="2813"/>
                  </a:lnTo>
                  <a:lnTo>
                    <a:pt x="3562" y="2813"/>
                  </a:lnTo>
                  <a:lnTo>
                    <a:pt x="3530" y="2844"/>
                  </a:lnTo>
                  <a:lnTo>
                    <a:pt x="3499" y="2844"/>
                  </a:lnTo>
                  <a:lnTo>
                    <a:pt x="3468" y="2844"/>
                  </a:lnTo>
                  <a:lnTo>
                    <a:pt x="3437" y="2844"/>
                  </a:lnTo>
                  <a:lnTo>
                    <a:pt x="3405" y="2813"/>
                  </a:lnTo>
                  <a:lnTo>
                    <a:pt x="3405" y="2813"/>
                  </a:lnTo>
                  <a:lnTo>
                    <a:pt x="3374" y="2844"/>
                  </a:lnTo>
                  <a:lnTo>
                    <a:pt x="3374" y="2844"/>
                  </a:lnTo>
                  <a:lnTo>
                    <a:pt x="3343" y="2875"/>
                  </a:lnTo>
                  <a:lnTo>
                    <a:pt x="3343" y="2875"/>
                  </a:lnTo>
                  <a:lnTo>
                    <a:pt x="3343" y="2844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12" y="2813"/>
                  </a:lnTo>
                  <a:lnTo>
                    <a:pt x="3312" y="2844"/>
                  </a:lnTo>
                  <a:lnTo>
                    <a:pt x="3280" y="2844"/>
                  </a:lnTo>
                  <a:lnTo>
                    <a:pt x="3280" y="2844"/>
                  </a:lnTo>
                  <a:lnTo>
                    <a:pt x="3312" y="2813"/>
                  </a:lnTo>
                  <a:lnTo>
                    <a:pt x="3312" y="2813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280" y="2813"/>
                  </a:lnTo>
                  <a:lnTo>
                    <a:pt x="3280" y="2813"/>
                  </a:lnTo>
                  <a:lnTo>
                    <a:pt x="3280" y="2813"/>
                  </a:lnTo>
                  <a:lnTo>
                    <a:pt x="3280" y="2782"/>
                  </a:lnTo>
                  <a:lnTo>
                    <a:pt x="3280" y="2782"/>
                  </a:lnTo>
                  <a:lnTo>
                    <a:pt x="3280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18" y="2750"/>
                  </a:lnTo>
                  <a:lnTo>
                    <a:pt x="3218" y="2750"/>
                  </a:lnTo>
                  <a:lnTo>
                    <a:pt x="3218" y="2750"/>
                  </a:lnTo>
                  <a:lnTo>
                    <a:pt x="3218" y="2719"/>
                  </a:lnTo>
                  <a:lnTo>
                    <a:pt x="3218" y="2719"/>
                  </a:lnTo>
                  <a:lnTo>
                    <a:pt x="3187" y="2750"/>
                  </a:lnTo>
                  <a:lnTo>
                    <a:pt x="3155" y="2750"/>
                  </a:lnTo>
                  <a:lnTo>
                    <a:pt x="3124" y="2750"/>
                  </a:lnTo>
                  <a:lnTo>
                    <a:pt x="3124" y="2750"/>
                  </a:lnTo>
                  <a:lnTo>
                    <a:pt x="3124" y="2782"/>
                  </a:lnTo>
                  <a:lnTo>
                    <a:pt x="3155" y="2782"/>
                  </a:lnTo>
                  <a:lnTo>
                    <a:pt x="3155" y="2782"/>
                  </a:lnTo>
                  <a:lnTo>
                    <a:pt x="3155" y="2782"/>
                  </a:lnTo>
                  <a:lnTo>
                    <a:pt x="3187" y="2782"/>
                  </a:lnTo>
                  <a:lnTo>
                    <a:pt x="3187" y="2782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49" y="2844"/>
                  </a:lnTo>
                  <a:lnTo>
                    <a:pt x="3249" y="2844"/>
                  </a:lnTo>
                  <a:lnTo>
                    <a:pt x="3249" y="2844"/>
                  </a:lnTo>
                  <a:lnTo>
                    <a:pt x="3280" y="2875"/>
                  </a:lnTo>
                  <a:lnTo>
                    <a:pt x="3280" y="2875"/>
                  </a:lnTo>
                  <a:lnTo>
                    <a:pt x="3280" y="2907"/>
                  </a:lnTo>
                  <a:lnTo>
                    <a:pt x="3280" y="2907"/>
                  </a:lnTo>
                  <a:lnTo>
                    <a:pt x="3249" y="2938"/>
                  </a:lnTo>
                  <a:lnTo>
                    <a:pt x="3249" y="2938"/>
                  </a:lnTo>
                  <a:lnTo>
                    <a:pt x="3249" y="2938"/>
                  </a:lnTo>
                  <a:lnTo>
                    <a:pt x="3249" y="2969"/>
                  </a:lnTo>
                  <a:lnTo>
                    <a:pt x="3249" y="2969"/>
                  </a:lnTo>
                  <a:lnTo>
                    <a:pt x="3249" y="2969"/>
                  </a:lnTo>
                  <a:lnTo>
                    <a:pt x="3249" y="3000"/>
                  </a:lnTo>
                  <a:lnTo>
                    <a:pt x="3249" y="3000"/>
                  </a:lnTo>
                  <a:lnTo>
                    <a:pt x="3218" y="3032"/>
                  </a:lnTo>
                  <a:lnTo>
                    <a:pt x="3218" y="3063"/>
                  </a:lnTo>
                  <a:lnTo>
                    <a:pt x="3218" y="3063"/>
                  </a:lnTo>
                  <a:lnTo>
                    <a:pt x="3249" y="3094"/>
                  </a:lnTo>
                  <a:lnTo>
                    <a:pt x="3249" y="3188"/>
                  </a:lnTo>
                  <a:lnTo>
                    <a:pt x="3280" y="3188"/>
                  </a:lnTo>
                  <a:lnTo>
                    <a:pt x="3280" y="3219"/>
                  </a:lnTo>
                  <a:lnTo>
                    <a:pt x="3280" y="3250"/>
                  </a:lnTo>
                  <a:lnTo>
                    <a:pt x="3280" y="3250"/>
                  </a:lnTo>
                  <a:lnTo>
                    <a:pt x="3280" y="3282"/>
                  </a:lnTo>
                  <a:lnTo>
                    <a:pt x="3249" y="3282"/>
                  </a:lnTo>
                  <a:lnTo>
                    <a:pt x="3249" y="3313"/>
                  </a:lnTo>
                  <a:lnTo>
                    <a:pt x="3218" y="3313"/>
                  </a:lnTo>
                  <a:lnTo>
                    <a:pt x="3218" y="3344"/>
                  </a:lnTo>
                  <a:lnTo>
                    <a:pt x="3218" y="3344"/>
                  </a:lnTo>
                  <a:lnTo>
                    <a:pt x="3187" y="3375"/>
                  </a:lnTo>
                  <a:lnTo>
                    <a:pt x="3155" y="3375"/>
                  </a:lnTo>
                  <a:lnTo>
                    <a:pt x="3155" y="3375"/>
                  </a:lnTo>
                  <a:lnTo>
                    <a:pt x="3155" y="3469"/>
                  </a:lnTo>
                  <a:lnTo>
                    <a:pt x="3155" y="3500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87" y="3532"/>
                  </a:lnTo>
                  <a:lnTo>
                    <a:pt x="3187" y="3532"/>
                  </a:lnTo>
                  <a:lnTo>
                    <a:pt x="3187" y="3532"/>
                  </a:lnTo>
                  <a:lnTo>
                    <a:pt x="3218" y="3532"/>
                  </a:lnTo>
                  <a:lnTo>
                    <a:pt x="3218" y="3532"/>
                  </a:lnTo>
                  <a:lnTo>
                    <a:pt x="3218" y="3563"/>
                  </a:lnTo>
                  <a:lnTo>
                    <a:pt x="3218" y="3563"/>
                  </a:lnTo>
                  <a:lnTo>
                    <a:pt x="3187" y="3563"/>
                  </a:lnTo>
                  <a:lnTo>
                    <a:pt x="3187" y="3594"/>
                  </a:lnTo>
                  <a:lnTo>
                    <a:pt x="3124" y="3594"/>
                  </a:lnTo>
                  <a:lnTo>
                    <a:pt x="3093" y="3594"/>
                  </a:lnTo>
                  <a:lnTo>
                    <a:pt x="3093" y="3594"/>
                  </a:lnTo>
                  <a:lnTo>
                    <a:pt x="3062" y="3625"/>
                  </a:lnTo>
                  <a:lnTo>
                    <a:pt x="3062" y="3625"/>
                  </a:lnTo>
                  <a:lnTo>
                    <a:pt x="3062" y="3625"/>
                  </a:lnTo>
                  <a:lnTo>
                    <a:pt x="3062" y="3657"/>
                  </a:lnTo>
                  <a:lnTo>
                    <a:pt x="3093" y="3688"/>
                  </a:lnTo>
                  <a:lnTo>
                    <a:pt x="3093" y="3688"/>
                  </a:lnTo>
                  <a:lnTo>
                    <a:pt x="3124" y="3688"/>
                  </a:lnTo>
                  <a:lnTo>
                    <a:pt x="3155" y="3688"/>
                  </a:lnTo>
                  <a:lnTo>
                    <a:pt x="3187" y="3657"/>
                  </a:lnTo>
                  <a:lnTo>
                    <a:pt x="3187" y="3657"/>
                  </a:lnTo>
                  <a:lnTo>
                    <a:pt x="3187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25"/>
                  </a:lnTo>
                  <a:lnTo>
                    <a:pt x="3249" y="3625"/>
                  </a:lnTo>
                  <a:lnTo>
                    <a:pt x="3249" y="3594"/>
                  </a:lnTo>
                  <a:lnTo>
                    <a:pt x="3280" y="3563"/>
                  </a:lnTo>
                  <a:lnTo>
                    <a:pt x="3312" y="3563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00"/>
                  </a:lnTo>
                  <a:lnTo>
                    <a:pt x="3374" y="3469"/>
                  </a:lnTo>
                  <a:lnTo>
                    <a:pt x="3405" y="3438"/>
                  </a:lnTo>
                  <a:lnTo>
                    <a:pt x="3405" y="3407"/>
                  </a:lnTo>
                  <a:lnTo>
                    <a:pt x="3468" y="3407"/>
                  </a:lnTo>
                  <a:lnTo>
                    <a:pt x="3499" y="3375"/>
                  </a:lnTo>
                  <a:lnTo>
                    <a:pt x="3562" y="3375"/>
                  </a:lnTo>
                  <a:lnTo>
                    <a:pt x="3593" y="3344"/>
                  </a:lnTo>
                  <a:lnTo>
                    <a:pt x="3624" y="3344"/>
                  </a:lnTo>
                  <a:lnTo>
                    <a:pt x="3655" y="3344"/>
                  </a:lnTo>
                  <a:lnTo>
                    <a:pt x="3718" y="3344"/>
                  </a:lnTo>
                  <a:lnTo>
                    <a:pt x="3718" y="3313"/>
                  </a:lnTo>
                  <a:lnTo>
                    <a:pt x="3718" y="3313"/>
                  </a:lnTo>
                  <a:lnTo>
                    <a:pt x="3687" y="3344"/>
                  </a:lnTo>
                  <a:lnTo>
                    <a:pt x="3655" y="3344"/>
                  </a:lnTo>
                  <a:lnTo>
                    <a:pt x="3624" y="3344"/>
                  </a:lnTo>
                  <a:lnTo>
                    <a:pt x="3624" y="3344"/>
                  </a:lnTo>
                  <a:lnTo>
                    <a:pt x="3655" y="3313"/>
                  </a:lnTo>
                  <a:lnTo>
                    <a:pt x="3655" y="3313"/>
                  </a:lnTo>
                  <a:lnTo>
                    <a:pt x="3655" y="3313"/>
                  </a:lnTo>
                  <a:lnTo>
                    <a:pt x="3655" y="3282"/>
                  </a:lnTo>
                  <a:lnTo>
                    <a:pt x="3687" y="3282"/>
                  </a:lnTo>
                  <a:lnTo>
                    <a:pt x="3687" y="3250"/>
                  </a:lnTo>
                  <a:lnTo>
                    <a:pt x="3749" y="3250"/>
                  </a:lnTo>
                  <a:lnTo>
                    <a:pt x="3780" y="3219"/>
                  </a:lnTo>
                  <a:lnTo>
                    <a:pt x="3780" y="3219"/>
                  </a:lnTo>
                  <a:lnTo>
                    <a:pt x="3780" y="3219"/>
                  </a:lnTo>
                  <a:lnTo>
                    <a:pt x="3812" y="3219"/>
                  </a:lnTo>
                  <a:lnTo>
                    <a:pt x="3843" y="3188"/>
                  </a:lnTo>
                  <a:lnTo>
                    <a:pt x="3874" y="3188"/>
                  </a:lnTo>
                  <a:lnTo>
                    <a:pt x="3905" y="3157"/>
                  </a:lnTo>
                  <a:lnTo>
                    <a:pt x="3905" y="3157"/>
                  </a:lnTo>
                  <a:lnTo>
                    <a:pt x="3937" y="3157"/>
                  </a:lnTo>
                  <a:lnTo>
                    <a:pt x="3937" y="3157"/>
                  </a:lnTo>
                  <a:lnTo>
                    <a:pt x="3937" y="3125"/>
                  </a:lnTo>
                  <a:lnTo>
                    <a:pt x="3937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094"/>
                  </a:lnTo>
                  <a:lnTo>
                    <a:pt x="3905" y="3094"/>
                  </a:lnTo>
                  <a:lnTo>
                    <a:pt x="3905" y="3094"/>
                  </a:lnTo>
                  <a:lnTo>
                    <a:pt x="3874" y="3063"/>
                  </a:lnTo>
                  <a:lnTo>
                    <a:pt x="3874" y="3063"/>
                  </a:lnTo>
                  <a:lnTo>
                    <a:pt x="3843" y="3094"/>
                  </a:lnTo>
                  <a:lnTo>
                    <a:pt x="3843" y="3094"/>
                  </a:lnTo>
                  <a:lnTo>
                    <a:pt x="3843" y="3094"/>
                  </a:lnTo>
                  <a:lnTo>
                    <a:pt x="3812" y="3094"/>
                  </a:lnTo>
                  <a:lnTo>
                    <a:pt x="3780" y="3125"/>
                  </a:lnTo>
                  <a:lnTo>
                    <a:pt x="3749" y="3125"/>
                  </a:lnTo>
                  <a:lnTo>
                    <a:pt x="3749" y="3125"/>
                  </a:lnTo>
                  <a:lnTo>
                    <a:pt x="3718" y="3125"/>
                  </a:lnTo>
                  <a:lnTo>
                    <a:pt x="3718" y="3094"/>
                  </a:lnTo>
                  <a:lnTo>
                    <a:pt x="3749" y="3063"/>
                  </a:lnTo>
                  <a:lnTo>
                    <a:pt x="3749" y="3032"/>
                  </a:lnTo>
                  <a:lnTo>
                    <a:pt x="3749" y="3032"/>
                  </a:lnTo>
                  <a:lnTo>
                    <a:pt x="3749" y="3032"/>
                  </a:lnTo>
                  <a:lnTo>
                    <a:pt x="3749" y="3000"/>
                  </a:lnTo>
                  <a:lnTo>
                    <a:pt x="3749" y="3000"/>
                  </a:lnTo>
                  <a:lnTo>
                    <a:pt x="3749" y="3000"/>
                  </a:lnTo>
                  <a:lnTo>
                    <a:pt x="3780" y="3000"/>
                  </a:lnTo>
                  <a:lnTo>
                    <a:pt x="3780" y="2969"/>
                  </a:lnTo>
                  <a:lnTo>
                    <a:pt x="3812" y="2938"/>
                  </a:lnTo>
                  <a:lnTo>
                    <a:pt x="3843" y="2907"/>
                  </a:lnTo>
                  <a:lnTo>
                    <a:pt x="3843" y="2907"/>
                  </a:lnTo>
                  <a:lnTo>
                    <a:pt x="3874" y="2875"/>
                  </a:lnTo>
                  <a:lnTo>
                    <a:pt x="3905" y="2875"/>
                  </a:lnTo>
                  <a:lnTo>
                    <a:pt x="3937" y="2844"/>
                  </a:lnTo>
                  <a:lnTo>
                    <a:pt x="3937" y="2844"/>
                  </a:lnTo>
                  <a:lnTo>
                    <a:pt x="3968" y="2844"/>
                  </a:lnTo>
                  <a:lnTo>
                    <a:pt x="3968" y="2844"/>
                  </a:lnTo>
                  <a:lnTo>
                    <a:pt x="3999" y="2813"/>
                  </a:lnTo>
                  <a:lnTo>
                    <a:pt x="4030" y="2782"/>
                  </a:lnTo>
                  <a:lnTo>
                    <a:pt x="4062" y="2782"/>
                  </a:lnTo>
                  <a:lnTo>
                    <a:pt x="4062" y="2782"/>
                  </a:lnTo>
                  <a:lnTo>
                    <a:pt x="4093" y="2750"/>
                  </a:lnTo>
                  <a:lnTo>
                    <a:pt x="4093" y="2750"/>
                  </a:lnTo>
                  <a:lnTo>
                    <a:pt x="4093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55" y="2750"/>
                  </a:lnTo>
                  <a:lnTo>
                    <a:pt x="4155" y="2750"/>
                  </a:lnTo>
                  <a:lnTo>
                    <a:pt x="4187" y="2719"/>
                  </a:lnTo>
                  <a:lnTo>
                    <a:pt x="4218" y="2719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218" y="2750"/>
                  </a:lnTo>
                  <a:lnTo>
                    <a:pt x="4218" y="2719"/>
                  </a:lnTo>
                  <a:lnTo>
                    <a:pt x="4218" y="2719"/>
                  </a:lnTo>
                  <a:lnTo>
                    <a:pt x="4218" y="2750"/>
                  </a:lnTo>
                  <a:lnTo>
                    <a:pt x="4218" y="2750"/>
                  </a:lnTo>
                  <a:lnTo>
                    <a:pt x="4249" y="2750"/>
                  </a:lnTo>
                  <a:lnTo>
                    <a:pt x="4249" y="2719"/>
                  </a:lnTo>
                  <a:lnTo>
                    <a:pt x="4280" y="2719"/>
                  </a:lnTo>
                  <a:lnTo>
                    <a:pt x="4280" y="2688"/>
                  </a:lnTo>
                  <a:lnTo>
                    <a:pt x="4280" y="2688"/>
                  </a:lnTo>
                  <a:lnTo>
                    <a:pt x="4280" y="2688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688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249" y="2688"/>
                  </a:lnTo>
                  <a:lnTo>
                    <a:pt x="4249" y="2688"/>
                  </a:lnTo>
                  <a:lnTo>
                    <a:pt x="4218" y="2688"/>
                  </a:lnTo>
                  <a:lnTo>
                    <a:pt x="4218" y="2688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55" y="2688"/>
                  </a:lnTo>
                  <a:lnTo>
                    <a:pt x="4187" y="2688"/>
                  </a:lnTo>
                  <a:lnTo>
                    <a:pt x="4155" y="2688"/>
                  </a:lnTo>
                  <a:lnTo>
                    <a:pt x="4155" y="2688"/>
                  </a:lnTo>
                  <a:lnTo>
                    <a:pt x="4155" y="2719"/>
                  </a:lnTo>
                  <a:lnTo>
                    <a:pt x="4124" y="2719"/>
                  </a:lnTo>
                  <a:lnTo>
                    <a:pt x="4124" y="2719"/>
                  </a:lnTo>
                  <a:lnTo>
                    <a:pt x="4124" y="2719"/>
                  </a:lnTo>
                  <a:lnTo>
                    <a:pt x="4155" y="2688"/>
                  </a:lnTo>
                  <a:lnTo>
                    <a:pt x="4155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57"/>
                  </a:lnTo>
                  <a:lnTo>
                    <a:pt x="4187" y="2688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18" y="2688"/>
                  </a:lnTo>
                  <a:lnTo>
                    <a:pt x="4218" y="2688"/>
                  </a:lnTo>
                  <a:lnTo>
                    <a:pt x="4249" y="2688"/>
                  </a:lnTo>
                  <a:lnTo>
                    <a:pt x="4249" y="2688"/>
                  </a:lnTo>
                  <a:lnTo>
                    <a:pt x="4280" y="2625"/>
                  </a:lnTo>
                  <a:lnTo>
                    <a:pt x="4312" y="2625"/>
                  </a:lnTo>
                  <a:lnTo>
                    <a:pt x="4312" y="2594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74" y="2563"/>
                  </a:lnTo>
                  <a:lnTo>
                    <a:pt x="4405" y="2532"/>
                  </a:lnTo>
                  <a:lnTo>
                    <a:pt x="4437" y="2500"/>
                  </a:lnTo>
                  <a:lnTo>
                    <a:pt x="4437" y="2469"/>
                  </a:lnTo>
                  <a:lnTo>
                    <a:pt x="4437" y="2469"/>
                  </a:lnTo>
                  <a:lnTo>
                    <a:pt x="4468" y="2469"/>
                  </a:lnTo>
                  <a:lnTo>
                    <a:pt x="4468" y="2469"/>
                  </a:lnTo>
                  <a:lnTo>
                    <a:pt x="4499" y="2344"/>
                  </a:lnTo>
                  <a:lnTo>
                    <a:pt x="4530" y="2313"/>
                  </a:lnTo>
                  <a:lnTo>
                    <a:pt x="4562" y="2282"/>
                  </a:lnTo>
                  <a:lnTo>
                    <a:pt x="4593" y="2250"/>
                  </a:lnTo>
                  <a:lnTo>
                    <a:pt x="4624" y="2250"/>
                  </a:lnTo>
                  <a:lnTo>
                    <a:pt x="4624" y="2250"/>
                  </a:lnTo>
                  <a:lnTo>
                    <a:pt x="4655" y="2157"/>
                  </a:lnTo>
                  <a:close/>
                  <a:moveTo>
                    <a:pt x="4374" y="2563"/>
                  </a:moveTo>
                  <a:lnTo>
                    <a:pt x="4374" y="2563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74" y="2625"/>
                  </a:lnTo>
                  <a:lnTo>
                    <a:pt x="4374" y="2594"/>
                  </a:lnTo>
                  <a:lnTo>
                    <a:pt x="4374" y="2594"/>
                  </a:lnTo>
                  <a:lnTo>
                    <a:pt x="4374" y="2594"/>
                  </a:lnTo>
                  <a:lnTo>
                    <a:pt x="4405" y="2563"/>
                  </a:lnTo>
                  <a:lnTo>
                    <a:pt x="4405" y="2563"/>
                  </a:lnTo>
                  <a:lnTo>
                    <a:pt x="4374" y="2563"/>
                  </a:lnTo>
                  <a:close/>
                  <a:moveTo>
                    <a:pt x="3093" y="2719"/>
                  </a:moveTo>
                  <a:lnTo>
                    <a:pt x="3093" y="2719"/>
                  </a:lnTo>
                  <a:lnTo>
                    <a:pt x="3093" y="2719"/>
                  </a:lnTo>
                  <a:lnTo>
                    <a:pt x="3093" y="2719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719"/>
                  </a:lnTo>
                  <a:close/>
                  <a:moveTo>
                    <a:pt x="3499" y="2750"/>
                  </a:moveTo>
                  <a:lnTo>
                    <a:pt x="3499" y="2750"/>
                  </a:lnTo>
                  <a:lnTo>
                    <a:pt x="3499" y="2750"/>
                  </a:lnTo>
                  <a:lnTo>
                    <a:pt x="3499" y="2750"/>
                  </a:lnTo>
                  <a:lnTo>
                    <a:pt x="3468" y="2750"/>
                  </a:lnTo>
                  <a:lnTo>
                    <a:pt x="3468" y="2750"/>
                  </a:lnTo>
                  <a:lnTo>
                    <a:pt x="3468" y="2750"/>
                  </a:lnTo>
                  <a:lnTo>
                    <a:pt x="3499" y="2750"/>
                  </a:lnTo>
                  <a:close/>
                  <a:moveTo>
                    <a:pt x="3218" y="3719"/>
                  </a:moveTo>
                  <a:lnTo>
                    <a:pt x="3187" y="3719"/>
                  </a:lnTo>
                  <a:lnTo>
                    <a:pt x="3187" y="3719"/>
                  </a:lnTo>
                  <a:lnTo>
                    <a:pt x="3218" y="3719"/>
                  </a:lnTo>
                  <a:close/>
                  <a:moveTo>
                    <a:pt x="4280" y="2625"/>
                  </a:moveTo>
                  <a:lnTo>
                    <a:pt x="4280" y="2657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312" y="2657"/>
                  </a:lnTo>
                  <a:lnTo>
                    <a:pt x="4312" y="2625"/>
                  </a:lnTo>
                  <a:lnTo>
                    <a:pt x="4312" y="2625"/>
                  </a:lnTo>
                  <a:lnTo>
                    <a:pt x="4312" y="2625"/>
                  </a:lnTo>
                  <a:lnTo>
                    <a:pt x="4280" y="2625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5516676" y="3153634"/>
              <a:ext cx="782747" cy="1103323"/>
            </a:xfrm>
            <a:custGeom>
              <a:avLst/>
              <a:gdLst>
                <a:gd name="T0" fmla="*/ 2061 w 2219"/>
                <a:gd name="T1" fmla="*/ 750 h 3126"/>
                <a:gd name="T2" fmla="*/ 1937 w 2219"/>
                <a:gd name="T3" fmla="*/ 688 h 3126"/>
                <a:gd name="T4" fmla="*/ 1687 w 2219"/>
                <a:gd name="T5" fmla="*/ 782 h 3126"/>
                <a:gd name="T6" fmla="*/ 1656 w 2219"/>
                <a:gd name="T7" fmla="*/ 813 h 3126"/>
                <a:gd name="T8" fmla="*/ 1625 w 2219"/>
                <a:gd name="T9" fmla="*/ 813 h 3126"/>
                <a:gd name="T10" fmla="*/ 1594 w 2219"/>
                <a:gd name="T11" fmla="*/ 844 h 3126"/>
                <a:gd name="T12" fmla="*/ 1594 w 2219"/>
                <a:gd name="T13" fmla="*/ 844 h 3126"/>
                <a:gd name="T14" fmla="*/ 1594 w 2219"/>
                <a:gd name="T15" fmla="*/ 782 h 3126"/>
                <a:gd name="T16" fmla="*/ 1625 w 2219"/>
                <a:gd name="T17" fmla="*/ 719 h 3126"/>
                <a:gd name="T18" fmla="*/ 1562 w 2219"/>
                <a:gd name="T19" fmla="*/ 594 h 3126"/>
                <a:gd name="T20" fmla="*/ 1500 w 2219"/>
                <a:gd name="T21" fmla="*/ 469 h 3126"/>
                <a:gd name="T22" fmla="*/ 1469 w 2219"/>
                <a:gd name="T23" fmla="*/ 344 h 3126"/>
                <a:gd name="T24" fmla="*/ 1406 w 2219"/>
                <a:gd name="T25" fmla="*/ 344 h 3126"/>
                <a:gd name="T26" fmla="*/ 1312 w 2219"/>
                <a:gd name="T27" fmla="*/ 344 h 3126"/>
                <a:gd name="T28" fmla="*/ 1281 w 2219"/>
                <a:gd name="T29" fmla="*/ 469 h 3126"/>
                <a:gd name="T30" fmla="*/ 1281 w 2219"/>
                <a:gd name="T31" fmla="*/ 375 h 3126"/>
                <a:gd name="T32" fmla="*/ 1219 w 2219"/>
                <a:gd name="T33" fmla="*/ 313 h 3126"/>
                <a:gd name="T34" fmla="*/ 1219 w 2219"/>
                <a:gd name="T35" fmla="*/ 313 h 3126"/>
                <a:gd name="T36" fmla="*/ 1187 w 2219"/>
                <a:gd name="T37" fmla="*/ 282 h 3126"/>
                <a:gd name="T38" fmla="*/ 1156 w 2219"/>
                <a:gd name="T39" fmla="*/ 250 h 3126"/>
                <a:gd name="T40" fmla="*/ 1187 w 2219"/>
                <a:gd name="T41" fmla="*/ 157 h 3126"/>
                <a:gd name="T42" fmla="*/ 1094 w 2219"/>
                <a:gd name="T43" fmla="*/ 0 h 3126"/>
                <a:gd name="T44" fmla="*/ 875 w 2219"/>
                <a:gd name="T45" fmla="*/ 32 h 3126"/>
                <a:gd name="T46" fmla="*/ 687 w 2219"/>
                <a:gd name="T47" fmla="*/ 32 h 3126"/>
                <a:gd name="T48" fmla="*/ 469 w 2219"/>
                <a:gd name="T49" fmla="*/ 32 h 3126"/>
                <a:gd name="T50" fmla="*/ 250 w 2219"/>
                <a:gd name="T51" fmla="*/ 32 h 3126"/>
                <a:gd name="T52" fmla="*/ 62 w 2219"/>
                <a:gd name="T53" fmla="*/ 32 h 3126"/>
                <a:gd name="T54" fmla="*/ 62 w 2219"/>
                <a:gd name="T55" fmla="*/ 250 h 3126"/>
                <a:gd name="T56" fmla="*/ 31 w 2219"/>
                <a:gd name="T57" fmla="*/ 469 h 3126"/>
                <a:gd name="T58" fmla="*/ 31 w 2219"/>
                <a:gd name="T59" fmla="*/ 688 h 3126"/>
                <a:gd name="T60" fmla="*/ 31 w 2219"/>
                <a:gd name="T61" fmla="*/ 938 h 3126"/>
                <a:gd name="T62" fmla="*/ 31 w 2219"/>
                <a:gd name="T63" fmla="*/ 1157 h 3126"/>
                <a:gd name="T64" fmla="*/ 31 w 2219"/>
                <a:gd name="T65" fmla="*/ 1469 h 3126"/>
                <a:gd name="T66" fmla="*/ 31 w 2219"/>
                <a:gd name="T67" fmla="*/ 1813 h 3126"/>
                <a:gd name="T68" fmla="*/ 31 w 2219"/>
                <a:gd name="T69" fmla="*/ 2188 h 3126"/>
                <a:gd name="T70" fmla="*/ 62 w 2219"/>
                <a:gd name="T71" fmla="*/ 2532 h 3126"/>
                <a:gd name="T72" fmla="*/ 62 w 2219"/>
                <a:gd name="T73" fmla="*/ 2907 h 3126"/>
                <a:gd name="T74" fmla="*/ 156 w 2219"/>
                <a:gd name="T75" fmla="*/ 3125 h 3126"/>
                <a:gd name="T76" fmla="*/ 437 w 2219"/>
                <a:gd name="T77" fmla="*/ 3125 h 3126"/>
                <a:gd name="T78" fmla="*/ 687 w 2219"/>
                <a:gd name="T79" fmla="*/ 3125 h 3126"/>
                <a:gd name="T80" fmla="*/ 937 w 2219"/>
                <a:gd name="T81" fmla="*/ 3125 h 3126"/>
                <a:gd name="T82" fmla="*/ 1125 w 2219"/>
                <a:gd name="T83" fmla="*/ 3094 h 3126"/>
                <a:gd name="T84" fmla="*/ 1375 w 2219"/>
                <a:gd name="T85" fmla="*/ 3094 h 3126"/>
                <a:gd name="T86" fmla="*/ 1344 w 2219"/>
                <a:gd name="T87" fmla="*/ 2875 h 3126"/>
                <a:gd name="T88" fmla="*/ 1312 w 2219"/>
                <a:gd name="T89" fmla="*/ 2500 h 3126"/>
                <a:gd name="T90" fmla="*/ 1281 w 2219"/>
                <a:gd name="T91" fmla="*/ 2157 h 3126"/>
                <a:gd name="T92" fmla="*/ 1406 w 2219"/>
                <a:gd name="T93" fmla="*/ 1875 h 3126"/>
                <a:gd name="T94" fmla="*/ 1562 w 2219"/>
                <a:gd name="T95" fmla="*/ 1688 h 3126"/>
                <a:gd name="T96" fmla="*/ 1687 w 2219"/>
                <a:gd name="T97" fmla="*/ 1532 h 3126"/>
                <a:gd name="T98" fmla="*/ 1844 w 2219"/>
                <a:gd name="T99" fmla="*/ 1313 h 3126"/>
                <a:gd name="T100" fmla="*/ 1969 w 2219"/>
                <a:gd name="T101" fmla="*/ 1094 h 3126"/>
                <a:gd name="T102" fmla="*/ 2124 w 2219"/>
                <a:gd name="T103" fmla="*/ 907 h 3126"/>
                <a:gd name="T104" fmla="*/ 2218 w 2219"/>
                <a:gd name="T105" fmla="*/ 750 h 3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9" h="3126">
                  <a:moveTo>
                    <a:pt x="2155" y="750"/>
                  </a:moveTo>
                  <a:lnTo>
                    <a:pt x="2155" y="750"/>
                  </a:lnTo>
                  <a:lnTo>
                    <a:pt x="2061" y="750"/>
                  </a:lnTo>
                  <a:lnTo>
                    <a:pt x="2031" y="719"/>
                  </a:lnTo>
                  <a:lnTo>
                    <a:pt x="1969" y="719"/>
                  </a:lnTo>
                  <a:lnTo>
                    <a:pt x="1937" y="688"/>
                  </a:lnTo>
                  <a:lnTo>
                    <a:pt x="1875" y="688"/>
                  </a:lnTo>
                  <a:lnTo>
                    <a:pt x="1844" y="719"/>
                  </a:lnTo>
                  <a:lnTo>
                    <a:pt x="1687" y="782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782"/>
                  </a:lnTo>
                  <a:lnTo>
                    <a:pt x="1625" y="813"/>
                  </a:lnTo>
                  <a:lnTo>
                    <a:pt x="1625" y="813"/>
                  </a:lnTo>
                  <a:lnTo>
                    <a:pt x="1594" y="813"/>
                  </a:lnTo>
                  <a:lnTo>
                    <a:pt x="1594" y="844"/>
                  </a:lnTo>
                  <a:lnTo>
                    <a:pt x="1562" y="844"/>
                  </a:lnTo>
                  <a:lnTo>
                    <a:pt x="1562" y="844"/>
                  </a:lnTo>
                  <a:lnTo>
                    <a:pt x="1594" y="844"/>
                  </a:lnTo>
                  <a:lnTo>
                    <a:pt x="1594" y="813"/>
                  </a:lnTo>
                  <a:lnTo>
                    <a:pt x="1594" y="813"/>
                  </a:lnTo>
                  <a:lnTo>
                    <a:pt x="1594" y="782"/>
                  </a:lnTo>
                  <a:lnTo>
                    <a:pt x="1625" y="750"/>
                  </a:lnTo>
                  <a:lnTo>
                    <a:pt x="1625" y="719"/>
                  </a:lnTo>
                  <a:lnTo>
                    <a:pt x="1625" y="719"/>
                  </a:lnTo>
                  <a:lnTo>
                    <a:pt x="1625" y="688"/>
                  </a:lnTo>
                  <a:lnTo>
                    <a:pt x="1594" y="688"/>
                  </a:lnTo>
                  <a:lnTo>
                    <a:pt x="1562" y="594"/>
                  </a:lnTo>
                  <a:lnTo>
                    <a:pt x="1562" y="563"/>
                  </a:lnTo>
                  <a:lnTo>
                    <a:pt x="1531" y="500"/>
                  </a:lnTo>
                  <a:lnTo>
                    <a:pt x="1500" y="469"/>
                  </a:lnTo>
                  <a:lnTo>
                    <a:pt x="1469" y="407"/>
                  </a:lnTo>
                  <a:lnTo>
                    <a:pt x="1469" y="375"/>
                  </a:lnTo>
                  <a:lnTo>
                    <a:pt x="1469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06" y="344"/>
                  </a:lnTo>
                  <a:lnTo>
                    <a:pt x="1406" y="344"/>
                  </a:lnTo>
                  <a:lnTo>
                    <a:pt x="1344" y="344"/>
                  </a:lnTo>
                  <a:lnTo>
                    <a:pt x="1312" y="344"/>
                  </a:lnTo>
                  <a:lnTo>
                    <a:pt x="1312" y="344"/>
                  </a:lnTo>
                  <a:lnTo>
                    <a:pt x="1281" y="375"/>
                  </a:lnTo>
                  <a:lnTo>
                    <a:pt x="1281" y="469"/>
                  </a:lnTo>
                  <a:lnTo>
                    <a:pt x="1281" y="469"/>
                  </a:lnTo>
                  <a:lnTo>
                    <a:pt x="1281" y="469"/>
                  </a:lnTo>
                  <a:lnTo>
                    <a:pt x="1281" y="375"/>
                  </a:lnTo>
                  <a:lnTo>
                    <a:pt x="1281" y="375"/>
                  </a:lnTo>
                  <a:lnTo>
                    <a:pt x="1250" y="344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187" y="313"/>
                  </a:lnTo>
                  <a:lnTo>
                    <a:pt x="1187" y="282"/>
                  </a:lnTo>
                  <a:lnTo>
                    <a:pt x="1187" y="282"/>
                  </a:lnTo>
                  <a:lnTo>
                    <a:pt x="1187" y="282"/>
                  </a:lnTo>
                  <a:lnTo>
                    <a:pt x="1156" y="282"/>
                  </a:lnTo>
                  <a:lnTo>
                    <a:pt x="1156" y="250"/>
                  </a:lnTo>
                  <a:lnTo>
                    <a:pt x="1187" y="250"/>
                  </a:lnTo>
                  <a:lnTo>
                    <a:pt x="1187" y="219"/>
                  </a:lnTo>
                  <a:lnTo>
                    <a:pt x="1187" y="157"/>
                  </a:lnTo>
                  <a:lnTo>
                    <a:pt x="1156" y="32"/>
                  </a:lnTo>
                  <a:lnTo>
                    <a:pt x="1156" y="0"/>
                  </a:lnTo>
                  <a:lnTo>
                    <a:pt x="1094" y="0"/>
                  </a:lnTo>
                  <a:lnTo>
                    <a:pt x="1031" y="0"/>
                  </a:lnTo>
                  <a:lnTo>
                    <a:pt x="937" y="32"/>
                  </a:lnTo>
                  <a:lnTo>
                    <a:pt x="875" y="32"/>
                  </a:lnTo>
                  <a:lnTo>
                    <a:pt x="812" y="32"/>
                  </a:lnTo>
                  <a:lnTo>
                    <a:pt x="750" y="32"/>
                  </a:lnTo>
                  <a:lnTo>
                    <a:pt x="687" y="32"/>
                  </a:lnTo>
                  <a:lnTo>
                    <a:pt x="594" y="32"/>
                  </a:lnTo>
                  <a:lnTo>
                    <a:pt x="531" y="32"/>
                  </a:lnTo>
                  <a:lnTo>
                    <a:pt x="469" y="32"/>
                  </a:lnTo>
                  <a:lnTo>
                    <a:pt x="406" y="32"/>
                  </a:lnTo>
                  <a:lnTo>
                    <a:pt x="344" y="32"/>
                  </a:lnTo>
                  <a:lnTo>
                    <a:pt x="250" y="32"/>
                  </a:lnTo>
                  <a:lnTo>
                    <a:pt x="187" y="32"/>
                  </a:lnTo>
                  <a:lnTo>
                    <a:pt x="125" y="32"/>
                  </a:lnTo>
                  <a:lnTo>
                    <a:pt x="62" y="32"/>
                  </a:lnTo>
                  <a:lnTo>
                    <a:pt x="62" y="94"/>
                  </a:lnTo>
                  <a:lnTo>
                    <a:pt x="62" y="188"/>
                  </a:lnTo>
                  <a:lnTo>
                    <a:pt x="62" y="250"/>
                  </a:lnTo>
                  <a:lnTo>
                    <a:pt x="31" y="344"/>
                  </a:lnTo>
                  <a:lnTo>
                    <a:pt x="31" y="407"/>
                  </a:lnTo>
                  <a:lnTo>
                    <a:pt x="31" y="469"/>
                  </a:lnTo>
                  <a:lnTo>
                    <a:pt x="31" y="563"/>
                  </a:lnTo>
                  <a:lnTo>
                    <a:pt x="31" y="625"/>
                  </a:lnTo>
                  <a:lnTo>
                    <a:pt x="31" y="688"/>
                  </a:lnTo>
                  <a:lnTo>
                    <a:pt x="31" y="782"/>
                  </a:lnTo>
                  <a:lnTo>
                    <a:pt x="31" y="844"/>
                  </a:lnTo>
                  <a:lnTo>
                    <a:pt x="31" y="938"/>
                  </a:lnTo>
                  <a:lnTo>
                    <a:pt x="31" y="1000"/>
                  </a:lnTo>
                  <a:lnTo>
                    <a:pt x="31" y="1063"/>
                  </a:lnTo>
                  <a:lnTo>
                    <a:pt x="31" y="1157"/>
                  </a:lnTo>
                  <a:lnTo>
                    <a:pt x="0" y="1219"/>
                  </a:lnTo>
                  <a:lnTo>
                    <a:pt x="31" y="1344"/>
                  </a:lnTo>
                  <a:lnTo>
                    <a:pt x="31" y="1469"/>
                  </a:lnTo>
                  <a:lnTo>
                    <a:pt x="31" y="1594"/>
                  </a:lnTo>
                  <a:lnTo>
                    <a:pt x="31" y="1688"/>
                  </a:lnTo>
                  <a:lnTo>
                    <a:pt x="31" y="1813"/>
                  </a:lnTo>
                  <a:lnTo>
                    <a:pt x="31" y="1938"/>
                  </a:lnTo>
                  <a:lnTo>
                    <a:pt x="31" y="2063"/>
                  </a:lnTo>
                  <a:lnTo>
                    <a:pt x="31" y="2188"/>
                  </a:lnTo>
                  <a:lnTo>
                    <a:pt x="31" y="2313"/>
                  </a:lnTo>
                  <a:lnTo>
                    <a:pt x="62" y="2407"/>
                  </a:lnTo>
                  <a:lnTo>
                    <a:pt x="62" y="2532"/>
                  </a:lnTo>
                  <a:lnTo>
                    <a:pt x="62" y="2657"/>
                  </a:lnTo>
                  <a:lnTo>
                    <a:pt x="62" y="2782"/>
                  </a:lnTo>
                  <a:lnTo>
                    <a:pt x="62" y="2907"/>
                  </a:lnTo>
                  <a:lnTo>
                    <a:pt x="62" y="3000"/>
                  </a:lnTo>
                  <a:lnTo>
                    <a:pt x="94" y="3125"/>
                  </a:lnTo>
                  <a:lnTo>
                    <a:pt x="156" y="3125"/>
                  </a:lnTo>
                  <a:lnTo>
                    <a:pt x="250" y="3125"/>
                  </a:lnTo>
                  <a:lnTo>
                    <a:pt x="344" y="3125"/>
                  </a:lnTo>
                  <a:lnTo>
                    <a:pt x="437" y="3125"/>
                  </a:lnTo>
                  <a:lnTo>
                    <a:pt x="531" y="3125"/>
                  </a:lnTo>
                  <a:lnTo>
                    <a:pt x="625" y="3125"/>
                  </a:lnTo>
                  <a:lnTo>
                    <a:pt x="687" y="3125"/>
                  </a:lnTo>
                  <a:lnTo>
                    <a:pt x="781" y="3125"/>
                  </a:lnTo>
                  <a:lnTo>
                    <a:pt x="875" y="3125"/>
                  </a:lnTo>
                  <a:lnTo>
                    <a:pt x="937" y="3125"/>
                  </a:lnTo>
                  <a:lnTo>
                    <a:pt x="969" y="3125"/>
                  </a:lnTo>
                  <a:lnTo>
                    <a:pt x="1062" y="3125"/>
                  </a:lnTo>
                  <a:lnTo>
                    <a:pt x="1125" y="3094"/>
                  </a:lnTo>
                  <a:lnTo>
                    <a:pt x="1219" y="3094"/>
                  </a:lnTo>
                  <a:lnTo>
                    <a:pt x="1312" y="3094"/>
                  </a:lnTo>
                  <a:lnTo>
                    <a:pt x="1375" y="3094"/>
                  </a:lnTo>
                  <a:lnTo>
                    <a:pt x="1375" y="3032"/>
                  </a:lnTo>
                  <a:lnTo>
                    <a:pt x="1344" y="3000"/>
                  </a:lnTo>
                  <a:lnTo>
                    <a:pt x="1344" y="2875"/>
                  </a:lnTo>
                  <a:lnTo>
                    <a:pt x="1344" y="2750"/>
                  </a:lnTo>
                  <a:lnTo>
                    <a:pt x="1312" y="2625"/>
                  </a:lnTo>
                  <a:lnTo>
                    <a:pt x="1312" y="2500"/>
                  </a:lnTo>
                  <a:lnTo>
                    <a:pt x="1312" y="2375"/>
                  </a:lnTo>
                  <a:lnTo>
                    <a:pt x="1281" y="2282"/>
                  </a:lnTo>
                  <a:lnTo>
                    <a:pt x="1281" y="2157"/>
                  </a:lnTo>
                  <a:lnTo>
                    <a:pt x="1281" y="2032"/>
                  </a:lnTo>
                  <a:lnTo>
                    <a:pt x="1344" y="1969"/>
                  </a:lnTo>
                  <a:lnTo>
                    <a:pt x="1406" y="1875"/>
                  </a:lnTo>
                  <a:lnTo>
                    <a:pt x="1469" y="1813"/>
                  </a:lnTo>
                  <a:lnTo>
                    <a:pt x="1531" y="1750"/>
                  </a:lnTo>
                  <a:lnTo>
                    <a:pt x="1562" y="1688"/>
                  </a:lnTo>
                  <a:lnTo>
                    <a:pt x="1625" y="1625"/>
                  </a:lnTo>
                  <a:lnTo>
                    <a:pt x="1656" y="1563"/>
                  </a:lnTo>
                  <a:lnTo>
                    <a:pt x="1687" y="1532"/>
                  </a:lnTo>
                  <a:lnTo>
                    <a:pt x="1750" y="1438"/>
                  </a:lnTo>
                  <a:lnTo>
                    <a:pt x="1781" y="1375"/>
                  </a:lnTo>
                  <a:lnTo>
                    <a:pt x="1844" y="1313"/>
                  </a:lnTo>
                  <a:lnTo>
                    <a:pt x="1875" y="1250"/>
                  </a:lnTo>
                  <a:lnTo>
                    <a:pt x="1937" y="1188"/>
                  </a:lnTo>
                  <a:lnTo>
                    <a:pt x="1969" y="1094"/>
                  </a:lnTo>
                  <a:lnTo>
                    <a:pt x="2031" y="1032"/>
                  </a:lnTo>
                  <a:lnTo>
                    <a:pt x="2061" y="969"/>
                  </a:lnTo>
                  <a:lnTo>
                    <a:pt x="2124" y="907"/>
                  </a:lnTo>
                  <a:lnTo>
                    <a:pt x="2155" y="844"/>
                  </a:lnTo>
                  <a:lnTo>
                    <a:pt x="2186" y="813"/>
                  </a:lnTo>
                  <a:lnTo>
                    <a:pt x="2218" y="750"/>
                  </a:lnTo>
                  <a:lnTo>
                    <a:pt x="2155" y="750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831346" y="671723"/>
              <a:ext cx="2591790" cy="3056227"/>
            </a:xfrm>
            <a:custGeom>
              <a:avLst/>
              <a:gdLst>
                <a:gd name="T0" fmla="*/ 2907 w 7344"/>
                <a:gd name="T1" fmla="*/ 1656 h 8656"/>
                <a:gd name="T2" fmla="*/ 2844 w 7344"/>
                <a:gd name="T3" fmla="*/ 1063 h 8656"/>
                <a:gd name="T4" fmla="*/ 2094 w 7344"/>
                <a:gd name="T5" fmla="*/ 1625 h 8656"/>
                <a:gd name="T6" fmla="*/ 2407 w 7344"/>
                <a:gd name="T7" fmla="*/ 1719 h 8656"/>
                <a:gd name="T8" fmla="*/ 2219 w 7344"/>
                <a:gd name="T9" fmla="*/ 2344 h 8656"/>
                <a:gd name="T10" fmla="*/ 2469 w 7344"/>
                <a:gd name="T11" fmla="*/ 2375 h 8656"/>
                <a:gd name="T12" fmla="*/ 3188 w 7344"/>
                <a:gd name="T13" fmla="*/ 906 h 8656"/>
                <a:gd name="T14" fmla="*/ 3250 w 7344"/>
                <a:gd name="T15" fmla="*/ 1469 h 8656"/>
                <a:gd name="T16" fmla="*/ 3219 w 7344"/>
                <a:gd name="T17" fmla="*/ 2219 h 8656"/>
                <a:gd name="T18" fmla="*/ 3750 w 7344"/>
                <a:gd name="T19" fmla="*/ 1531 h 8656"/>
                <a:gd name="T20" fmla="*/ 3688 w 7344"/>
                <a:gd name="T21" fmla="*/ 750 h 8656"/>
                <a:gd name="T22" fmla="*/ 3250 w 7344"/>
                <a:gd name="T23" fmla="*/ 94 h 8656"/>
                <a:gd name="T24" fmla="*/ 2907 w 7344"/>
                <a:gd name="T25" fmla="*/ 594 h 8656"/>
                <a:gd name="T26" fmla="*/ 2969 w 7344"/>
                <a:gd name="T27" fmla="*/ 2000 h 8656"/>
                <a:gd name="T28" fmla="*/ 1907 w 7344"/>
                <a:gd name="T29" fmla="*/ 3187 h 8656"/>
                <a:gd name="T30" fmla="*/ 1750 w 7344"/>
                <a:gd name="T31" fmla="*/ 2375 h 8656"/>
                <a:gd name="T32" fmla="*/ 1625 w 7344"/>
                <a:gd name="T33" fmla="*/ 4344 h 8656"/>
                <a:gd name="T34" fmla="*/ 2032 w 7344"/>
                <a:gd name="T35" fmla="*/ 4031 h 8656"/>
                <a:gd name="T36" fmla="*/ 1313 w 7344"/>
                <a:gd name="T37" fmla="*/ 3938 h 8656"/>
                <a:gd name="T38" fmla="*/ 2594 w 7344"/>
                <a:gd name="T39" fmla="*/ 4281 h 8656"/>
                <a:gd name="T40" fmla="*/ 2469 w 7344"/>
                <a:gd name="T41" fmla="*/ 3750 h 8656"/>
                <a:gd name="T42" fmla="*/ 2313 w 7344"/>
                <a:gd name="T43" fmla="*/ 3063 h 8656"/>
                <a:gd name="T44" fmla="*/ 2282 w 7344"/>
                <a:gd name="T45" fmla="*/ 4469 h 8656"/>
                <a:gd name="T46" fmla="*/ 2688 w 7344"/>
                <a:gd name="T47" fmla="*/ 3063 h 8656"/>
                <a:gd name="T48" fmla="*/ 3344 w 7344"/>
                <a:gd name="T49" fmla="*/ 2469 h 8656"/>
                <a:gd name="T50" fmla="*/ 2532 w 7344"/>
                <a:gd name="T51" fmla="*/ 2188 h 8656"/>
                <a:gd name="T52" fmla="*/ 3375 w 7344"/>
                <a:gd name="T53" fmla="*/ 2719 h 8656"/>
                <a:gd name="T54" fmla="*/ 4343 w 7344"/>
                <a:gd name="T55" fmla="*/ 2938 h 8656"/>
                <a:gd name="T56" fmla="*/ 2782 w 7344"/>
                <a:gd name="T57" fmla="*/ 2625 h 8656"/>
                <a:gd name="T58" fmla="*/ 2000 w 7344"/>
                <a:gd name="T59" fmla="*/ 2594 h 8656"/>
                <a:gd name="T60" fmla="*/ 5312 w 7344"/>
                <a:gd name="T61" fmla="*/ 6655 h 8656"/>
                <a:gd name="T62" fmla="*/ 5593 w 7344"/>
                <a:gd name="T63" fmla="*/ 7218 h 8656"/>
                <a:gd name="T64" fmla="*/ 6124 w 7344"/>
                <a:gd name="T65" fmla="*/ 5250 h 8656"/>
                <a:gd name="T66" fmla="*/ 4218 w 7344"/>
                <a:gd name="T67" fmla="*/ 4375 h 8656"/>
                <a:gd name="T68" fmla="*/ 3844 w 7344"/>
                <a:gd name="T69" fmla="*/ 4656 h 8656"/>
                <a:gd name="T70" fmla="*/ 3094 w 7344"/>
                <a:gd name="T71" fmla="*/ 4250 h 8656"/>
                <a:gd name="T72" fmla="*/ 2688 w 7344"/>
                <a:gd name="T73" fmla="*/ 4000 h 8656"/>
                <a:gd name="T74" fmla="*/ 2813 w 7344"/>
                <a:gd name="T75" fmla="*/ 5156 h 8656"/>
                <a:gd name="T76" fmla="*/ 2469 w 7344"/>
                <a:gd name="T77" fmla="*/ 4781 h 8656"/>
                <a:gd name="T78" fmla="*/ 1532 w 7344"/>
                <a:gd name="T79" fmla="*/ 4688 h 8656"/>
                <a:gd name="T80" fmla="*/ 844 w 7344"/>
                <a:gd name="T81" fmla="*/ 4688 h 8656"/>
                <a:gd name="T82" fmla="*/ 1032 w 7344"/>
                <a:gd name="T83" fmla="*/ 5469 h 8656"/>
                <a:gd name="T84" fmla="*/ 3344 w 7344"/>
                <a:gd name="T85" fmla="*/ 6374 h 8656"/>
                <a:gd name="T86" fmla="*/ 3594 w 7344"/>
                <a:gd name="T87" fmla="*/ 5780 h 8656"/>
                <a:gd name="T88" fmla="*/ 6874 w 7344"/>
                <a:gd name="T89" fmla="*/ 5688 h 8656"/>
                <a:gd name="T90" fmla="*/ 6874 w 7344"/>
                <a:gd name="T91" fmla="*/ 4750 h 8656"/>
                <a:gd name="T92" fmla="*/ 6062 w 7344"/>
                <a:gd name="T93" fmla="*/ 4312 h 8656"/>
                <a:gd name="T94" fmla="*/ 6531 w 7344"/>
                <a:gd name="T95" fmla="*/ 4063 h 8656"/>
                <a:gd name="T96" fmla="*/ 5999 w 7344"/>
                <a:gd name="T97" fmla="*/ 3688 h 8656"/>
                <a:gd name="T98" fmla="*/ 5437 w 7344"/>
                <a:gd name="T99" fmla="*/ 3375 h 8656"/>
                <a:gd name="T100" fmla="*/ 4937 w 7344"/>
                <a:gd name="T101" fmla="*/ 3219 h 8656"/>
                <a:gd name="T102" fmla="*/ 4187 w 7344"/>
                <a:gd name="T103" fmla="*/ 3063 h 8656"/>
                <a:gd name="T104" fmla="*/ 3594 w 7344"/>
                <a:gd name="T105" fmla="*/ 3125 h 8656"/>
                <a:gd name="T106" fmla="*/ 3313 w 7344"/>
                <a:gd name="T107" fmla="*/ 3000 h 8656"/>
                <a:gd name="T108" fmla="*/ 4187 w 7344"/>
                <a:gd name="T109" fmla="*/ 3875 h 8656"/>
                <a:gd name="T110" fmla="*/ 4937 w 7344"/>
                <a:gd name="T111" fmla="*/ 3906 h 8656"/>
                <a:gd name="T112" fmla="*/ 5124 w 7344"/>
                <a:gd name="T113" fmla="*/ 4938 h 8656"/>
                <a:gd name="T114" fmla="*/ 5968 w 7344"/>
                <a:gd name="T115" fmla="*/ 5188 h 8656"/>
                <a:gd name="T116" fmla="*/ 4312 w 7344"/>
                <a:gd name="T117" fmla="*/ 3969 h 8656"/>
                <a:gd name="T118" fmla="*/ 4781 w 7344"/>
                <a:gd name="T119" fmla="*/ 5874 h 8656"/>
                <a:gd name="T120" fmla="*/ 5156 w 7344"/>
                <a:gd name="T121" fmla="*/ 5531 h 8656"/>
                <a:gd name="T122" fmla="*/ 4406 w 7344"/>
                <a:gd name="T123" fmla="*/ 5750 h 8656"/>
                <a:gd name="T124" fmla="*/ 4687 w 7344"/>
                <a:gd name="T125" fmla="*/ 3875 h 8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44" h="8656">
                  <a:moveTo>
                    <a:pt x="2563" y="1219"/>
                  </a:moveTo>
                  <a:lnTo>
                    <a:pt x="2532" y="1219"/>
                  </a:lnTo>
                  <a:lnTo>
                    <a:pt x="2532" y="1219"/>
                  </a:lnTo>
                  <a:lnTo>
                    <a:pt x="2469" y="1219"/>
                  </a:lnTo>
                  <a:lnTo>
                    <a:pt x="2469" y="1250"/>
                  </a:lnTo>
                  <a:lnTo>
                    <a:pt x="2469" y="1250"/>
                  </a:lnTo>
                  <a:lnTo>
                    <a:pt x="2469" y="1281"/>
                  </a:lnTo>
                  <a:lnTo>
                    <a:pt x="2500" y="1281"/>
                  </a:lnTo>
                  <a:lnTo>
                    <a:pt x="2500" y="1344"/>
                  </a:lnTo>
                  <a:lnTo>
                    <a:pt x="2532" y="1344"/>
                  </a:lnTo>
                  <a:lnTo>
                    <a:pt x="2532" y="1344"/>
                  </a:lnTo>
                  <a:lnTo>
                    <a:pt x="2532" y="1344"/>
                  </a:lnTo>
                  <a:lnTo>
                    <a:pt x="2563" y="1344"/>
                  </a:lnTo>
                  <a:lnTo>
                    <a:pt x="2563" y="1344"/>
                  </a:lnTo>
                  <a:lnTo>
                    <a:pt x="2594" y="1313"/>
                  </a:lnTo>
                  <a:lnTo>
                    <a:pt x="2594" y="1313"/>
                  </a:lnTo>
                  <a:lnTo>
                    <a:pt x="2594" y="1344"/>
                  </a:lnTo>
                  <a:lnTo>
                    <a:pt x="2594" y="1344"/>
                  </a:lnTo>
                  <a:lnTo>
                    <a:pt x="2563" y="1375"/>
                  </a:lnTo>
                  <a:lnTo>
                    <a:pt x="2532" y="1375"/>
                  </a:lnTo>
                  <a:lnTo>
                    <a:pt x="2532" y="1375"/>
                  </a:lnTo>
                  <a:lnTo>
                    <a:pt x="2532" y="1406"/>
                  </a:lnTo>
                  <a:lnTo>
                    <a:pt x="2532" y="1406"/>
                  </a:lnTo>
                  <a:lnTo>
                    <a:pt x="2563" y="1437"/>
                  </a:lnTo>
                  <a:lnTo>
                    <a:pt x="2563" y="1437"/>
                  </a:lnTo>
                  <a:lnTo>
                    <a:pt x="2563" y="1437"/>
                  </a:lnTo>
                  <a:lnTo>
                    <a:pt x="2594" y="1437"/>
                  </a:lnTo>
                  <a:lnTo>
                    <a:pt x="2594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57" y="1406"/>
                  </a:lnTo>
                  <a:lnTo>
                    <a:pt x="2657" y="1406"/>
                  </a:lnTo>
                  <a:lnTo>
                    <a:pt x="2688" y="1406"/>
                  </a:lnTo>
                  <a:lnTo>
                    <a:pt x="2688" y="1375"/>
                  </a:lnTo>
                  <a:lnTo>
                    <a:pt x="2688" y="1375"/>
                  </a:lnTo>
                  <a:lnTo>
                    <a:pt x="2719" y="1375"/>
                  </a:lnTo>
                  <a:lnTo>
                    <a:pt x="2719" y="1406"/>
                  </a:lnTo>
                  <a:lnTo>
                    <a:pt x="2750" y="1406"/>
                  </a:lnTo>
                  <a:lnTo>
                    <a:pt x="2782" y="1406"/>
                  </a:lnTo>
                  <a:lnTo>
                    <a:pt x="2782" y="1406"/>
                  </a:lnTo>
                  <a:lnTo>
                    <a:pt x="2750" y="1406"/>
                  </a:lnTo>
                  <a:lnTo>
                    <a:pt x="2719" y="1437"/>
                  </a:lnTo>
                  <a:lnTo>
                    <a:pt x="2719" y="1469"/>
                  </a:lnTo>
                  <a:lnTo>
                    <a:pt x="2688" y="1469"/>
                  </a:lnTo>
                  <a:lnTo>
                    <a:pt x="2688" y="1469"/>
                  </a:lnTo>
                  <a:lnTo>
                    <a:pt x="2688" y="1469"/>
                  </a:lnTo>
                  <a:lnTo>
                    <a:pt x="2657" y="1531"/>
                  </a:lnTo>
                  <a:lnTo>
                    <a:pt x="2625" y="1531"/>
                  </a:lnTo>
                  <a:lnTo>
                    <a:pt x="2625" y="1531"/>
                  </a:lnTo>
                  <a:lnTo>
                    <a:pt x="2625" y="1531"/>
                  </a:lnTo>
                  <a:lnTo>
                    <a:pt x="2625" y="1563"/>
                  </a:lnTo>
                  <a:lnTo>
                    <a:pt x="2657" y="1563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57" y="1594"/>
                  </a:lnTo>
                  <a:lnTo>
                    <a:pt x="2657" y="1594"/>
                  </a:lnTo>
                  <a:lnTo>
                    <a:pt x="2688" y="1625"/>
                  </a:lnTo>
                  <a:lnTo>
                    <a:pt x="2688" y="1625"/>
                  </a:lnTo>
                  <a:lnTo>
                    <a:pt x="2688" y="1625"/>
                  </a:lnTo>
                  <a:lnTo>
                    <a:pt x="2719" y="1625"/>
                  </a:lnTo>
                  <a:lnTo>
                    <a:pt x="2719" y="1625"/>
                  </a:lnTo>
                  <a:lnTo>
                    <a:pt x="2719" y="1625"/>
                  </a:lnTo>
                  <a:lnTo>
                    <a:pt x="2782" y="1656"/>
                  </a:lnTo>
                  <a:lnTo>
                    <a:pt x="2782" y="1656"/>
                  </a:lnTo>
                  <a:lnTo>
                    <a:pt x="2750" y="1656"/>
                  </a:lnTo>
                  <a:lnTo>
                    <a:pt x="2719" y="1656"/>
                  </a:lnTo>
                  <a:lnTo>
                    <a:pt x="2719" y="1688"/>
                  </a:lnTo>
                  <a:lnTo>
                    <a:pt x="2719" y="1688"/>
                  </a:lnTo>
                  <a:lnTo>
                    <a:pt x="2750" y="1688"/>
                  </a:lnTo>
                  <a:lnTo>
                    <a:pt x="2750" y="1719"/>
                  </a:lnTo>
                  <a:lnTo>
                    <a:pt x="2782" y="1750"/>
                  </a:lnTo>
                  <a:lnTo>
                    <a:pt x="2813" y="1750"/>
                  </a:lnTo>
                  <a:lnTo>
                    <a:pt x="2844" y="1750"/>
                  </a:lnTo>
                  <a:lnTo>
                    <a:pt x="2875" y="1750"/>
                  </a:lnTo>
                  <a:lnTo>
                    <a:pt x="2875" y="1750"/>
                  </a:lnTo>
                  <a:lnTo>
                    <a:pt x="2875" y="1750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688"/>
                  </a:lnTo>
                  <a:lnTo>
                    <a:pt x="2875" y="1688"/>
                  </a:lnTo>
                  <a:lnTo>
                    <a:pt x="2875" y="1688"/>
                  </a:lnTo>
                  <a:lnTo>
                    <a:pt x="2907" y="1688"/>
                  </a:lnTo>
                  <a:lnTo>
                    <a:pt x="2907" y="1688"/>
                  </a:lnTo>
                  <a:lnTo>
                    <a:pt x="2907" y="1719"/>
                  </a:lnTo>
                  <a:lnTo>
                    <a:pt x="2907" y="1719"/>
                  </a:lnTo>
                  <a:lnTo>
                    <a:pt x="2938" y="1719"/>
                  </a:lnTo>
                  <a:lnTo>
                    <a:pt x="2938" y="1719"/>
                  </a:lnTo>
                  <a:lnTo>
                    <a:pt x="2938" y="1750"/>
                  </a:lnTo>
                  <a:lnTo>
                    <a:pt x="2938" y="1719"/>
                  </a:lnTo>
                  <a:lnTo>
                    <a:pt x="2938" y="1719"/>
                  </a:lnTo>
                  <a:lnTo>
                    <a:pt x="2938" y="1688"/>
                  </a:lnTo>
                  <a:lnTo>
                    <a:pt x="2907" y="1688"/>
                  </a:lnTo>
                  <a:lnTo>
                    <a:pt x="2907" y="1656"/>
                  </a:lnTo>
                  <a:lnTo>
                    <a:pt x="2875" y="1625"/>
                  </a:lnTo>
                  <a:lnTo>
                    <a:pt x="2875" y="1625"/>
                  </a:lnTo>
                  <a:lnTo>
                    <a:pt x="2875" y="1625"/>
                  </a:lnTo>
                  <a:lnTo>
                    <a:pt x="2907" y="1625"/>
                  </a:lnTo>
                  <a:lnTo>
                    <a:pt x="2907" y="1656"/>
                  </a:lnTo>
                  <a:lnTo>
                    <a:pt x="2938" y="1688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688"/>
                  </a:lnTo>
                  <a:lnTo>
                    <a:pt x="2969" y="1688"/>
                  </a:lnTo>
                  <a:lnTo>
                    <a:pt x="2969" y="1656"/>
                  </a:lnTo>
                  <a:lnTo>
                    <a:pt x="2969" y="1625"/>
                  </a:lnTo>
                  <a:lnTo>
                    <a:pt x="2969" y="1625"/>
                  </a:lnTo>
                  <a:lnTo>
                    <a:pt x="2969" y="1594"/>
                  </a:lnTo>
                  <a:lnTo>
                    <a:pt x="2969" y="1594"/>
                  </a:lnTo>
                  <a:lnTo>
                    <a:pt x="2969" y="1594"/>
                  </a:lnTo>
                  <a:lnTo>
                    <a:pt x="3000" y="1625"/>
                  </a:lnTo>
                  <a:lnTo>
                    <a:pt x="3000" y="1625"/>
                  </a:lnTo>
                  <a:lnTo>
                    <a:pt x="3000" y="1625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63"/>
                  </a:lnTo>
                  <a:lnTo>
                    <a:pt x="2969" y="1563"/>
                  </a:lnTo>
                  <a:lnTo>
                    <a:pt x="3000" y="1563"/>
                  </a:lnTo>
                  <a:lnTo>
                    <a:pt x="2969" y="1563"/>
                  </a:lnTo>
                  <a:lnTo>
                    <a:pt x="2969" y="1500"/>
                  </a:lnTo>
                  <a:lnTo>
                    <a:pt x="2969" y="1500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3000" y="1469"/>
                  </a:lnTo>
                  <a:lnTo>
                    <a:pt x="2969" y="1500"/>
                  </a:lnTo>
                  <a:lnTo>
                    <a:pt x="3000" y="1500"/>
                  </a:lnTo>
                  <a:lnTo>
                    <a:pt x="3000" y="1500"/>
                  </a:lnTo>
                  <a:lnTo>
                    <a:pt x="3000" y="1531"/>
                  </a:lnTo>
                  <a:lnTo>
                    <a:pt x="3000" y="1531"/>
                  </a:lnTo>
                  <a:lnTo>
                    <a:pt x="3000" y="1563"/>
                  </a:lnTo>
                  <a:lnTo>
                    <a:pt x="3032" y="1563"/>
                  </a:lnTo>
                  <a:lnTo>
                    <a:pt x="3032" y="1563"/>
                  </a:lnTo>
                  <a:lnTo>
                    <a:pt x="3032" y="1531"/>
                  </a:lnTo>
                  <a:lnTo>
                    <a:pt x="3032" y="1500"/>
                  </a:lnTo>
                  <a:lnTo>
                    <a:pt x="3032" y="1500"/>
                  </a:lnTo>
                  <a:lnTo>
                    <a:pt x="3032" y="1469"/>
                  </a:lnTo>
                  <a:lnTo>
                    <a:pt x="3032" y="1469"/>
                  </a:lnTo>
                  <a:lnTo>
                    <a:pt x="3063" y="1469"/>
                  </a:lnTo>
                  <a:lnTo>
                    <a:pt x="3063" y="1469"/>
                  </a:lnTo>
                  <a:lnTo>
                    <a:pt x="3063" y="1437"/>
                  </a:lnTo>
                  <a:lnTo>
                    <a:pt x="3063" y="1406"/>
                  </a:lnTo>
                  <a:lnTo>
                    <a:pt x="3125" y="1375"/>
                  </a:lnTo>
                  <a:lnTo>
                    <a:pt x="3125" y="1375"/>
                  </a:lnTo>
                  <a:lnTo>
                    <a:pt x="3125" y="1344"/>
                  </a:lnTo>
                  <a:lnTo>
                    <a:pt x="3125" y="1344"/>
                  </a:lnTo>
                  <a:lnTo>
                    <a:pt x="3094" y="1313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313"/>
                  </a:lnTo>
                  <a:lnTo>
                    <a:pt x="3063" y="1313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00" y="1281"/>
                  </a:lnTo>
                  <a:lnTo>
                    <a:pt x="3000" y="1281"/>
                  </a:lnTo>
                  <a:lnTo>
                    <a:pt x="3000" y="1281"/>
                  </a:lnTo>
                  <a:lnTo>
                    <a:pt x="2969" y="1313"/>
                  </a:lnTo>
                  <a:lnTo>
                    <a:pt x="2969" y="1313"/>
                  </a:lnTo>
                  <a:lnTo>
                    <a:pt x="2969" y="1281"/>
                  </a:lnTo>
                  <a:lnTo>
                    <a:pt x="2969" y="1281"/>
                  </a:lnTo>
                  <a:lnTo>
                    <a:pt x="2969" y="1219"/>
                  </a:lnTo>
                  <a:lnTo>
                    <a:pt x="2969" y="1219"/>
                  </a:lnTo>
                  <a:lnTo>
                    <a:pt x="2969" y="1188"/>
                  </a:lnTo>
                  <a:lnTo>
                    <a:pt x="2938" y="1156"/>
                  </a:lnTo>
                  <a:lnTo>
                    <a:pt x="2938" y="1156"/>
                  </a:lnTo>
                  <a:lnTo>
                    <a:pt x="2938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38" y="1125"/>
                  </a:lnTo>
                  <a:lnTo>
                    <a:pt x="2907" y="1125"/>
                  </a:lnTo>
                  <a:lnTo>
                    <a:pt x="2907" y="1094"/>
                  </a:lnTo>
                  <a:lnTo>
                    <a:pt x="2907" y="1094"/>
                  </a:lnTo>
                  <a:lnTo>
                    <a:pt x="2907" y="1063"/>
                  </a:lnTo>
                  <a:lnTo>
                    <a:pt x="2907" y="1063"/>
                  </a:lnTo>
                  <a:lnTo>
                    <a:pt x="2875" y="1063"/>
                  </a:lnTo>
                  <a:lnTo>
                    <a:pt x="2875" y="1063"/>
                  </a:lnTo>
                  <a:lnTo>
                    <a:pt x="2875" y="1063"/>
                  </a:lnTo>
                  <a:lnTo>
                    <a:pt x="2875" y="1094"/>
                  </a:lnTo>
                  <a:lnTo>
                    <a:pt x="2875" y="1094"/>
                  </a:lnTo>
                  <a:lnTo>
                    <a:pt x="2875" y="1094"/>
                  </a:lnTo>
                  <a:lnTo>
                    <a:pt x="2875" y="1125"/>
                  </a:lnTo>
                  <a:lnTo>
                    <a:pt x="2875" y="1125"/>
                  </a:lnTo>
                  <a:lnTo>
                    <a:pt x="2907" y="1125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875" y="1156"/>
                  </a:lnTo>
                  <a:lnTo>
                    <a:pt x="2875" y="1156"/>
                  </a:lnTo>
                  <a:lnTo>
                    <a:pt x="2844" y="1125"/>
                  </a:lnTo>
                  <a:lnTo>
                    <a:pt x="2844" y="1125"/>
                  </a:lnTo>
                  <a:lnTo>
                    <a:pt x="2844" y="1125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63"/>
                  </a:lnTo>
                  <a:lnTo>
                    <a:pt x="2844" y="1063"/>
                  </a:lnTo>
                  <a:lnTo>
                    <a:pt x="2844" y="1063"/>
                  </a:lnTo>
                  <a:lnTo>
                    <a:pt x="2813" y="1063"/>
                  </a:lnTo>
                  <a:lnTo>
                    <a:pt x="2813" y="1031"/>
                  </a:lnTo>
                  <a:lnTo>
                    <a:pt x="2813" y="1031"/>
                  </a:lnTo>
                  <a:lnTo>
                    <a:pt x="2813" y="1063"/>
                  </a:lnTo>
                  <a:lnTo>
                    <a:pt x="2813" y="1063"/>
                  </a:lnTo>
                  <a:lnTo>
                    <a:pt x="2782" y="1063"/>
                  </a:lnTo>
                  <a:lnTo>
                    <a:pt x="2782" y="1063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00"/>
                  </a:lnTo>
                  <a:lnTo>
                    <a:pt x="2719" y="1000"/>
                  </a:lnTo>
                  <a:lnTo>
                    <a:pt x="2719" y="969"/>
                  </a:lnTo>
                  <a:lnTo>
                    <a:pt x="2688" y="906"/>
                  </a:lnTo>
                  <a:lnTo>
                    <a:pt x="2657" y="875"/>
                  </a:lnTo>
                  <a:lnTo>
                    <a:pt x="2657" y="875"/>
                  </a:lnTo>
                  <a:lnTo>
                    <a:pt x="2657" y="875"/>
                  </a:lnTo>
                  <a:lnTo>
                    <a:pt x="2657" y="844"/>
                  </a:lnTo>
                  <a:lnTo>
                    <a:pt x="2625" y="844"/>
                  </a:lnTo>
                  <a:lnTo>
                    <a:pt x="2594" y="844"/>
                  </a:lnTo>
                  <a:lnTo>
                    <a:pt x="2594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94" y="875"/>
                  </a:lnTo>
                  <a:lnTo>
                    <a:pt x="2594" y="875"/>
                  </a:lnTo>
                  <a:lnTo>
                    <a:pt x="2594" y="906"/>
                  </a:lnTo>
                  <a:lnTo>
                    <a:pt x="2625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63" y="938"/>
                  </a:lnTo>
                  <a:lnTo>
                    <a:pt x="2563" y="938"/>
                  </a:lnTo>
                  <a:lnTo>
                    <a:pt x="2532" y="938"/>
                  </a:lnTo>
                  <a:lnTo>
                    <a:pt x="2532" y="938"/>
                  </a:lnTo>
                  <a:lnTo>
                    <a:pt x="2500" y="1000"/>
                  </a:lnTo>
                  <a:lnTo>
                    <a:pt x="2500" y="1000"/>
                  </a:lnTo>
                  <a:lnTo>
                    <a:pt x="2532" y="1000"/>
                  </a:lnTo>
                  <a:lnTo>
                    <a:pt x="2563" y="1031"/>
                  </a:lnTo>
                  <a:lnTo>
                    <a:pt x="2563" y="1063"/>
                  </a:lnTo>
                  <a:lnTo>
                    <a:pt x="2594" y="1063"/>
                  </a:lnTo>
                  <a:lnTo>
                    <a:pt x="2594" y="1063"/>
                  </a:lnTo>
                  <a:lnTo>
                    <a:pt x="2594" y="1063"/>
                  </a:lnTo>
                  <a:lnTo>
                    <a:pt x="2563" y="1063"/>
                  </a:lnTo>
                  <a:lnTo>
                    <a:pt x="2563" y="1063"/>
                  </a:lnTo>
                  <a:lnTo>
                    <a:pt x="2563" y="1063"/>
                  </a:lnTo>
                  <a:lnTo>
                    <a:pt x="2532" y="1063"/>
                  </a:lnTo>
                  <a:lnTo>
                    <a:pt x="2532" y="1031"/>
                  </a:lnTo>
                  <a:lnTo>
                    <a:pt x="2532" y="1031"/>
                  </a:lnTo>
                  <a:lnTo>
                    <a:pt x="2500" y="1031"/>
                  </a:lnTo>
                  <a:lnTo>
                    <a:pt x="2500" y="1031"/>
                  </a:lnTo>
                  <a:lnTo>
                    <a:pt x="2500" y="1031"/>
                  </a:lnTo>
                  <a:lnTo>
                    <a:pt x="2500" y="1094"/>
                  </a:lnTo>
                  <a:lnTo>
                    <a:pt x="2500" y="1094"/>
                  </a:lnTo>
                  <a:lnTo>
                    <a:pt x="2532" y="1125"/>
                  </a:lnTo>
                  <a:lnTo>
                    <a:pt x="2532" y="1125"/>
                  </a:lnTo>
                  <a:lnTo>
                    <a:pt x="2500" y="1125"/>
                  </a:lnTo>
                  <a:lnTo>
                    <a:pt x="2500" y="1125"/>
                  </a:lnTo>
                  <a:lnTo>
                    <a:pt x="2500" y="1125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500" y="1156"/>
                  </a:lnTo>
                  <a:lnTo>
                    <a:pt x="2500" y="1156"/>
                  </a:lnTo>
                  <a:lnTo>
                    <a:pt x="2500" y="1188"/>
                  </a:lnTo>
                  <a:lnTo>
                    <a:pt x="2500" y="1188"/>
                  </a:lnTo>
                  <a:lnTo>
                    <a:pt x="2532" y="1188"/>
                  </a:lnTo>
                  <a:lnTo>
                    <a:pt x="2532" y="1188"/>
                  </a:lnTo>
                  <a:lnTo>
                    <a:pt x="2532" y="1188"/>
                  </a:lnTo>
                  <a:lnTo>
                    <a:pt x="2563" y="1188"/>
                  </a:lnTo>
                  <a:lnTo>
                    <a:pt x="2594" y="1188"/>
                  </a:lnTo>
                  <a:lnTo>
                    <a:pt x="2594" y="1188"/>
                  </a:lnTo>
                  <a:lnTo>
                    <a:pt x="2563" y="1188"/>
                  </a:lnTo>
                  <a:lnTo>
                    <a:pt x="2563" y="1188"/>
                  </a:lnTo>
                  <a:lnTo>
                    <a:pt x="2563" y="1219"/>
                  </a:lnTo>
                  <a:close/>
                  <a:moveTo>
                    <a:pt x="2000" y="1531"/>
                  </a:moveTo>
                  <a:lnTo>
                    <a:pt x="2032" y="1531"/>
                  </a:lnTo>
                  <a:lnTo>
                    <a:pt x="2032" y="1531"/>
                  </a:lnTo>
                  <a:lnTo>
                    <a:pt x="2032" y="1531"/>
                  </a:lnTo>
                  <a:lnTo>
                    <a:pt x="2032" y="1563"/>
                  </a:lnTo>
                  <a:lnTo>
                    <a:pt x="2000" y="1563"/>
                  </a:lnTo>
                  <a:lnTo>
                    <a:pt x="2000" y="1594"/>
                  </a:lnTo>
                  <a:lnTo>
                    <a:pt x="2032" y="1594"/>
                  </a:lnTo>
                  <a:lnTo>
                    <a:pt x="2032" y="1594"/>
                  </a:lnTo>
                  <a:lnTo>
                    <a:pt x="2032" y="1594"/>
                  </a:lnTo>
                  <a:lnTo>
                    <a:pt x="2063" y="1563"/>
                  </a:lnTo>
                  <a:lnTo>
                    <a:pt x="2063" y="1531"/>
                  </a:lnTo>
                  <a:lnTo>
                    <a:pt x="2063" y="1531"/>
                  </a:lnTo>
                  <a:lnTo>
                    <a:pt x="2063" y="1563"/>
                  </a:lnTo>
                  <a:lnTo>
                    <a:pt x="2094" y="1563"/>
                  </a:lnTo>
                  <a:lnTo>
                    <a:pt x="2094" y="1563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94" y="1594"/>
                  </a:lnTo>
                  <a:lnTo>
                    <a:pt x="2094" y="1625"/>
                  </a:lnTo>
                  <a:lnTo>
                    <a:pt x="2094" y="1625"/>
                  </a:lnTo>
                  <a:lnTo>
                    <a:pt x="2094" y="1625"/>
                  </a:lnTo>
                  <a:lnTo>
                    <a:pt x="2063" y="1625"/>
                  </a:lnTo>
                  <a:lnTo>
                    <a:pt x="2063" y="1656"/>
                  </a:lnTo>
                  <a:lnTo>
                    <a:pt x="2094" y="1656"/>
                  </a:lnTo>
                  <a:lnTo>
                    <a:pt x="2094" y="1656"/>
                  </a:lnTo>
                  <a:lnTo>
                    <a:pt x="2094" y="1688"/>
                  </a:lnTo>
                  <a:lnTo>
                    <a:pt x="2063" y="1688"/>
                  </a:lnTo>
                  <a:lnTo>
                    <a:pt x="2063" y="1688"/>
                  </a:lnTo>
                  <a:lnTo>
                    <a:pt x="2032" y="1656"/>
                  </a:lnTo>
                  <a:lnTo>
                    <a:pt x="2032" y="1656"/>
                  </a:lnTo>
                  <a:lnTo>
                    <a:pt x="2000" y="1656"/>
                  </a:lnTo>
                  <a:lnTo>
                    <a:pt x="2000" y="1688"/>
                  </a:lnTo>
                  <a:lnTo>
                    <a:pt x="2000" y="1688"/>
                  </a:lnTo>
                  <a:lnTo>
                    <a:pt x="2000" y="1719"/>
                  </a:lnTo>
                  <a:lnTo>
                    <a:pt x="2000" y="1719"/>
                  </a:lnTo>
                  <a:lnTo>
                    <a:pt x="2032" y="1750"/>
                  </a:lnTo>
                  <a:lnTo>
                    <a:pt x="2032" y="1750"/>
                  </a:lnTo>
                  <a:lnTo>
                    <a:pt x="2063" y="1750"/>
                  </a:lnTo>
                  <a:lnTo>
                    <a:pt x="2094" y="1750"/>
                  </a:lnTo>
                  <a:lnTo>
                    <a:pt x="2125" y="1719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56" y="1750"/>
                  </a:lnTo>
                  <a:lnTo>
                    <a:pt x="2156" y="1750"/>
                  </a:lnTo>
                  <a:lnTo>
                    <a:pt x="2188" y="1750"/>
                  </a:lnTo>
                  <a:lnTo>
                    <a:pt x="2188" y="1750"/>
                  </a:lnTo>
                  <a:lnTo>
                    <a:pt x="2219" y="1781"/>
                  </a:lnTo>
                  <a:lnTo>
                    <a:pt x="2250" y="1781"/>
                  </a:lnTo>
                  <a:lnTo>
                    <a:pt x="2250" y="1813"/>
                  </a:lnTo>
                  <a:lnTo>
                    <a:pt x="2250" y="1813"/>
                  </a:lnTo>
                  <a:lnTo>
                    <a:pt x="2250" y="1813"/>
                  </a:lnTo>
                  <a:lnTo>
                    <a:pt x="2250" y="1844"/>
                  </a:lnTo>
                  <a:lnTo>
                    <a:pt x="2250" y="1844"/>
                  </a:lnTo>
                  <a:lnTo>
                    <a:pt x="2250" y="1875"/>
                  </a:lnTo>
                  <a:lnTo>
                    <a:pt x="2250" y="1875"/>
                  </a:lnTo>
                  <a:lnTo>
                    <a:pt x="2282" y="1875"/>
                  </a:lnTo>
                  <a:lnTo>
                    <a:pt x="2313" y="1906"/>
                  </a:lnTo>
                  <a:lnTo>
                    <a:pt x="2313" y="1906"/>
                  </a:lnTo>
                  <a:lnTo>
                    <a:pt x="2344" y="1875"/>
                  </a:lnTo>
                  <a:lnTo>
                    <a:pt x="2344" y="1875"/>
                  </a:lnTo>
                  <a:lnTo>
                    <a:pt x="2344" y="1875"/>
                  </a:lnTo>
                  <a:lnTo>
                    <a:pt x="2344" y="1844"/>
                  </a:lnTo>
                  <a:lnTo>
                    <a:pt x="2375" y="1844"/>
                  </a:lnTo>
                  <a:lnTo>
                    <a:pt x="2375" y="1844"/>
                  </a:lnTo>
                  <a:lnTo>
                    <a:pt x="2344" y="1813"/>
                  </a:lnTo>
                  <a:lnTo>
                    <a:pt x="2344" y="1813"/>
                  </a:lnTo>
                  <a:lnTo>
                    <a:pt x="2313" y="1750"/>
                  </a:lnTo>
                  <a:lnTo>
                    <a:pt x="2313" y="1750"/>
                  </a:lnTo>
                  <a:lnTo>
                    <a:pt x="2313" y="1750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688"/>
                  </a:lnTo>
                  <a:lnTo>
                    <a:pt x="2313" y="1688"/>
                  </a:lnTo>
                  <a:lnTo>
                    <a:pt x="2313" y="1688"/>
                  </a:lnTo>
                  <a:lnTo>
                    <a:pt x="2313" y="1656"/>
                  </a:lnTo>
                  <a:lnTo>
                    <a:pt x="2313" y="1656"/>
                  </a:lnTo>
                  <a:lnTo>
                    <a:pt x="2313" y="1625"/>
                  </a:lnTo>
                  <a:lnTo>
                    <a:pt x="2282" y="1594"/>
                  </a:lnTo>
                  <a:lnTo>
                    <a:pt x="2250" y="1594"/>
                  </a:lnTo>
                  <a:lnTo>
                    <a:pt x="2250" y="1594"/>
                  </a:lnTo>
                  <a:lnTo>
                    <a:pt x="2219" y="1594"/>
                  </a:lnTo>
                  <a:lnTo>
                    <a:pt x="2250" y="1594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19" y="1563"/>
                  </a:lnTo>
                  <a:lnTo>
                    <a:pt x="2219" y="1531"/>
                  </a:lnTo>
                  <a:lnTo>
                    <a:pt x="2188" y="1531"/>
                  </a:lnTo>
                  <a:lnTo>
                    <a:pt x="2188" y="1531"/>
                  </a:lnTo>
                  <a:lnTo>
                    <a:pt x="2188" y="1531"/>
                  </a:lnTo>
                  <a:lnTo>
                    <a:pt x="2156" y="1531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00"/>
                  </a:lnTo>
                  <a:lnTo>
                    <a:pt x="2125" y="1469"/>
                  </a:lnTo>
                  <a:lnTo>
                    <a:pt x="2125" y="1469"/>
                  </a:lnTo>
                  <a:lnTo>
                    <a:pt x="2125" y="1437"/>
                  </a:lnTo>
                  <a:lnTo>
                    <a:pt x="2094" y="1437"/>
                  </a:lnTo>
                  <a:lnTo>
                    <a:pt x="2094" y="1437"/>
                  </a:lnTo>
                  <a:lnTo>
                    <a:pt x="2032" y="1437"/>
                  </a:lnTo>
                  <a:lnTo>
                    <a:pt x="2000" y="1437"/>
                  </a:lnTo>
                  <a:lnTo>
                    <a:pt x="2000" y="1437"/>
                  </a:lnTo>
                  <a:lnTo>
                    <a:pt x="2000" y="1469"/>
                  </a:lnTo>
                  <a:lnTo>
                    <a:pt x="2000" y="1469"/>
                  </a:lnTo>
                  <a:lnTo>
                    <a:pt x="2000" y="1500"/>
                  </a:lnTo>
                  <a:lnTo>
                    <a:pt x="2000" y="1500"/>
                  </a:lnTo>
                  <a:lnTo>
                    <a:pt x="2000" y="1531"/>
                  </a:lnTo>
                  <a:close/>
                  <a:moveTo>
                    <a:pt x="2407" y="1656"/>
                  </a:moveTo>
                  <a:lnTo>
                    <a:pt x="2407" y="1688"/>
                  </a:lnTo>
                  <a:lnTo>
                    <a:pt x="2407" y="1688"/>
                  </a:lnTo>
                  <a:lnTo>
                    <a:pt x="2407" y="1688"/>
                  </a:lnTo>
                  <a:lnTo>
                    <a:pt x="2407" y="1688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50"/>
                  </a:lnTo>
                  <a:lnTo>
                    <a:pt x="2438" y="1750"/>
                  </a:lnTo>
                  <a:lnTo>
                    <a:pt x="2438" y="1781"/>
                  </a:lnTo>
                  <a:lnTo>
                    <a:pt x="2469" y="1781"/>
                  </a:lnTo>
                  <a:lnTo>
                    <a:pt x="2469" y="1781"/>
                  </a:lnTo>
                  <a:lnTo>
                    <a:pt x="2500" y="1781"/>
                  </a:lnTo>
                  <a:lnTo>
                    <a:pt x="2500" y="1781"/>
                  </a:lnTo>
                  <a:lnTo>
                    <a:pt x="2469" y="1813"/>
                  </a:lnTo>
                  <a:lnTo>
                    <a:pt x="2469" y="1813"/>
                  </a:lnTo>
                  <a:lnTo>
                    <a:pt x="2438" y="1813"/>
                  </a:lnTo>
                  <a:lnTo>
                    <a:pt x="2438" y="1813"/>
                  </a:lnTo>
                  <a:lnTo>
                    <a:pt x="2438" y="1813"/>
                  </a:lnTo>
                  <a:lnTo>
                    <a:pt x="2469" y="1844"/>
                  </a:lnTo>
                  <a:lnTo>
                    <a:pt x="2469" y="1844"/>
                  </a:lnTo>
                  <a:lnTo>
                    <a:pt x="2500" y="1875"/>
                  </a:lnTo>
                  <a:lnTo>
                    <a:pt x="2500" y="1875"/>
                  </a:lnTo>
                  <a:lnTo>
                    <a:pt x="2469" y="1875"/>
                  </a:lnTo>
                  <a:lnTo>
                    <a:pt x="2500" y="1875"/>
                  </a:lnTo>
                  <a:lnTo>
                    <a:pt x="2500" y="1906"/>
                  </a:lnTo>
                  <a:lnTo>
                    <a:pt x="2500" y="1875"/>
                  </a:lnTo>
                  <a:lnTo>
                    <a:pt x="2500" y="1875"/>
                  </a:lnTo>
                  <a:lnTo>
                    <a:pt x="2532" y="1875"/>
                  </a:lnTo>
                  <a:lnTo>
                    <a:pt x="2563" y="1875"/>
                  </a:lnTo>
                  <a:lnTo>
                    <a:pt x="2563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625" y="1813"/>
                  </a:lnTo>
                  <a:lnTo>
                    <a:pt x="2625" y="1781"/>
                  </a:lnTo>
                  <a:lnTo>
                    <a:pt x="2594" y="1781"/>
                  </a:lnTo>
                  <a:lnTo>
                    <a:pt x="2594" y="1781"/>
                  </a:lnTo>
                  <a:lnTo>
                    <a:pt x="2594" y="1750"/>
                  </a:lnTo>
                  <a:lnTo>
                    <a:pt x="2594" y="1750"/>
                  </a:lnTo>
                  <a:lnTo>
                    <a:pt x="2594" y="1750"/>
                  </a:lnTo>
                  <a:lnTo>
                    <a:pt x="2594" y="1719"/>
                  </a:lnTo>
                  <a:lnTo>
                    <a:pt x="2594" y="1719"/>
                  </a:lnTo>
                  <a:lnTo>
                    <a:pt x="2594" y="1719"/>
                  </a:lnTo>
                  <a:lnTo>
                    <a:pt x="2594" y="1688"/>
                  </a:lnTo>
                  <a:lnTo>
                    <a:pt x="2563" y="1688"/>
                  </a:lnTo>
                  <a:lnTo>
                    <a:pt x="2563" y="1688"/>
                  </a:lnTo>
                  <a:lnTo>
                    <a:pt x="2532" y="1688"/>
                  </a:lnTo>
                  <a:lnTo>
                    <a:pt x="2532" y="1688"/>
                  </a:lnTo>
                  <a:lnTo>
                    <a:pt x="2532" y="1656"/>
                  </a:lnTo>
                  <a:lnTo>
                    <a:pt x="2532" y="1656"/>
                  </a:lnTo>
                  <a:lnTo>
                    <a:pt x="2532" y="1656"/>
                  </a:lnTo>
                  <a:lnTo>
                    <a:pt x="2500" y="1625"/>
                  </a:lnTo>
                  <a:lnTo>
                    <a:pt x="2500" y="1625"/>
                  </a:lnTo>
                  <a:lnTo>
                    <a:pt x="2469" y="1625"/>
                  </a:lnTo>
                  <a:lnTo>
                    <a:pt x="2469" y="1625"/>
                  </a:lnTo>
                  <a:lnTo>
                    <a:pt x="2438" y="1594"/>
                  </a:lnTo>
                  <a:lnTo>
                    <a:pt x="2438" y="1594"/>
                  </a:lnTo>
                  <a:lnTo>
                    <a:pt x="2407" y="1594"/>
                  </a:lnTo>
                  <a:lnTo>
                    <a:pt x="2407" y="1594"/>
                  </a:lnTo>
                  <a:lnTo>
                    <a:pt x="2407" y="1625"/>
                  </a:lnTo>
                  <a:lnTo>
                    <a:pt x="2407" y="1625"/>
                  </a:lnTo>
                  <a:lnTo>
                    <a:pt x="2407" y="1625"/>
                  </a:lnTo>
                  <a:lnTo>
                    <a:pt x="2407" y="1656"/>
                  </a:lnTo>
                  <a:close/>
                  <a:moveTo>
                    <a:pt x="3282" y="6468"/>
                  </a:moveTo>
                  <a:lnTo>
                    <a:pt x="3282" y="6468"/>
                  </a:lnTo>
                  <a:lnTo>
                    <a:pt x="3282" y="6468"/>
                  </a:lnTo>
                  <a:lnTo>
                    <a:pt x="3313" y="6468"/>
                  </a:lnTo>
                  <a:lnTo>
                    <a:pt x="3313" y="6468"/>
                  </a:lnTo>
                  <a:lnTo>
                    <a:pt x="3313" y="6468"/>
                  </a:lnTo>
                  <a:lnTo>
                    <a:pt x="3282" y="6468"/>
                  </a:lnTo>
                  <a:close/>
                  <a:moveTo>
                    <a:pt x="2375" y="2281"/>
                  </a:moveTo>
                  <a:lnTo>
                    <a:pt x="2344" y="2281"/>
                  </a:lnTo>
                  <a:lnTo>
                    <a:pt x="2344" y="2281"/>
                  </a:lnTo>
                  <a:lnTo>
                    <a:pt x="2313" y="2250"/>
                  </a:lnTo>
                  <a:lnTo>
                    <a:pt x="2313" y="2250"/>
                  </a:lnTo>
                  <a:lnTo>
                    <a:pt x="2282" y="2250"/>
                  </a:lnTo>
                  <a:lnTo>
                    <a:pt x="2282" y="2250"/>
                  </a:lnTo>
                  <a:lnTo>
                    <a:pt x="2250" y="2250"/>
                  </a:lnTo>
                  <a:lnTo>
                    <a:pt x="2250" y="2281"/>
                  </a:lnTo>
                  <a:lnTo>
                    <a:pt x="2250" y="2281"/>
                  </a:lnTo>
                  <a:lnTo>
                    <a:pt x="2250" y="2281"/>
                  </a:lnTo>
                  <a:lnTo>
                    <a:pt x="2250" y="2313"/>
                  </a:lnTo>
                  <a:lnTo>
                    <a:pt x="2250" y="2313"/>
                  </a:lnTo>
                  <a:lnTo>
                    <a:pt x="2282" y="2313"/>
                  </a:lnTo>
                  <a:lnTo>
                    <a:pt x="2282" y="2313"/>
                  </a:lnTo>
                  <a:lnTo>
                    <a:pt x="2313" y="2344"/>
                  </a:lnTo>
                  <a:lnTo>
                    <a:pt x="2313" y="2344"/>
                  </a:lnTo>
                  <a:lnTo>
                    <a:pt x="2313" y="2344"/>
                  </a:lnTo>
                  <a:lnTo>
                    <a:pt x="2282" y="2344"/>
                  </a:lnTo>
                  <a:lnTo>
                    <a:pt x="2282" y="2344"/>
                  </a:lnTo>
                  <a:lnTo>
                    <a:pt x="2282" y="2344"/>
                  </a:lnTo>
                  <a:lnTo>
                    <a:pt x="2282" y="2375"/>
                  </a:lnTo>
                  <a:lnTo>
                    <a:pt x="2313" y="2375"/>
                  </a:lnTo>
                  <a:lnTo>
                    <a:pt x="2313" y="2375"/>
                  </a:lnTo>
                  <a:lnTo>
                    <a:pt x="2344" y="2375"/>
                  </a:lnTo>
                  <a:lnTo>
                    <a:pt x="2313" y="2375"/>
                  </a:lnTo>
                  <a:lnTo>
                    <a:pt x="2313" y="2375"/>
                  </a:lnTo>
                  <a:lnTo>
                    <a:pt x="2282" y="2375"/>
                  </a:lnTo>
                  <a:lnTo>
                    <a:pt x="2282" y="2406"/>
                  </a:lnTo>
                  <a:lnTo>
                    <a:pt x="2282" y="2406"/>
                  </a:lnTo>
                  <a:lnTo>
                    <a:pt x="2313" y="2406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282" y="2438"/>
                  </a:lnTo>
                  <a:lnTo>
                    <a:pt x="2282" y="2438"/>
                  </a:lnTo>
                  <a:lnTo>
                    <a:pt x="2250" y="2375"/>
                  </a:lnTo>
                  <a:lnTo>
                    <a:pt x="2219" y="2344"/>
                  </a:lnTo>
                  <a:lnTo>
                    <a:pt x="2219" y="2344"/>
                  </a:lnTo>
                  <a:lnTo>
                    <a:pt x="2219" y="2344"/>
                  </a:lnTo>
                  <a:lnTo>
                    <a:pt x="2219" y="2313"/>
                  </a:lnTo>
                  <a:lnTo>
                    <a:pt x="2219" y="2313"/>
                  </a:lnTo>
                  <a:lnTo>
                    <a:pt x="2188" y="2313"/>
                  </a:lnTo>
                  <a:lnTo>
                    <a:pt x="2188" y="2281"/>
                  </a:lnTo>
                  <a:lnTo>
                    <a:pt x="2188" y="2281"/>
                  </a:lnTo>
                  <a:lnTo>
                    <a:pt x="2156" y="2313"/>
                  </a:lnTo>
                  <a:lnTo>
                    <a:pt x="2156" y="2313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88" y="2344"/>
                  </a:lnTo>
                  <a:lnTo>
                    <a:pt x="2188" y="2375"/>
                  </a:lnTo>
                  <a:lnTo>
                    <a:pt x="2188" y="2375"/>
                  </a:lnTo>
                  <a:lnTo>
                    <a:pt x="2156" y="2406"/>
                  </a:lnTo>
                  <a:lnTo>
                    <a:pt x="2156" y="2406"/>
                  </a:lnTo>
                  <a:lnTo>
                    <a:pt x="2156" y="2406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69"/>
                  </a:lnTo>
                  <a:lnTo>
                    <a:pt x="2188" y="2469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188" y="2500"/>
                  </a:lnTo>
                  <a:lnTo>
                    <a:pt x="2188" y="2469"/>
                  </a:lnTo>
                  <a:lnTo>
                    <a:pt x="2156" y="2469"/>
                  </a:lnTo>
                  <a:lnTo>
                    <a:pt x="2156" y="2469"/>
                  </a:lnTo>
                  <a:lnTo>
                    <a:pt x="2125" y="2469"/>
                  </a:lnTo>
                  <a:lnTo>
                    <a:pt x="2125" y="2500"/>
                  </a:lnTo>
                  <a:lnTo>
                    <a:pt x="2125" y="2500"/>
                  </a:lnTo>
                  <a:lnTo>
                    <a:pt x="2094" y="2531"/>
                  </a:lnTo>
                  <a:lnTo>
                    <a:pt x="2094" y="2531"/>
                  </a:lnTo>
                  <a:lnTo>
                    <a:pt x="2094" y="2563"/>
                  </a:lnTo>
                  <a:lnTo>
                    <a:pt x="2094" y="2563"/>
                  </a:lnTo>
                  <a:lnTo>
                    <a:pt x="2125" y="2563"/>
                  </a:lnTo>
                  <a:lnTo>
                    <a:pt x="2188" y="2531"/>
                  </a:lnTo>
                  <a:lnTo>
                    <a:pt x="2219" y="2563"/>
                  </a:lnTo>
                  <a:lnTo>
                    <a:pt x="2219" y="2531"/>
                  </a:lnTo>
                  <a:lnTo>
                    <a:pt x="2313" y="2531"/>
                  </a:lnTo>
                  <a:lnTo>
                    <a:pt x="2375" y="2531"/>
                  </a:lnTo>
                  <a:lnTo>
                    <a:pt x="2344" y="2531"/>
                  </a:lnTo>
                  <a:lnTo>
                    <a:pt x="2344" y="2531"/>
                  </a:lnTo>
                  <a:lnTo>
                    <a:pt x="2313" y="2531"/>
                  </a:lnTo>
                  <a:lnTo>
                    <a:pt x="2313" y="2531"/>
                  </a:lnTo>
                  <a:lnTo>
                    <a:pt x="2313" y="2563"/>
                  </a:lnTo>
                  <a:lnTo>
                    <a:pt x="2282" y="2594"/>
                  </a:lnTo>
                  <a:lnTo>
                    <a:pt x="2250" y="2594"/>
                  </a:lnTo>
                  <a:lnTo>
                    <a:pt x="2250" y="2594"/>
                  </a:lnTo>
                  <a:lnTo>
                    <a:pt x="2250" y="2625"/>
                  </a:lnTo>
                  <a:lnTo>
                    <a:pt x="2250" y="2625"/>
                  </a:lnTo>
                  <a:lnTo>
                    <a:pt x="2282" y="2625"/>
                  </a:lnTo>
                  <a:lnTo>
                    <a:pt x="2282" y="2656"/>
                  </a:lnTo>
                  <a:lnTo>
                    <a:pt x="2282" y="2656"/>
                  </a:lnTo>
                  <a:lnTo>
                    <a:pt x="2250" y="2656"/>
                  </a:lnTo>
                  <a:lnTo>
                    <a:pt x="2250" y="2656"/>
                  </a:lnTo>
                  <a:lnTo>
                    <a:pt x="2282" y="2688"/>
                  </a:lnTo>
                  <a:lnTo>
                    <a:pt x="2282" y="2719"/>
                  </a:lnTo>
                  <a:lnTo>
                    <a:pt x="2282" y="2719"/>
                  </a:lnTo>
                  <a:lnTo>
                    <a:pt x="2313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75" y="2719"/>
                  </a:lnTo>
                  <a:lnTo>
                    <a:pt x="2375" y="2719"/>
                  </a:lnTo>
                  <a:lnTo>
                    <a:pt x="2375" y="2719"/>
                  </a:lnTo>
                  <a:lnTo>
                    <a:pt x="2407" y="2719"/>
                  </a:lnTo>
                  <a:lnTo>
                    <a:pt x="2407" y="2719"/>
                  </a:lnTo>
                  <a:lnTo>
                    <a:pt x="2438" y="2719"/>
                  </a:lnTo>
                  <a:lnTo>
                    <a:pt x="2438" y="2719"/>
                  </a:lnTo>
                  <a:lnTo>
                    <a:pt x="2469" y="2719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38" y="2688"/>
                  </a:lnTo>
                  <a:lnTo>
                    <a:pt x="2438" y="2656"/>
                  </a:lnTo>
                  <a:lnTo>
                    <a:pt x="2438" y="2656"/>
                  </a:lnTo>
                  <a:lnTo>
                    <a:pt x="2438" y="2656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56"/>
                  </a:lnTo>
                  <a:lnTo>
                    <a:pt x="2469" y="2656"/>
                  </a:lnTo>
                  <a:lnTo>
                    <a:pt x="2469" y="2594"/>
                  </a:lnTo>
                  <a:lnTo>
                    <a:pt x="2469" y="2563"/>
                  </a:lnTo>
                  <a:lnTo>
                    <a:pt x="2500" y="2594"/>
                  </a:lnTo>
                  <a:lnTo>
                    <a:pt x="2500" y="2594"/>
                  </a:lnTo>
                  <a:lnTo>
                    <a:pt x="2500" y="2594"/>
                  </a:lnTo>
                  <a:lnTo>
                    <a:pt x="2500" y="2563"/>
                  </a:lnTo>
                  <a:lnTo>
                    <a:pt x="2500" y="2531"/>
                  </a:lnTo>
                  <a:lnTo>
                    <a:pt x="2500" y="2531"/>
                  </a:lnTo>
                  <a:lnTo>
                    <a:pt x="2469" y="2500"/>
                  </a:lnTo>
                  <a:lnTo>
                    <a:pt x="2469" y="2500"/>
                  </a:lnTo>
                  <a:lnTo>
                    <a:pt x="2469" y="2469"/>
                  </a:lnTo>
                  <a:lnTo>
                    <a:pt x="2469" y="2469"/>
                  </a:lnTo>
                  <a:lnTo>
                    <a:pt x="2469" y="2469"/>
                  </a:lnTo>
                  <a:lnTo>
                    <a:pt x="2469" y="2438"/>
                  </a:lnTo>
                  <a:lnTo>
                    <a:pt x="2469" y="2438"/>
                  </a:lnTo>
                  <a:lnTo>
                    <a:pt x="2469" y="2406"/>
                  </a:lnTo>
                  <a:lnTo>
                    <a:pt x="2469" y="2406"/>
                  </a:lnTo>
                  <a:lnTo>
                    <a:pt x="2469" y="2375"/>
                  </a:lnTo>
                  <a:lnTo>
                    <a:pt x="2469" y="2375"/>
                  </a:lnTo>
                  <a:lnTo>
                    <a:pt x="2469" y="2344"/>
                  </a:lnTo>
                  <a:lnTo>
                    <a:pt x="2469" y="2344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281"/>
                  </a:lnTo>
                  <a:lnTo>
                    <a:pt x="2469" y="2281"/>
                  </a:lnTo>
                  <a:lnTo>
                    <a:pt x="2438" y="2281"/>
                  </a:lnTo>
                  <a:lnTo>
                    <a:pt x="2438" y="2281"/>
                  </a:lnTo>
                  <a:lnTo>
                    <a:pt x="2438" y="2250"/>
                  </a:lnTo>
                  <a:lnTo>
                    <a:pt x="2407" y="2250"/>
                  </a:lnTo>
                  <a:lnTo>
                    <a:pt x="2407" y="2219"/>
                  </a:lnTo>
                  <a:lnTo>
                    <a:pt x="2375" y="2219"/>
                  </a:lnTo>
                  <a:lnTo>
                    <a:pt x="2375" y="2250"/>
                  </a:lnTo>
                  <a:lnTo>
                    <a:pt x="2375" y="2250"/>
                  </a:lnTo>
                  <a:lnTo>
                    <a:pt x="2375" y="2281"/>
                  </a:lnTo>
                  <a:close/>
                  <a:moveTo>
                    <a:pt x="2688" y="750"/>
                  </a:moveTo>
                  <a:lnTo>
                    <a:pt x="2688" y="750"/>
                  </a:lnTo>
                  <a:lnTo>
                    <a:pt x="2688" y="750"/>
                  </a:lnTo>
                  <a:lnTo>
                    <a:pt x="2688" y="750"/>
                  </a:lnTo>
                  <a:lnTo>
                    <a:pt x="2688" y="719"/>
                  </a:lnTo>
                  <a:lnTo>
                    <a:pt x="2719" y="719"/>
                  </a:lnTo>
                  <a:lnTo>
                    <a:pt x="2719" y="719"/>
                  </a:lnTo>
                  <a:lnTo>
                    <a:pt x="2750" y="719"/>
                  </a:lnTo>
                  <a:lnTo>
                    <a:pt x="2750" y="750"/>
                  </a:lnTo>
                  <a:lnTo>
                    <a:pt x="2719" y="781"/>
                  </a:lnTo>
                  <a:lnTo>
                    <a:pt x="2719" y="781"/>
                  </a:lnTo>
                  <a:lnTo>
                    <a:pt x="2719" y="813"/>
                  </a:lnTo>
                  <a:lnTo>
                    <a:pt x="2719" y="813"/>
                  </a:lnTo>
                  <a:lnTo>
                    <a:pt x="2782" y="750"/>
                  </a:lnTo>
                  <a:lnTo>
                    <a:pt x="2813" y="750"/>
                  </a:lnTo>
                  <a:lnTo>
                    <a:pt x="2813" y="750"/>
                  </a:lnTo>
                  <a:lnTo>
                    <a:pt x="2844" y="750"/>
                  </a:lnTo>
                  <a:lnTo>
                    <a:pt x="2844" y="750"/>
                  </a:lnTo>
                  <a:lnTo>
                    <a:pt x="2813" y="750"/>
                  </a:lnTo>
                  <a:lnTo>
                    <a:pt x="2782" y="750"/>
                  </a:lnTo>
                  <a:lnTo>
                    <a:pt x="2782" y="781"/>
                  </a:lnTo>
                  <a:lnTo>
                    <a:pt x="2782" y="813"/>
                  </a:lnTo>
                  <a:lnTo>
                    <a:pt x="2750" y="813"/>
                  </a:lnTo>
                  <a:lnTo>
                    <a:pt x="2750" y="813"/>
                  </a:lnTo>
                  <a:lnTo>
                    <a:pt x="2782" y="844"/>
                  </a:lnTo>
                  <a:lnTo>
                    <a:pt x="2782" y="844"/>
                  </a:lnTo>
                  <a:lnTo>
                    <a:pt x="2782" y="844"/>
                  </a:lnTo>
                  <a:lnTo>
                    <a:pt x="2750" y="875"/>
                  </a:lnTo>
                  <a:lnTo>
                    <a:pt x="2750" y="875"/>
                  </a:lnTo>
                  <a:lnTo>
                    <a:pt x="2782" y="906"/>
                  </a:lnTo>
                  <a:lnTo>
                    <a:pt x="2782" y="906"/>
                  </a:lnTo>
                  <a:lnTo>
                    <a:pt x="2782" y="906"/>
                  </a:lnTo>
                  <a:lnTo>
                    <a:pt x="2813" y="875"/>
                  </a:lnTo>
                  <a:lnTo>
                    <a:pt x="2875" y="875"/>
                  </a:lnTo>
                  <a:lnTo>
                    <a:pt x="2907" y="844"/>
                  </a:lnTo>
                  <a:lnTo>
                    <a:pt x="2938" y="813"/>
                  </a:lnTo>
                  <a:lnTo>
                    <a:pt x="2938" y="781"/>
                  </a:lnTo>
                  <a:lnTo>
                    <a:pt x="2969" y="781"/>
                  </a:lnTo>
                  <a:lnTo>
                    <a:pt x="2969" y="781"/>
                  </a:lnTo>
                  <a:lnTo>
                    <a:pt x="2969" y="781"/>
                  </a:lnTo>
                  <a:lnTo>
                    <a:pt x="2938" y="844"/>
                  </a:lnTo>
                  <a:lnTo>
                    <a:pt x="2907" y="875"/>
                  </a:lnTo>
                  <a:lnTo>
                    <a:pt x="2907" y="875"/>
                  </a:lnTo>
                  <a:lnTo>
                    <a:pt x="2875" y="906"/>
                  </a:lnTo>
                  <a:lnTo>
                    <a:pt x="2844" y="906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69"/>
                  </a:lnTo>
                  <a:lnTo>
                    <a:pt x="2813" y="969"/>
                  </a:lnTo>
                  <a:lnTo>
                    <a:pt x="2844" y="969"/>
                  </a:lnTo>
                  <a:lnTo>
                    <a:pt x="2875" y="1000"/>
                  </a:lnTo>
                  <a:lnTo>
                    <a:pt x="2875" y="1000"/>
                  </a:lnTo>
                  <a:lnTo>
                    <a:pt x="2875" y="1000"/>
                  </a:lnTo>
                  <a:lnTo>
                    <a:pt x="2907" y="1000"/>
                  </a:lnTo>
                  <a:lnTo>
                    <a:pt x="2907" y="969"/>
                  </a:lnTo>
                  <a:lnTo>
                    <a:pt x="2938" y="906"/>
                  </a:lnTo>
                  <a:lnTo>
                    <a:pt x="2938" y="875"/>
                  </a:lnTo>
                  <a:lnTo>
                    <a:pt x="2938" y="875"/>
                  </a:lnTo>
                  <a:lnTo>
                    <a:pt x="3000" y="844"/>
                  </a:lnTo>
                  <a:lnTo>
                    <a:pt x="3063" y="813"/>
                  </a:lnTo>
                  <a:lnTo>
                    <a:pt x="3063" y="813"/>
                  </a:lnTo>
                  <a:lnTo>
                    <a:pt x="3000" y="844"/>
                  </a:lnTo>
                  <a:lnTo>
                    <a:pt x="2969" y="875"/>
                  </a:lnTo>
                  <a:lnTo>
                    <a:pt x="2969" y="906"/>
                  </a:lnTo>
                  <a:lnTo>
                    <a:pt x="2938" y="938"/>
                  </a:lnTo>
                  <a:lnTo>
                    <a:pt x="2938" y="969"/>
                  </a:lnTo>
                  <a:lnTo>
                    <a:pt x="2938" y="969"/>
                  </a:lnTo>
                  <a:lnTo>
                    <a:pt x="2938" y="1000"/>
                  </a:lnTo>
                  <a:lnTo>
                    <a:pt x="2938" y="1000"/>
                  </a:lnTo>
                  <a:lnTo>
                    <a:pt x="2969" y="1000"/>
                  </a:lnTo>
                  <a:lnTo>
                    <a:pt x="2969" y="1000"/>
                  </a:lnTo>
                  <a:lnTo>
                    <a:pt x="3000" y="1000"/>
                  </a:lnTo>
                  <a:lnTo>
                    <a:pt x="3000" y="1000"/>
                  </a:lnTo>
                  <a:lnTo>
                    <a:pt x="3032" y="1000"/>
                  </a:lnTo>
                  <a:lnTo>
                    <a:pt x="3063" y="1000"/>
                  </a:lnTo>
                  <a:lnTo>
                    <a:pt x="3063" y="1000"/>
                  </a:lnTo>
                  <a:lnTo>
                    <a:pt x="3063" y="969"/>
                  </a:lnTo>
                  <a:lnTo>
                    <a:pt x="3063" y="969"/>
                  </a:lnTo>
                  <a:lnTo>
                    <a:pt x="3063" y="938"/>
                  </a:lnTo>
                  <a:lnTo>
                    <a:pt x="3094" y="938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38"/>
                  </a:lnTo>
                  <a:lnTo>
                    <a:pt x="3125" y="969"/>
                  </a:lnTo>
                  <a:lnTo>
                    <a:pt x="3125" y="969"/>
                  </a:lnTo>
                  <a:lnTo>
                    <a:pt x="3157" y="969"/>
                  </a:lnTo>
                  <a:lnTo>
                    <a:pt x="3188" y="938"/>
                  </a:lnTo>
                  <a:lnTo>
                    <a:pt x="3188" y="906"/>
                  </a:lnTo>
                  <a:lnTo>
                    <a:pt x="3188" y="906"/>
                  </a:lnTo>
                  <a:lnTo>
                    <a:pt x="3219" y="875"/>
                  </a:lnTo>
                  <a:lnTo>
                    <a:pt x="3250" y="844"/>
                  </a:lnTo>
                  <a:lnTo>
                    <a:pt x="3250" y="813"/>
                  </a:lnTo>
                  <a:lnTo>
                    <a:pt x="3250" y="813"/>
                  </a:lnTo>
                  <a:lnTo>
                    <a:pt x="3250" y="813"/>
                  </a:lnTo>
                  <a:lnTo>
                    <a:pt x="3219" y="781"/>
                  </a:lnTo>
                  <a:lnTo>
                    <a:pt x="3219" y="750"/>
                  </a:lnTo>
                  <a:lnTo>
                    <a:pt x="3219" y="750"/>
                  </a:lnTo>
                  <a:lnTo>
                    <a:pt x="3250" y="750"/>
                  </a:lnTo>
                  <a:lnTo>
                    <a:pt x="3250" y="750"/>
                  </a:lnTo>
                  <a:lnTo>
                    <a:pt x="3250" y="719"/>
                  </a:lnTo>
                  <a:lnTo>
                    <a:pt x="3250" y="688"/>
                  </a:lnTo>
                  <a:lnTo>
                    <a:pt x="3250" y="656"/>
                  </a:lnTo>
                  <a:lnTo>
                    <a:pt x="3282" y="625"/>
                  </a:lnTo>
                  <a:lnTo>
                    <a:pt x="3282" y="625"/>
                  </a:lnTo>
                  <a:lnTo>
                    <a:pt x="3282" y="656"/>
                  </a:lnTo>
                  <a:lnTo>
                    <a:pt x="3282" y="719"/>
                  </a:lnTo>
                  <a:lnTo>
                    <a:pt x="3250" y="750"/>
                  </a:lnTo>
                  <a:lnTo>
                    <a:pt x="3282" y="750"/>
                  </a:lnTo>
                  <a:lnTo>
                    <a:pt x="3282" y="781"/>
                  </a:lnTo>
                  <a:lnTo>
                    <a:pt x="3282" y="781"/>
                  </a:lnTo>
                  <a:lnTo>
                    <a:pt x="3282" y="781"/>
                  </a:lnTo>
                  <a:lnTo>
                    <a:pt x="3313" y="781"/>
                  </a:lnTo>
                  <a:lnTo>
                    <a:pt x="3344" y="781"/>
                  </a:lnTo>
                  <a:lnTo>
                    <a:pt x="3344" y="781"/>
                  </a:lnTo>
                  <a:lnTo>
                    <a:pt x="3375" y="781"/>
                  </a:lnTo>
                  <a:lnTo>
                    <a:pt x="3375" y="781"/>
                  </a:lnTo>
                  <a:lnTo>
                    <a:pt x="3344" y="781"/>
                  </a:lnTo>
                  <a:lnTo>
                    <a:pt x="3344" y="813"/>
                  </a:lnTo>
                  <a:lnTo>
                    <a:pt x="3313" y="813"/>
                  </a:lnTo>
                  <a:lnTo>
                    <a:pt x="3250" y="875"/>
                  </a:lnTo>
                  <a:lnTo>
                    <a:pt x="3250" y="906"/>
                  </a:lnTo>
                  <a:lnTo>
                    <a:pt x="3250" y="938"/>
                  </a:lnTo>
                  <a:lnTo>
                    <a:pt x="3219" y="969"/>
                  </a:lnTo>
                  <a:lnTo>
                    <a:pt x="3157" y="1000"/>
                  </a:lnTo>
                  <a:lnTo>
                    <a:pt x="3157" y="1031"/>
                  </a:lnTo>
                  <a:lnTo>
                    <a:pt x="3125" y="1031"/>
                  </a:lnTo>
                  <a:lnTo>
                    <a:pt x="3157" y="1031"/>
                  </a:lnTo>
                  <a:lnTo>
                    <a:pt x="3157" y="1063"/>
                  </a:lnTo>
                  <a:lnTo>
                    <a:pt x="3188" y="1094"/>
                  </a:lnTo>
                  <a:lnTo>
                    <a:pt x="3219" y="1125"/>
                  </a:lnTo>
                  <a:lnTo>
                    <a:pt x="3250" y="1125"/>
                  </a:lnTo>
                  <a:lnTo>
                    <a:pt x="3282" y="1156"/>
                  </a:lnTo>
                  <a:lnTo>
                    <a:pt x="3282" y="1156"/>
                  </a:lnTo>
                  <a:lnTo>
                    <a:pt x="3282" y="1188"/>
                  </a:lnTo>
                  <a:lnTo>
                    <a:pt x="3313" y="1188"/>
                  </a:lnTo>
                  <a:lnTo>
                    <a:pt x="3344" y="1156"/>
                  </a:lnTo>
                  <a:lnTo>
                    <a:pt x="3344" y="1156"/>
                  </a:lnTo>
                  <a:lnTo>
                    <a:pt x="3344" y="1188"/>
                  </a:lnTo>
                  <a:lnTo>
                    <a:pt x="3313" y="1188"/>
                  </a:lnTo>
                  <a:lnTo>
                    <a:pt x="3313" y="1188"/>
                  </a:lnTo>
                  <a:lnTo>
                    <a:pt x="3313" y="1188"/>
                  </a:lnTo>
                  <a:lnTo>
                    <a:pt x="3282" y="1188"/>
                  </a:lnTo>
                  <a:lnTo>
                    <a:pt x="3250" y="1188"/>
                  </a:lnTo>
                  <a:lnTo>
                    <a:pt x="3250" y="1188"/>
                  </a:lnTo>
                  <a:lnTo>
                    <a:pt x="3219" y="1156"/>
                  </a:lnTo>
                  <a:lnTo>
                    <a:pt x="3219" y="1125"/>
                  </a:lnTo>
                  <a:lnTo>
                    <a:pt x="3188" y="1125"/>
                  </a:lnTo>
                  <a:lnTo>
                    <a:pt x="3157" y="1094"/>
                  </a:lnTo>
                  <a:lnTo>
                    <a:pt x="3125" y="1094"/>
                  </a:lnTo>
                  <a:lnTo>
                    <a:pt x="3125" y="1063"/>
                  </a:lnTo>
                  <a:lnTo>
                    <a:pt x="3094" y="1063"/>
                  </a:lnTo>
                  <a:lnTo>
                    <a:pt x="3063" y="1063"/>
                  </a:lnTo>
                  <a:lnTo>
                    <a:pt x="3032" y="1063"/>
                  </a:lnTo>
                  <a:lnTo>
                    <a:pt x="2969" y="1063"/>
                  </a:lnTo>
                  <a:lnTo>
                    <a:pt x="2969" y="1094"/>
                  </a:lnTo>
                  <a:lnTo>
                    <a:pt x="2969" y="1125"/>
                  </a:lnTo>
                  <a:lnTo>
                    <a:pt x="3000" y="1156"/>
                  </a:lnTo>
                  <a:lnTo>
                    <a:pt x="3000" y="1219"/>
                  </a:lnTo>
                  <a:lnTo>
                    <a:pt x="3032" y="1250"/>
                  </a:lnTo>
                  <a:lnTo>
                    <a:pt x="3032" y="1250"/>
                  </a:lnTo>
                  <a:lnTo>
                    <a:pt x="3063" y="1250"/>
                  </a:lnTo>
                  <a:lnTo>
                    <a:pt x="3063" y="1250"/>
                  </a:lnTo>
                  <a:lnTo>
                    <a:pt x="3094" y="1250"/>
                  </a:lnTo>
                  <a:lnTo>
                    <a:pt x="3125" y="1281"/>
                  </a:lnTo>
                  <a:lnTo>
                    <a:pt x="3125" y="1313"/>
                  </a:lnTo>
                  <a:lnTo>
                    <a:pt x="3157" y="1344"/>
                  </a:lnTo>
                  <a:lnTo>
                    <a:pt x="3157" y="1344"/>
                  </a:lnTo>
                  <a:lnTo>
                    <a:pt x="3188" y="1375"/>
                  </a:lnTo>
                  <a:lnTo>
                    <a:pt x="3219" y="1375"/>
                  </a:lnTo>
                  <a:lnTo>
                    <a:pt x="3219" y="1406"/>
                  </a:lnTo>
                  <a:lnTo>
                    <a:pt x="3188" y="1406"/>
                  </a:lnTo>
                  <a:lnTo>
                    <a:pt x="3188" y="1406"/>
                  </a:lnTo>
                  <a:lnTo>
                    <a:pt x="3188" y="1375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88" y="1437"/>
                  </a:lnTo>
                  <a:lnTo>
                    <a:pt x="3188" y="1437"/>
                  </a:lnTo>
                  <a:lnTo>
                    <a:pt x="3188" y="1437"/>
                  </a:lnTo>
                  <a:lnTo>
                    <a:pt x="3219" y="1437"/>
                  </a:lnTo>
                  <a:lnTo>
                    <a:pt x="3250" y="1406"/>
                  </a:lnTo>
                  <a:lnTo>
                    <a:pt x="3282" y="1437"/>
                  </a:lnTo>
                  <a:lnTo>
                    <a:pt x="3282" y="1406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375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437"/>
                  </a:lnTo>
                  <a:lnTo>
                    <a:pt x="3313" y="1437"/>
                  </a:lnTo>
                  <a:lnTo>
                    <a:pt x="3282" y="1437"/>
                  </a:lnTo>
                  <a:lnTo>
                    <a:pt x="3250" y="1437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19" y="1469"/>
                  </a:lnTo>
                  <a:lnTo>
                    <a:pt x="3157" y="1469"/>
                  </a:lnTo>
                  <a:lnTo>
                    <a:pt x="3157" y="1469"/>
                  </a:lnTo>
                  <a:lnTo>
                    <a:pt x="3125" y="1469"/>
                  </a:lnTo>
                  <a:lnTo>
                    <a:pt x="3125" y="1500"/>
                  </a:lnTo>
                  <a:lnTo>
                    <a:pt x="3094" y="1500"/>
                  </a:lnTo>
                  <a:lnTo>
                    <a:pt x="3063" y="1531"/>
                  </a:lnTo>
                  <a:lnTo>
                    <a:pt x="3063" y="1563"/>
                  </a:lnTo>
                  <a:lnTo>
                    <a:pt x="3063" y="1594"/>
                  </a:lnTo>
                  <a:lnTo>
                    <a:pt x="3032" y="1625"/>
                  </a:lnTo>
                  <a:lnTo>
                    <a:pt x="3032" y="1625"/>
                  </a:lnTo>
                  <a:lnTo>
                    <a:pt x="3063" y="1688"/>
                  </a:lnTo>
                  <a:lnTo>
                    <a:pt x="3063" y="1719"/>
                  </a:lnTo>
                  <a:lnTo>
                    <a:pt x="3063" y="1719"/>
                  </a:lnTo>
                  <a:lnTo>
                    <a:pt x="3094" y="1719"/>
                  </a:lnTo>
                  <a:lnTo>
                    <a:pt x="3094" y="1688"/>
                  </a:lnTo>
                  <a:lnTo>
                    <a:pt x="3125" y="1688"/>
                  </a:lnTo>
                  <a:lnTo>
                    <a:pt x="3125" y="1656"/>
                  </a:lnTo>
                  <a:lnTo>
                    <a:pt x="3125" y="1625"/>
                  </a:lnTo>
                  <a:lnTo>
                    <a:pt x="3157" y="1688"/>
                  </a:lnTo>
                  <a:lnTo>
                    <a:pt x="3125" y="1719"/>
                  </a:lnTo>
                  <a:lnTo>
                    <a:pt x="3188" y="1688"/>
                  </a:lnTo>
                  <a:lnTo>
                    <a:pt x="3188" y="1688"/>
                  </a:lnTo>
                  <a:lnTo>
                    <a:pt x="3188" y="1656"/>
                  </a:lnTo>
                  <a:lnTo>
                    <a:pt x="3188" y="1625"/>
                  </a:lnTo>
                  <a:lnTo>
                    <a:pt x="3188" y="1563"/>
                  </a:lnTo>
                  <a:lnTo>
                    <a:pt x="3219" y="1656"/>
                  </a:lnTo>
                  <a:lnTo>
                    <a:pt x="3219" y="1625"/>
                  </a:lnTo>
                  <a:lnTo>
                    <a:pt x="3250" y="1656"/>
                  </a:lnTo>
                  <a:lnTo>
                    <a:pt x="3250" y="1656"/>
                  </a:lnTo>
                  <a:lnTo>
                    <a:pt x="3219" y="1656"/>
                  </a:lnTo>
                  <a:lnTo>
                    <a:pt x="3219" y="1656"/>
                  </a:lnTo>
                  <a:lnTo>
                    <a:pt x="3219" y="1688"/>
                  </a:lnTo>
                  <a:lnTo>
                    <a:pt x="3188" y="1719"/>
                  </a:lnTo>
                  <a:lnTo>
                    <a:pt x="3188" y="1750"/>
                  </a:lnTo>
                  <a:lnTo>
                    <a:pt x="3219" y="1781"/>
                  </a:lnTo>
                  <a:lnTo>
                    <a:pt x="3219" y="1844"/>
                  </a:lnTo>
                  <a:lnTo>
                    <a:pt x="3250" y="1844"/>
                  </a:lnTo>
                  <a:lnTo>
                    <a:pt x="3250" y="1844"/>
                  </a:lnTo>
                  <a:lnTo>
                    <a:pt x="3282" y="1844"/>
                  </a:lnTo>
                  <a:lnTo>
                    <a:pt x="3313" y="1844"/>
                  </a:lnTo>
                  <a:lnTo>
                    <a:pt x="3313" y="1844"/>
                  </a:lnTo>
                  <a:lnTo>
                    <a:pt x="3344" y="1844"/>
                  </a:lnTo>
                  <a:lnTo>
                    <a:pt x="3344" y="1813"/>
                  </a:lnTo>
                  <a:lnTo>
                    <a:pt x="3344" y="1781"/>
                  </a:lnTo>
                  <a:lnTo>
                    <a:pt x="3344" y="1688"/>
                  </a:lnTo>
                  <a:lnTo>
                    <a:pt x="3375" y="1688"/>
                  </a:lnTo>
                  <a:lnTo>
                    <a:pt x="3375" y="1688"/>
                  </a:lnTo>
                  <a:lnTo>
                    <a:pt x="3375" y="1719"/>
                  </a:lnTo>
                  <a:lnTo>
                    <a:pt x="3375" y="1719"/>
                  </a:lnTo>
                  <a:lnTo>
                    <a:pt x="3375" y="1750"/>
                  </a:lnTo>
                  <a:lnTo>
                    <a:pt x="3344" y="1813"/>
                  </a:lnTo>
                  <a:lnTo>
                    <a:pt x="3344" y="1844"/>
                  </a:lnTo>
                  <a:lnTo>
                    <a:pt x="3344" y="1844"/>
                  </a:lnTo>
                  <a:lnTo>
                    <a:pt x="3344" y="1844"/>
                  </a:lnTo>
                  <a:lnTo>
                    <a:pt x="3344" y="1875"/>
                  </a:lnTo>
                  <a:lnTo>
                    <a:pt x="3344" y="1875"/>
                  </a:lnTo>
                  <a:lnTo>
                    <a:pt x="3313" y="1875"/>
                  </a:lnTo>
                  <a:lnTo>
                    <a:pt x="3282" y="1906"/>
                  </a:lnTo>
                  <a:lnTo>
                    <a:pt x="3282" y="1906"/>
                  </a:lnTo>
                  <a:lnTo>
                    <a:pt x="3219" y="1875"/>
                  </a:lnTo>
                  <a:lnTo>
                    <a:pt x="3219" y="1875"/>
                  </a:lnTo>
                  <a:lnTo>
                    <a:pt x="3188" y="1844"/>
                  </a:lnTo>
                  <a:lnTo>
                    <a:pt x="3157" y="1813"/>
                  </a:lnTo>
                  <a:lnTo>
                    <a:pt x="3157" y="1781"/>
                  </a:lnTo>
                  <a:lnTo>
                    <a:pt x="3125" y="1781"/>
                  </a:lnTo>
                  <a:lnTo>
                    <a:pt x="3094" y="1781"/>
                  </a:lnTo>
                  <a:lnTo>
                    <a:pt x="3094" y="1781"/>
                  </a:lnTo>
                  <a:lnTo>
                    <a:pt x="3063" y="1781"/>
                  </a:lnTo>
                  <a:lnTo>
                    <a:pt x="3063" y="1813"/>
                  </a:lnTo>
                  <a:lnTo>
                    <a:pt x="3063" y="1813"/>
                  </a:lnTo>
                  <a:lnTo>
                    <a:pt x="3063" y="1844"/>
                  </a:lnTo>
                  <a:lnTo>
                    <a:pt x="3063" y="1875"/>
                  </a:lnTo>
                  <a:lnTo>
                    <a:pt x="3094" y="1906"/>
                  </a:lnTo>
                  <a:lnTo>
                    <a:pt x="3094" y="1906"/>
                  </a:lnTo>
                  <a:lnTo>
                    <a:pt x="3094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57" y="1969"/>
                  </a:lnTo>
                  <a:lnTo>
                    <a:pt x="3157" y="1969"/>
                  </a:lnTo>
                  <a:lnTo>
                    <a:pt x="3157" y="1969"/>
                  </a:lnTo>
                  <a:lnTo>
                    <a:pt x="3157" y="2000"/>
                  </a:lnTo>
                  <a:lnTo>
                    <a:pt x="3125" y="2000"/>
                  </a:lnTo>
                  <a:lnTo>
                    <a:pt x="3125" y="2000"/>
                  </a:lnTo>
                  <a:lnTo>
                    <a:pt x="3094" y="2000"/>
                  </a:lnTo>
                  <a:lnTo>
                    <a:pt x="3094" y="2031"/>
                  </a:lnTo>
                  <a:lnTo>
                    <a:pt x="3063" y="2031"/>
                  </a:lnTo>
                  <a:lnTo>
                    <a:pt x="3063" y="2031"/>
                  </a:lnTo>
                  <a:lnTo>
                    <a:pt x="3063" y="2062"/>
                  </a:lnTo>
                  <a:lnTo>
                    <a:pt x="3000" y="2125"/>
                  </a:lnTo>
                  <a:lnTo>
                    <a:pt x="3032" y="2156"/>
                  </a:lnTo>
                  <a:lnTo>
                    <a:pt x="3032" y="2219"/>
                  </a:lnTo>
                  <a:lnTo>
                    <a:pt x="3032" y="2219"/>
                  </a:lnTo>
                  <a:lnTo>
                    <a:pt x="3063" y="2219"/>
                  </a:lnTo>
                  <a:lnTo>
                    <a:pt x="3094" y="2219"/>
                  </a:lnTo>
                  <a:lnTo>
                    <a:pt x="3094" y="2188"/>
                  </a:lnTo>
                  <a:lnTo>
                    <a:pt x="3094" y="2156"/>
                  </a:lnTo>
                  <a:lnTo>
                    <a:pt x="3094" y="2125"/>
                  </a:lnTo>
                  <a:lnTo>
                    <a:pt x="3094" y="2188"/>
                  </a:lnTo>
                  <a:lnTo>
                    <a:pt x="3094" y="2219"/>
                  </a:lnTo>
                  <a:lnTo>
                    <a:pt x="3125" y="2219"/>
                  </a:lnTo>
                  <a:lnTo>
                    <a:pt x="3157" y="2219"/>
                  </a:lnTo>
                  <a:lnTo>
                    <a:pt x="3157" y="2156"/>
                  </a:lnTo>
                  <a:lnTo>
                    <a:pt x="3188" y="2188"/>
                  </a:lnTo>
                  <a:lnTo>
                    <a:pt x="3219" y="2219"/>
                  </a:lnTo>
                  <a:lnTo>
                    <a:pt x="3219" y="2219"/>
                  </a:lnTo>
                  <a:lnTo>
                    <a:pt x="3219" y="2156"/>
                  </a:lnTo>
                  <a:lnTo>
                    <a:pt x="3219" y="2156"/>
                  </a:lnTo>
                  <a:lnTo>
                    <a:pt x="3219" y="2156"/>
                  </a:lnTo>
                  <a:lnTo>
                    <a:pt x="3250" y="2156"/>
                  </a:lnTo>
                  <a:lnTo>
                    <a:pt x="3250" y="2156"/>
                  </a:lnTo>
                  <a:lnTo>
                    <a:pt x="3250" y="2188"/>
                  </a:lnTo>
                  <a:lnTo>
                    <a:pt x="3313" y="2188"/>
                  </a:lnTo>
                  <a:lnTo>
                    <a:pt x="3313" y="2219"/>
                  </a:lnTo>
                  <a:lnTo>
                    <a:pt x="3344" y="2219"/>
                  </a:lnTo>
                  <a:lnTo>
                    <a:pt x="3407" y="2188"/>
                  </a:lnTo>
                  <a:lnTo>
                    <a:pt x="3375" y="2094"/>
                  </a:lnTo>
                  <a:lnTo>
                    <a:pt x="3407" y="2125"/>
                  </a:lnTo>
                  <a:lnTo>
                    <a:pt x="3407" y="2125"/>
                  </a:lnTo>
                  <a:lnTo>
                    <a:pt x="3438" y="2125"/>
                  </a:lnTo>
                  <a:lnTo>
                    <a:pt x="3532" y="2094"/>
                  </a:lnTo>
                  <a:lnTo>
                    <a:pt x="3532" y="2094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469" y="2031"/>
                  </a:lnTo>
                  <a:lnTo>
                    <a:pt x="3469" y="2031"/>
                  </a:lnTo>
                  <a:lnTo>
                    <a:pt x="3500" y="2031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532" y="2062"/>
                  </a:lnTo>
                  <a:lnTo>
                    <a:pt x="3532" y="2062"/>
                  </a:lnTo>
                  <a:lnTo>
                    <a:pt x="3563" y="2094"/>
                  </a:lnTo>
                  <a:lnTo>
                    <a:pt x="3563" y="2094"/>
                  </a:lnTo>
                  <a:lnTo>
                    <a:pt x="3563" y="2094"/>
                  </a:lnTo>
                  <a:lnTo>
                    <a:pt x="3563" y="2062"/>
                  </a:lnTo>
                  <a:lnTo>
                    <a:pt x="3594" y="2062"/>
                  </a:lnTo>
                  <a:lnTo>
                    <a:pt x="3594" y="2062"/>
                  </a:lnTo>
                  <a:lnTo>
                    <a:pt x="3594" y="2062"/>
                  </a:lnTo>
                  <a:lnTo>
                    <a:pt x="3625" y="2094"/>
                  </a:lnTo>
                  <a:lnTo>
                    <a:pt x="3625" y="2094"/>
                  </a:lnTo>
                  <a:lnTo>
                    <a:pt x="3625" y="2125"/>
                  </a:lnTo>
                  <a:lnTo>
                    <a:pt x="3625" y="2125"/>
                  </a:lnTo>
                  <a:lnTo>
                    <a:pt x="3625" y="2156"/>
                  </a:lnTo>
                  <a:lnTo>
                    <a:pt x="3625" y="2156"/>
                  </a:lnTo>
                  <a:lnTo>
                    <a:pt x="3657" y="2156"/>
                  </a:lnTo>
                  <a:lnTo>
                    <a:pt x="3657" y="2156"/>
                  </a:lnTo>
                  <a:lnTo>
                    <a:pt x="3688" y="2125"/>
                  </a:lnTo>
                  <a:lnTo>
                    <a:pt x="3688" y="2094"/>
                  </a:lnTo>
                  <a:lnTo>
                    <a:pt x="3719" y="2094"/>
                  </a:lnTo>
                  <a:lnTo>
                    <a:pt x="3719" y="2062"/>
                  </a:lnTo>
                  <a:lnTo>
                    <a:pt x="3719" y="2031"/>
                  </a:lnTo>
                  <a:lnTo>
                    <a:pt x="3750" y="2031"/>
                  </a:lnTo>
                  <a:lnTo>
                    <a:pt x="3782" y="1969"/>
                  </a:lnTo>
                  <a:lnTo>
                    <a:pt x="3782" y="1969"/>
                  </a:lnTo>
                  <a:lnTo>
                    <a:pt x="3782" y="1906"/>
                  </a:lnTo>
                  <a:lnTo>
                    <a:pt x="3750" y="1906"/>
                  </a:lnTo>
                  <a:lnTo>
                    <a:pt x="3750" y="1875"/>
                  </a:lnTo>
                  <a:lnTo>
                    <a:pt x="3719" y="1875"/>
                  </a:lnTo>
                  <a:lnTo>
                    <a:pt x="3719" y="1875"/>
                  </a:lnTo>
                  <a:lnTo>
                    <a:pt x="3719" y="1875"/>
                  </a:lnTo>
                  <a:lnTo>
                    <a:pt x="3719" y="1906"/>
                  </a:lnTo>
                  <a:lnTo>
                    <a:pt x="3688" y="1906"/>
                  </a:lnTo>
                  <a:lnTo>
                    <a:pt x="3688" y="1906"/>
                  </a:lnTo>
                  <a:lnTo>
                    <a:pt x="3657" y="1906"/>
                  </a:lnTo>
                  <a:lnTo>
                    <a:pt x="3657" y="1906"/>
                  </a:lnTo>
                  <a:lnTo>
                    <a:pt x="3657" y="1875"/>
                  </a:lnTo>
                  <a:lnTo>
                    <a:pt x="3657" y="1875"/>
                  </a:lnTo>
                  <a:lnTo>
                    <a:pt x="3625" y="1844"/>
                  </a:lnTo>
                  <a:lnTo>
                    <a:pt x="3625" y="1844"/>
                  </a:lnTo>
                  <a:lnTo>
                    <a:pt x="3594" y="1844"/>
                  </a:lnTo>
                  <a:lnTo>
                    <a:pt x="3594" y="1875"/>
                  </a:lnTo>
                  <a:lnTo>
                    <a:pt x="3594" y="1875"/>
                  </a:lnTo>
                  <a:lnTo>
                    <a:pt x="3563" y="1844"/>
                  </a:lnTo>
                  <a:lnTo>
                    <a:pt x="3532" y="1844"/>
                  </a:lnTo>
                  <a:lnTo>
                    <a:pt x="3532" y="1844"/>
                  </a:lnTo>
                  <a:lnTo>
                    <a:pt x="3500" y="1875"/>
                  </a:lnTo>
                  <a:lnTo>
                    <a:pt x="3500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44"/>
                  </a:lnTo>
                  <a:lnTo>
                    <a:pt x="3500" y="1844"/>
                  </a:lnTo>
                  <a:lnTo>
                    <a:pt x="3500" y="1844"/>
                  </a:lnTo>
                  <a:lnTo>
                    <a:pt x="3500" y="1844"/>
                  </a:lnTo>
                  <a:lnTo>
                    <a:pt x="3500" y="1813"/>
                  </a:lnTo>
                  <a:lnTo>
                    <a:pt x="3469" y="1813"/>
                  </a:lnTo>
                  <a:lnTo>
                    <a:pt x="3469" y="1813"/>
                  </a:lnTo>
                  <a:lnTo>
                    <a:pt x="3469" y="1781"/>
                  </a:lnTo>
                  <a:lnTo>
                    <a:pt x="3469" y="1781"/>
                  </a:lnTo>
                  <a:lnTo>
                    <a:pt x="3469" y="1813"/>
                  </a:lnTo>
                  <a:lnTo>
                    <a:pt x="3532" y="1813"/>
                  </a:lnTo>
                  <a:lnTo>
                    <a:pt x="3563" y="1844"/>
                  </a:lnTo>
                  <a:lnTo>
                    <a:pt x="3563" y="1813"/>
                  </a:lnTo>
                  <a:lnTo>
                    <a:pt x="3594" y="1813"/>
                  </a:lnTo>
                  <a:lnTo>
                    <a:pt x="3625" y="1781"/>
                  </a:lnTo>
                  <a:lnTo>
                    <a:pt x="3657" y="1781"/>
                  </a:lnTo>
                  <a:lnTo>
                    <a:pt x="3657" y="1781"/>
                  </a:lnTo>
                  <a:lnTo>
                    <a:pt x="3657" y="1781"/>
                  </a:lnTo>
                  <a:lnTo>
                    <a:pt x="3688" y="1750"/>
                  </a:lnTo>
                  <a:lnTo>
                    <a:pt x="3688" y="1719"/>
                  </a:lnTo>
                  <a:lnTo>
                    <a:pt x="3688" y="1719"/>
                  </a:lnTo>
                  <a:lnTo>
                    <a:pt x="3657" y="1688"/>
                  </a:lnTo>
                  <a:lnTo>
                    <a:pt x="3657" y="1656"/>
                  </a:lnTo>
                  <a:lnTo>
                    <a:pt x="3657" y="1625"/>
                  </a:lnTo>
                  <a:lnTo>
                    <a:pt x="3625" y="1594"/>
                  </a:lnTo>
                  <a:lnTo>
                    <a:pt x="3625" y="1594"/>
                  </a:lnTo>
                  <a:lnTo>
                    <a:pt x="3657" y="1594"/>
                  </a:lnTo>
                  <a:lnTo>
                    <a:pt x="3688" y="1563"/>
                  </a:lnTo>
                  <a:lnTo>
                    <a:pt x="3719" y="1563"/>
                  </a:lnTo>
                  <a:lnTo>
                    <a:pt x="3719" y="1531"/>
                  </a:lnTo>
                  <a:lnTo>
                    <a:pt x="3750" y="1531"/>
                  </a:lnTo>
                  <a:lnTo>
                    <a:pt x="3750" y="1531"/>
                  </a:lnTo>
                  <a:lnTo>
                    <a:pt x="3750" y="1531"/>
                  </a:lnTo>
                  <a:lnTo>
                    <a:pt x="3750" y="1469"/>
                  </a:lnTo>
                  <a:lnTo>
                    <a:pt x="3750" y="1437"/>
                  </a:lnTo>
                  <a:lnTo>
                    <a:pt x="3750" y="1406"/>
                  </a:lnTo>
                  <a:lnTo>
                    <a:pt x="3719" y="1406"/>
                  </a:lnTo>
                  <a:lnTo>
                    <a:pt x="3688" y="1406"/>
                  </a:lnTo>
                  <a:lnTo>
                    <a:pt x="3657" y="1406"/>
                  </a:lnTo>
                  <a:lnTo>
                    <a:pt x="3657" y="1406"/>
                  </a:lnTo>
                  <a:lnTo>
                    <a:pt x="3688" y="1375"/>
                  </a:lnTo>
                  <a:lnTo>
                    <a:pt x="3719" y="1375"/>
                  </a:lnTo>
                  <a:lnTo>
                    <a:pt x="3750" y="1344"/>
                  </a:lnTo>
                  <a:lnTo>
                    <a:pt x="3750" y="1344"/>
                  </a:lnTo>
                  <a:lnTo>
                    <a:pt x="3750" y="1313"/>
                  </a:lnTo>
                  <a:lnTo>
                    <a:pt x="3750" y="1313"/>
                  </a:lnTo>
                  <a:lnTo>
                    <a:pt x="3719" y="1281"/>
                  </a:lnTo>
                  <a:lnTo>
                    <a:pt x="3719" y="1281"/>
                  </a:lnTo>
                  <a:lnTo>
                    <a:pt x="3688" y="1281"/>
                  </a:lnTo>
                  <a:lnTo>
                    <a:pt x="3657" y="1281"/>
                  </a:lnTo>
                  <a:lnTo>
                    <a:pt x="3657" y="1281"/>
                  </a:lnTo>
                  <a:lnTo>
                    <a:pt x="3625" y="1281"/>
                  </a:lnTo>
                  <a:lnTo>
                    <a:pt x="3625" y="1281"/>
                  </a:lnTo>
                  <a:lnTo>
                    <a:pt x="3625" y="1281"/>
                  </a:lnTo>
                  <a:lnTo>
                    <a:pt x="3594" y="1281"/>
                  </a:lnTo>
                  <a:lnTo>
                    <a:pt x="3594" y="1281"/>
                  </a:lnTo>
                  <a:lnTo>
                    <a:pt x="3563" y="1313"/>
                  </a:lnTo>
                  <a:lnTo>
                    <a:pt x="3532" y="1313"/>
                  </a:lnTo>
                  <a:lnTo>
                    <a:pt x="3532" y="1313"/>
                  </a:lnTo>
                  <a:lnTo>
                    <a:pt x="3532" y="1313"/>
                  </a:lnTo>
                  <a:lnTo>
                    <a:pt x="3500" y="1313"/>
                  </a:lnTo>
                  <a:lnTo>
                    <a:pt x="3500" y="1313"/>
                  </a:lnTo>
                  <a:lnTo>
                    <a:pt x="3469" y="1313"/>
                  </a:lnTo>
                  <a:lnTo>
                    <a:pt x="3469" y="1313"/>
                  </a:lnTo>
                  <a:lnTo>
                    <a:pt x="3500" y="1281"/>
                  </a:lnTo>
                  <a:lnTo>
                    <a:pt x="3500" y="1281"/>
                  </a:lnTo>
                  <a:lnTo>
                    <a:pt x="3532" y="1281"/>
                  </a:lnTo>
                  <a:lnTo>
                    <a:pt x="3532" y="1281"/>
                  </a:lnTo>
                  <a:lnTo>
                    <a:pt x="3563" y="1250"/>
                  </a:lnTo>
                  <a:lnTo>
                    <a:pt x="3594" y="1250"/>
                  </a:lnTo>
                  <a:lnTo>
                    <a:pt x="3594" y="1250"/>
                  </a:lnTo>
                  <a:lnTo>
                    <a:pt x="3594" y="1250"/>
                  </a:lnTo>
                  <a:lnTo>
                    <a:pt x="3625" y="1219"/>
                  </a:lnTo>
                  <a:lnTo>
                    <a:pt x="3625" y="1219"/>
                  </a:lnTo>
                  <a:lnTo>
                    <a:pt x="3657" y="1250"/>
                  </a:lnTo>
                  <a:lnTo>
                    <a:pt x="3657" y="1250"/>
                  </a:lnTo>
                  <a:lnTo>
                    <a:pt x="3688" y="1219"/>
                  </a:lnTo>
                  <a:lnTo>
                    <a:pt x="3688" y="1219"/>
                  </a:lnTo>
                  <a:lnTo>
                    <a:pt x="3688" y="1156"/>
                  </a:lnTo>
                  <a:lnTo>
                    <a:pt x="3657" y="1156"/>
                  </a:lnTo>
                  <a:lnTo>
                    <a:pt x="3657" y="1188"/>
                  </a:lnTo>
                  <a:lnTo>
                    <a:pt x="3625" y="1188"/>
                  </a:lnTo>
                  <a:lnTo>
                    <a:pt x="3625" y="1188"/>
                  </a:lnTo>
                  <a:lnTo>
                    <a:pt x="3594" y="1188"/>
                  </a:lnTo>
                  <a:lnTo>
                    <a:pt x="3594" y="1188"/>
                  </a:lnTo>
                  <a:lnTo>
                    <a:pt x="3563" y="1156"/>
                  </a:lnTo>
                  <a:lnTo>
                    <a:pt x="3532" y="1156"/>
                  </a:lnTo>
                  <a:lnTo>
                    <a:pt x="3532" y="1156"/>
                  </a:lnTo>
                  <a:lnTo>
                    <a:pt x="3532" y="1156"/>
                  </a:lnTo>
                  <a:lnTo>
                    <a:pt x="3532" y="1125"/>
                  </a:lnTo>
                  <a:lnTo>
                    <a:pt x="3563" y="1125"/>
                  </a:lnTo>
                  <a:lnTo>
                    <a:pt x="3594" y="1156"/>
                  </a:lnTo>
                  <a:lnTo>
                    <a:pt x="3594" y="1156"/>
                  </a:lnTo>
                  <a:lnTo>
                    <a:pt x="3625" y="1125"/>
                  </a:lnTo>
                  <a:lnTo>
                    <a:pt x="3625" y="1125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31"/>
                  </a:lnTo>
                  <a:lnTo>
                    <a:pt x="3688" y="1031"/>
                  </a:lnTo>
                  <a:lnTo>
                    <a:pt x="3657" y="1000"/>
                  </a:lnTo>
                  <a:lnTo>
                    <a:pt x="3657" y="1000"/>
                  </a:lnTo>
                  <a:lnTo>
                    <a:pt x="3657" y="1000"/>
                  </a:lnTo>
                  <a:lnTo>
                    <a:pt x="3625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625" y="1000"/>
                  </a:lnTo>
                  <a:lnTo>
                    <a:pt x="3657" y="969"/>
                  </a:lnTo>
                  <a:lnTo>
                    <a:pt x="3719" y="1000"/>
                  </a:lnTo>
                  <a:lnTo>
                    <a:pt x="3719" y="1000"/>
                  </a:lnTo>
                  <a:lnTo>
                    <a:pt x="3719" y="969"/>
                  </a:lnTo>
                  <a:lnTo>
                    <a:pt x="3750" y="938"/>
                  </a:lnTo>
                  <a:lnTo>
                    <a:pt x="3750" y="938"/>
                  </a:lnTo>
                  <a:lnTo>
                    <a:pt x="3750" y="906"/>
                  </a:lnTo>
                  <a:lnTo>
                    <a:pt x="3750" y="906"/>
                  </a:lnTo>
                  <a:lnTo>
                    <a:pt x="3750" y="906"/>
                  </a:lnTo>
                  <a:lnTo>
                    <a:pt x="3719" y="906"/>
                  </a:lnTo>
                  <a:lnTo>
                    <a:pt x="3750" y="875"/>
                  </a:lnTo>
                  <a:lnTo>
                    <a:pt x="3750" y="844"/>
                  </a:lnTo>
                  <a:lnTo>
                    <a:pt x="3750" y="844"/>
                  </a:lnTo>
                  <a:lnTo>
                    <a:pt x="3719" y="844"/>
                  </a:lnTo>
                  <a:lnTo>
                    <a:pt x="3719" y="844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57" y="875"/>
                  </a:lnTo>
                  <a:lnTo>
                    <a:pt x="3657" y="875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88" y="844"/>
                  </a:lnTo>
                  <a:lnTo>
                    <a:pt x="3719" y="844"/>
                  </a:lnTo>
                  <a:lnTo>
                    <a:pt x="3719" y="813"/>
                  </a:lnTo>
                  <a:lnTo>
                    <a:pt x="3719" y="781"/>
                  </a:lnTo>
                  <a:lnTo>
                    <a:pt x="3688" y="750"/>
                  </a:lnTo>
                  <a:lnTo>
                    <a:pt x="3657" y="719"/>
                  </a:lnTo>
                  <a:lnTo>
                    <a:pt x="3688" y="750"/>
                  </a:lnTo>
                  <a:lnTo>
                    <a:pt x="3688" y="750"/>
                  </a:lnTo>
                  <a:lnTo>
                    <a:pt x="3719" y="750"/>
                  </a:lnTo>
                  <a:lnTo>
                    <a:pt x="3719" y="750"/>
                  </a:lnTo>
                  <a:lnTo>
                    <a:pt x="3750" y="750"/>
                  </a:lnTo>
                  <a:lnTo>
                    <a:pt x="3750" y="750"/>
                  </a:lnTo>
                  <a:lnTo>
                    <a:pt x="3750" y="719"/>
                  </a:lnTo>
                  <a:lnTo>
                    <a:pt x="3750" y="688"/>
                  </a:lnTo>
                  <a:lnTo>
                    <a:pt x="3750" y="656"/>
                  </a:lnTo>
                  <a:lnTo>
                    <a:pt x="3750" y="594"/>
                  </a:lnTo>
                  <a:lnTo>
                    <a:pt x="3750" y="500"/>
                  </a:lnTo>
                  <a:lnTo>
                    <a:pt x="3750" y="469"/>
                  </a:lnTo>
                  <a:lnTo>
                    <a:pt x="3750" y="406"/>
                  </a:lnTo>
                  <a:lnTo>
                    <a:pt x="3750" y="375"/>
                  </a:lnTo>
                  <a:lnTo>
                    <a:pt x="3750" y="344"/>
                  </a:lnTo>
                  <a:lnTo>
                    <a:pt x="3719" y="344"/>
                  </a:lnTo>
                  <a:lnTo>
                    <a:pt x="3719" y="375"/>
                  </a:lnTo>
                  <a:lnTo>
                    <a:pt x="3657" y="500"/>
                  </a:lnTo>
                  <a:lnTo>
                    <a:pt x="3657" y="500"/>
                  </a:lnTo>
                  <a:lnTo>
                    <a:pt x="3657" y="500"/>
                  </a:lnTo>
                  <a:lnTo>
                    <a:pt x="3625" y="500"/>
                  </a:lnTo>
                  <a:lnTo>
                    <a:pt x="3688" y="406"/>
                  </a:lnTo>
                  <a:lnTo>
                    <a:pt x="3688" y="406"/>
                  </a:lnTo>
                  <a:lnTo>
                    <a:pt x="3688" y="375"/>
                  </a:lnTo>
                  <a:lnTo>
                    <a:pt x="3657" y="375"/>
                  </a:lnTo>
                  <a:lnTo>
                    <a:pt x="3657" y="375"/>
                  </a:lnTo>
                  <a:lnTo>
                    <a:pt x="3688" y="344"/>
                  </a:lnTo>
                  <a:lnTo>
                    <a:pt x="3688" y="344"/>
                  </a:lnTo>
                  <a:lnTo>
                    <a:pt x="3688" y="313"/>
                  </a:lnTo>
                  <a:lnTo>
                    <a:pt x="3688" y="313"/>
                  </a:lnTo>
                  <a:lnTo>
                    <a:pt x="3688" y="313"/>
                  </a:lnTo>
                  <a:lnTo>
                    <a:pt x="3719" y="281"/>
                  </a:lnTo>
                  <a:lnTo>
                    <a:pt x="3719" y="281"/>
                  </a:lnTo>
                  <a:lnTo>
                    <a:pt x="3719" y="250"/>
                  </a:lnTo>
                  <a:lnTo>
                    <a:pt x="3719" y="250"/>
                  </a:lnTo>
                  <a:lnTo>
                    <a:pt x="3750" y="156"/>
                  </a:lnTo>
                  <a:lnTo>
                    <a:pt x="3750" y="156"/>
                  </a:lnTo>
                  <a:lnTo>
                    <a:pt x="3750" y="125"/>
                  </a:lnTo>
                  <a:lnTo>
                    <a:pt x="3750" y="94"/>
                  </a:lnTo>
                  <a:lnTo>
                    <a:pt x="3719" y="63"/>
                  </a:lnTo>
                  <a:lnTo>
                    <a:pt x="3719" y="63"/>
                  </a:lnTo>
                  <a:lnTo>
                    <a:pt x="3719" y="63"/>
                  </a:lnTo>
                  <a:lnTo>
                    <a:pt x="3688" y="31"/>
                  </a:lnTo>
                  <a:lnTo>
                    <a:pt x="3688" y="31"/>
                  </a:lnTo>
                  <a:lnTo>
                    <a:pt x="3688" y="31"/>
                  </a:lnTo>
                  <a:lnTo>
                    <a:pt x="3657" y="63"/>
                  </a:lnTo>
                  <a:lnTo>
                    <a:pt x="3625" y="94"/>
                  </a:lnTo>
                  <a:lnTo>
                    <a:pt x="3625" y="94"/>
                  </a:lnTo>
                  <a:lnTo>
                    <a:pt x="3625" y="63"/>
                  </a:lnTo>
                  <a:lnTo>
                    <a:pt x="3625" y="63"/>
                  </a:lnTo>
                  <a:lnTo>
                    <a:pt x="3594" y="31"/>
                  </a:lnTo>
                  <a:lnTo>
                    <a:pt x="3594" y="31"/>
                  </a:lnTo>
                  <a:lnTo>
                    <a:pt x="3594" y="31"/>
                  </a:lnTo>
                  <a:lnTo>
                    <a:pt x="3563" y="31"/>
                  </a:lnTo>
                  <a:lnTo>
                    <a:pt x="3563" y="31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32" y="0"/>
                  </a:lnTo>
                  <a:lnTo>
                    <a:pt x="3532" y="31"/>
                  </a:lnTo>
                  <a:lnTo>
                    <a:pt x="3532" y="31"/>
                  </a:lnTo>
                  <a:lnTo>
                    <a:pt x="3532" y="31"/>
                  </a:lnTo>
                  <a:lnTo>
                    <a:pt x="3532" y="0"/>
                  </a:lnTo>
                  <a:lnTo>
                    <a:pt x="3500" y="0"/>
                  </a:lnTo>
                  <a:lnTo>
                    <a:pt x="3500" y="0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63"/>
                  </a:lnTo>
                  <a:lnTo>
                    <a:pt x="3469" y="94"/>
                  </a:lnTo>
                  <a:lnTo>
                    <a:pt x="3469" y="94"/>
                  </a:lnTo>
                  <a:lnTo>
                    <a:pt x="3469" y="94"/>
                  </a:lnTo>
                  <a:lnTo>
                    <a:pt x="3469" y="125"/>
                  </a:lnTo>
                  <a:lnTo>
                    <a:pt x="3469" y="125"/>
                  </a:lnTo>
                  <a:lnTo>
                    <a:pt x="3438" y="156"/>
                  </a:lnTo>
                  <a:lnTo>
                    <a:pt x="3438" y="156"/>
                  </a:lnTo>
                  <a:lnTo>
                    <a:pt x="3438" y="125"/>
                  </a:lnTo>
                  <a:lnTo>
                    <a:pt x="3469" y="63"/>
                  </a:lnTo>
                  <a:lnTo>
                    <a:pt x="3469" y="63"/>
                  </a:lnTo>
                  <a:lnTo>
                    <a:pt x="3469" y="31"/>
                  </a:lnTo>
                  <a:lnTo>
                    <a:pt x="3469" y="31"/>
                  </a:lnTo>
                  <a:lnTo>
                    <a:pt x="3438" y="31"/>
                  </a:lnTo>
                  <a:lnTo>
                    <a:pt x="3438" y="63"/>
                  </a:lnTo>
                  <a:lnTo>
                    <a:pt x="3407" y="63"/>
                  </a:lnTo>
                  <a:lnTo>
                    <a:pt x="3407" y="63"/>
                  </a:lnTo>
                  <a:lnTo>
                    <a:pt x="3407" y="63"/>
                  </a:lnTo>
                  <a:lnTo>
                    <a:pt x="3375" y="63"/>
                  </a:lnTo>
                  <a:lnTo>
                    <a:pt x="3375" y="63"/>
                  </a:lnTo>
                  <a:lnTo>
                    <a:pt x="3344" y="63"/>
                  </a:lnTo>
                  <a:lnTo>
                    <a:pt x="3344" y="63"/>
                  </a:lnTo>
                  <a:lnTo>
                    <a:pt x="3344" y="63"/>
                  </a:lnTo>
                  <a:lnTo>
                    <a:pt x="3313" y="63"/>
                  </a:lnTo>
                  <a:lnTo>
                    <a:pt x="3313" y="63"/>
                  </a:lnTo>
                  <a:lnTo>
                    <a:pt x="3282" y="63"/>
                  </a:lnTo>
                  <a:lnTo>
                    <a:pt x="3282" y="94"/>
                  </a:lnTo>
                  <a:lnTo>
                    <a:pt x="3282" y="94"/>
                  </a:lnTo>
                  <a:lnTo>
                    <a:pt x="3282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282" y="125"/>
                  </a:lnTo>
                  <a:lnTo>
                    <a:pt x="3250" y="94"/>
                  </a:lnTo>
                  <a:lnTo>
                    <a:pt x="3250" y="94"/>
                  </a:lnTo>
                  <a:lnTo>
                    <a:pt x="3250" y="125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250" y="156"/>
                  </a:lnTo>
                  <a:lnTo>
                    <a:pt x="3250" y="188"/>
                  </a:lnTo>
                  <a:lnTo>
                    <a:pt x="3282" y="188"/>
                  </a:lnTo>
                  <a:lnTo>
                    <a:pt x="3282" y="219"/>
                  </a:lnTo>
                  <a:lnTo>
                    <a:pt x="3250" y="219"/>
                  </a:lnTo>
                  <a:lnTo>
                    <a:pt x="3250" y="188"/>
                  </a:lnTo>
                  <a:lnTo>
                    <a:pt x="3219" y="188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188" y="156"/>
                  </a:lnTo>
                  <a:lnTo>
                    <a:pt x="3157" y="156"/>
                  </a:lnTo>
                  <a:lnTo>
                    <a:pt x="3094" y="188"/>
                  </a:lnTo>
                  <a:lnTo>
                    <a:pt x="3125" y="219"/>
                  </a:lnTo>
                  <a:lnTo>
                    <a:pt x="3125" y="219"/>
                  </a:lnTo>
                  <a:lnTo>
                    <a:pt x="3157" y="250"/>
                  </a:lnTo>
                  <a:lnTo>
                    <a:pt x="3157" y="250"/>
                  </a:lnTo>
                  <a:lnTo>
                    <a:pt x="3188" y="250"/>
                  </a:lnTo>
                  <a:lnTo>
                    <a:pt x="3188" y="281"/>
                  </a:lnTo>
                  <a:lnTo>
                    <a:pt x="3219" y="281"/>
                  </a:lnTo>
                  <a:lnTo>
                    <a:pt x="3219" y="281"/>
                  </a:lnTo>
                  <a:lnTo>
                    <a:pt x="3188" y="313"/>
                  </a:lnTo>
                  <a:lnTo>
                    <a:pt x="3188" y="313"/>
                  </a:lnTo>
                  <a:lnTo>
                    <a:pt x="3188" y="281"/>
                  </a:lnTo>
                  <a:lnTo>
                    <a:pt x="3188" y="281"/>
                  </a:lnTo>
                  <a:lnTo>
                    <a:pt x="3157" y="281"/>
                  </a:lnTo>
                  <a:lnTo>
                    <a:pt x="3125" y="250"/>
                  </a:lnTo>
                  <a:lnTo>
                    <a:pt x="3094" y="250"/>
                  </a:lnTo>
                  <a:lnTo>
                    <a:pt x="3094" y="250"/>
                  </a:lnTo>
                  <a:lnTo>
                    <a:pt x="3094" y="250"/>
                  </a:lnTo>
                  <a:lnTo>
                    <a:pt x="3063" y="250"/>
                  </a:lnTo>
                  <a:lnTo>
                    <a:pt x="3032" y="250"/>
                  </a:lnTo>
                  <a:lnTo>
                    <a:pt x="3032" y="250"/>
                  </a:lnTo>
                  <a:lnTo>
                    <a:pt x="3000" y="281"/>
                  </a:lnTo>
                  <a:lnTo>
                    <a:pt x="3000" y="281"/>
                  </a:lnTo>
                  <a:lnTo>
                    <a:pt x="3032" y="281"/>
                  </a:lnTo>
                  <a:lnTo>
                    <a:pt x="3032" y="281"/>
                  </a:lnTo>
                  <a:lnTo>
                    <a:pt x="3032" y="281"/>
                  </a:lnTo>
                  <a:lnTo>
                    <a:pt x="3063" y="313"/>
                  </a:lnTo>
                  <a:lnTo>
                    <a:pt x="3094" y="313"/>
                  </a:lnTo>
                  <a:lnTo>
                    <a:pt x="3094" y="313"/>
                  </a:lnTo>
                  <a:lnTo>
                    <a:pt x="3063" y="313"/>
                  </a:lnTo>
                  <a:lnTo>
                    <a:pt x="3032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44"/>
                  </a:lnTo>
                  <a:lnTo>
                    <a:pt x="3032" y="375"/>
                  </a:lnTo>
                  <a:lnTo>
                    <a:pt x="3032" y="375"/>
                  </a:lnTo>
                  <a:lnTo>
                    <a:pt x="3000" y="375"/>
                  </a:lnTo>
                  <a:lnTo>
                    <a:pt x="3000" y="344"/>
                  </a:lnTo>
                  <a:lnTo>
                    <a:pt x="2969" y="344"/>
                  </a:lnTo>
                  <a:lnTo>
                    <a:pt x="2969" y="375"/>
                  </a:lnTo>
                  <a:lnTo>
                    <a:pt x="2969" y="375"/>
                  </a:lnTo>
                  <a:lnTo>
                    <a:pt x="2969" y="375"/>
                  </a:lnTo>
                  <a:lnTo>
                    <a:pt x="3000" y="406"/>
                  </a:lnTo>
                  <a:lnTo>
                    <a:pt x="3000" y="406"/>
                  </a:lnTo>
                  <a:lnTo>
                    <a:pt x="3000" y="406"/>
                  </a:lnTo>
                  <a:lnTo>
                    <a:pt x="2969" y="406"/>
                  </a:lnTo>
                  <a:lnTo>
                    <a:pt x="2969" y="438"/>
                  </a:lnTo>
                  <a:lnTo>
                    <a:pt x="2969" y="438"/>
                  </a:lnTo>
                  <a:lnTo>
                    <a:pt x="3000" y="438"/>
                  </a:lnTo>
                  <a:lnTo>
                    <a:pt x="3000" y="469"/>
                  </a:lnTo>
                  <a:lnTo>
                    <a:pt x="3032" y="469"/>
                  </a:lnTo>
                  <a:lnTo>
                    <a:pt x="3094" y="500"/>
                  </a:lnTo>
                  <a:lnTo>
                    <a:pt x="3125" y="531"/>
                  </a:lnTo>
                  <a:lnTo>
                    <a:pt x="3157" y="563"/>
                  </a:lnTo>
                  <a:lnTo>
                    <a:pt x="3157" y="563"/>
                  </a:lnTo>
                  <a:lnTo>
                    <a:pt x="3125" y="531"/>
                  </a:lnTo>
                  <a:lnTo>
                    <a:pt x="3125" y="531"/>
                  </a:lnTo>
                  <a:lnTo>
                    <a:pt x="3094" y="531"/>
                  </a:lnTo>
                  <a:lnTo>
                    <a:pt x="3094" y="531"/>
                  </a:lnTo>
                  <a:lnTo>
                    <a:pt x="3032" y="500"/>
                  </a:lnTo>
                  <a:lnTo>
                    <a:pt x="3000" y="500"/>
                  </a:lnTo>
                  <a:lnTo>
                    <a:pt x="3000" y="469"/>
                  </a:lnTo>
                  <a:lnTo>
                    <a:pt x="3000" y="469"/>
                  </a:lnTo>
                  <a:lnTo>
                    <a:pt x="2969" y="500"/>
                  </a:lnTo>
                  <a:lnTo>
                    <a:pt x="3000" y="500"/>
                  </a:lnTo>
                  <a:lnTo>
                    <a:pt x="3000" y="500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2969" y="531"/>
                  </a:lnTo>
                  <a:lnTo>
                    <a:pt x="2969" y="500"/>
                  </a:lnTo>
                  <a:lnTo>
                    <a:pt x="2938" y="469"/>
                  </a:lnTo>
                  <a:lnTo>
                    <a:pt x="2938" y="469"/>
                  </a:lnTo>
                  <a:lnTo>
                    <a:pt x="2907" y="469"/>
                  </a:lnTo>
                  <a:lnTo>
                    <a:pt x="2907" y="469"/>
                  </a:lnTo>
                  <a:lnTo>
                    <a:pt x="2875" y="438"/>
                  </a:lnTo>
                  <a:lnTo>
                    <a:pt x="2875" y="438"/>
                  </a:lnTo>
                  <a:lnTo>
                    <a:pt x="2875" y="469"/>
                  </a:lnTo>
                  <a:lnTo>
                    <a:pt x="2875" y="469"/>
                  </a:lnTo>
                  <a:lnTo>
                    <a:pt x="2875" y="500"/>
                  </a:lnTo>
                  <a:lnTo>
                    <a:pt x="2844" y="500"/>
                  </a:lnTo>
                  <a:lnTo>
                    <a:pt x="2844" y="531"/>
                  </a:lnTo>
                  <a:lnTo>
                    <a:pt x="2844" y="531"/>
                  </a:lnTo>
                  <a:lnTo>
                    <a:pt x="2844" y="531"/>
                  </a:lnTo>
                  <a:lnTo>
                    <a:pt x="2907" y="563"/>
                  </a:lnTo>
                  <a:lnTo>
                    <a:pt x="2907" y="563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875" y="594"/>
                  </a:lnTo>
                  <a:lnTo>
                    <a:pt x="2875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625"/>
                  </a:lnTo>
                  <a:lnTo>
                    <a:pt x="2813" y="594"/>
                  </a:lnTo>
                  <a:lnTo>
                    <a:pt x="2813" y="594"/>
                  </a:lnTo>
                  <a:lnTo>
                    <a:pt x="2813" y="594"/>
                  </a:lnTo>
                  <a:lnTo>
                    <a:pt x="2782" y="594"/>
                  </a:lnTo>
                  <a:lnTo>
                    <a:pt x="2782" y="594"/>
                  </a:lnTo>
                  <a:lnTo>
                    <a:pt x="2750" y="625"/>
                  </a:lnTo>
                  <a:lnTo>
                    <a:pt x="2750" y="625"/>
                  </a:lnTo>
                  <a:lnTo>
                    <a:pt x="2750" y="656"/>
                  </a:lnTo>
                  <a:lnTo>
                    <a:pt x="2719" y="656"/>
                  </a:lnTo>
                  <a:lnTo>
                    <a:pt x="2719" y="656"/>
                  </a:lnTo>
                  <a:lnTo>
                    <a:pt x="2688" y="656"/>
                  </a:lnTo>
                  <a:lnTo>
                    <a:pt x="2688" y="688"/>
                  </a:lnTo>
                  <a:lnTo>
                    <a:pt x="2657" y="688"/>
                  </a:lnTo>
                  <a:lnTo>
                    <a:pt x="2657" y="719"/>
                  </a:lnTo>
                  <a:lnTo>
                    <a:pt x="2657" y="719"/>
                  </a:lnTo>
                  <a:lnTo>
                    <a:pt x="2657" y="750"/>
                  </a:lnTo>
                  <a:lnTo>
                    <a:pt x="2688" y="750"/>
                  </a:lnTo>
                  <a:close/>
                  <a:moveTo>
                    <a:pt x="3000" y="2156"/>
                  </a:moveTo>
                  <a:lnTo>
                    <a:pt x="3000" y="2156"/>
                  </a:lnTo>
                  <a:lnTo>
                    <a:pt x="3000" y="2156"/>
                  </a:lnTo>
                  <a:lnTo>
                    <a:pt x="3000" y="2156"/>
                  </a:lnTo>
                  <a:lnTo>
                    <a:pt x="3000" y="2125"/>
                  </a:lnTo>
                  <a:lnTo>
                    <a:pt x="2969" y="2125"/>
                  </a:lnTo>
                  <a:lnTo>
                    <a:pt x="2969" y="2125"/>
                  </a:lnTo>
                  <a:lnTo>
                    <a:pt x="2938" y="2125"/>
                  </a:lnTo>
                  <a:lnTo>
                    <a:pt x="2938" y="2156"/>
                  </a:lnTo>
                  <a:lnTo>
                    <a:pt x="2938" y="2156"/>
                  </a:lnTo>
                  <a:lnTo>
                    <a:pt x="2938" y="2156"/>
                  </a:lnTo>
                  <a:lnTo>
                    <a:pt x="2969" y="2188"/>
                  </a:lnTo>
                  <a:lnTo>
                    <a:pt x="2969" y="2188"/>
                  </a:lnTo>
                  <a:lnTo>
                    <a:pt x="2969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56"/>
                  </a:lnTo>
                  <a:close/>
                  <a:moveTo>
                    <a:pt x="3750" y="2125"/>
                  </a:moveTo>
                  <a:lnTo>
                    <a:pt x="3750" y="2156"/>
                  </a:lnTo>
                  <a:lnTo>
                    <a:pt x="3750" y="2188"/>
                  </a:lnTo>
                  <a:lnTo>
                    <a:pt x="3750" y="2219"/>
                  </a:lnTo>
                  <a:lnTo>
                    <a:pt x="3750" y="2219"/>
                  </a:lnTo>
                  <a:lnTo>
                    <a:pt x="3750" y="2219"/>
                  </a:lnTo>
                  <a:lnTo>
                    <a:pt x="3782" y="2219"/>
                  </a:lnTo>
                  <a:lnTo>
                    <a:pt x="3782" y="2188"/>
                  </a:lnTo>
                  <a:lnTo>
                    <a:pt x="3782" y="2188"/>
                  </a:lnTo>
                  <a:lnTo>
                    <a:pt x="3782" y="2188"/>
                  </a:lnTo>
                  <a:lnTo>
                    <a:pt x="3782" y="2156"/>
                  </a:lnTo>
                  <a:lnTo>
                    <a:pt x="3782" y="2156"/>
                  </a:lnTo>
                  <a:lnTo>
                    <a:pt x="3782" y="2125"/>
                  </a:lnTo>
                  <a:lnTo>
                    <a:pt x="3782" y="2125"/>
                  </a:lnTo>
                  <a:lnTo>
                    <a:pt x="3782" y="2125"/>
                  </a:lnTo>
                  <a:lnTo>
                    <a:pt x="3750" y="2125"/>
                  </a:lnTo>
                  <a:close/>
                  <a:moveTo>
                    <a:pt x="2563" y="1969"/>
                  </a:moveTo>
                  <a:lnTo>
                    <a:pt x="2657" y="1969"/>
                  </a:lnTo>
                  <a:lnTo>
                    <a:pt x="2688" y="1969"/>
                  </a:lnTo>
                  <a:lnTo>
                    <a:pt x="2719" y="1969"/>
                  </a:lnTo>
                  <a:lnTo>
                    <a:pt x="2719" y="1969"/>
                  </a:lnTo>
                  <a:lnTo>
                    <a:pt x="2719" y="1969"/>
                  </a:lnTo>
                  <a:lnTo>
                    <a:pt x="2719" y="1938"/>
                  </a:lnTo>
                  <a:lnTo>
                    <a:pt x="2750" y="1906"/>
                  </a:lnTo>
                  <a:lnTo>
                    <a:pt x="2719" y="1906"/>
                  </a:lnTo>
                  <a:lnTo>
                    <a:pt x="2719" y="1906"/>
                  </a:lnTo>
                  <a:lnTo>
                    <a:pt x="2719" y="1875"/>
                  </a:lnTo>
                  <a:lnTo>
                    <a:pt x="2719" y="1875"/>
                  </a:lnTo>
                  <a:lnTo>
                    <a:pt x="2688" y="1906"/>
                  </a:lnTo>
                  <a:lnTo>
                    <a:pt x="2625" y="1875"/>
                  </a:lnTo>
                  <a:lnTo>
                    <a:pt x="2625" y="1906"/>
                  </a:lnTo>
                  <a:lnTo>
                    <a:pt x="2594" y="1906"/>
                  </a:lnTo>
                  <a:lnTo>
                    <a:pt x="2594" y="1875"/>
                  </a:lnTo>
                  <a:lnTo>
                    <a:pt x="2563" y="1906"/>
                  </a:lnTo>
                  <a:lnTo>
                    <a:pt x="2532" y="1906"/>
                  </a:lnTo>
                  <a:lnTo>
                    <a:pt x="2532" y="1906"/>
                  </a:lnTo>
                  <a:lnTo>
                    <a:pt x="2532" y="1938"/>
                  </a:lnTo>
                  <a:lnTo>
                    <a:pt x="2532" y="1938"/>
                  </a:lnTo>
                  <a:lnTo>
                    <a:pt x="2532" y="1938"/>
                  </a:lnTo>
                  <a:lnTo>
                    <a:pt x="2563" y="1969"/>
                  </a:lnTo>
                  <a:close/>
                  <a:moveTo>
                    <a:pt x="2969" y="1969"/>
                  </a:moveTo>
                  <a:lnTo>
                    <a:pt x="2969" y="1938"/>
                  </a:lnTo>
                  <a:lnTo>
                    <a:pt x="2938" y="1938"/>
                  </a:lnTo>
                  <a:lnTo>
                    <a:pt x="2938" y="1906"/>
                  </a:lnTo>
                  <a:lnTo>
                    <a:pt x="2907" y="1906"/>
                  </a:lnTo>
                  <a:lnTo>
                    <a:pt x="2907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38"/>
                  </a:lnTo>
                  <a:lnTo>
                    <a:pt x="2875" y="1938"/>
                  </a:lnTo>
                  <a:lnTo>
                    <a:pt x="2875" y="1969"/>
                  </a:lnTo>
                  <a:lnTo>
                    <a:pt x="2875" y="1969"/>
                  </a:lnTo>
                  <a:lnTo>
                    <a:pt x="2875" y="2000"/>
                  </a:lnTo>
                  <a:lnTo>
                    <a:pt x="2938" y="2031"/>
                  </a:lnTo>
                  <a:lnTo>
                    <a:pt x="2938" y="2031"/>
                  </a:lnTo>
                  <a:lnTo>
                    <a:pt x="2969" y="2000"/>
                  </a:lnTo>
                  <a:lnTo>
                    <a:pt x="2969" y="2000"/>
                  </a:lnTo>
                  <a:lnTo>
                    <a:pt x="2969" y="1969"/>
                  </a:lnTo>
                  <a:close/>
                  <a:moveTo>
                    <a:pt x="1781" y="4563"/>
                  </a:moveTo>
                  <a:lnTo>
                    <a:pt x="1750" y="4563"/>
                  </a:lnTo>
                  <a:lnTo>
                    <a:pt x="1750" y="4563"/>
                  </a:lnTo>
                  <a:lnTo>
                    <a:pt x="1750" y="4594"/>
                  </a:lnTo>
                  <a:lnTo>
                    <a:pt x="1750" y="4594"/>
                  </a:lnTo>
                  <a:lnTo>
                    <a:pt x="1750" y="4594"/>
                  </a:lnTo>
                  <a:lnTo>
                    <a:pt x="1750" y="4625"/>
                  </a:lnTo>
                  <a:lnTo>
                    <a:pt x="1781" y="4625"/>
                  </a:lnTo>
                  <a:lnTo>
                    <a:pt x="1781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594"/>
                  </a:lnTo>
                  <a:lnTo>
                    <a:pt x="1781" y="4594"/>
                  </a:lnTo>
                  <a:lnTo>
                    <a:pt x="1781" y="4563"/>
                  </a:lnTo>
                  <a:close/>
                  <a:moveTo>
                    <a:pt x="2657" y="2844"/>
                  </a:moveTo>
                  <a:lnTo>
                    <a:pt x="2688" y="2844"/>
                  </a:lnTo>
                  <a:lnTo>
                    <a:pt x="2688" y="2844"/>
                  </a:lnTo>
                  <a:lnTo>
                    <a:pt x="2688" y="2844"/>
                  </a:lnTo>
                  <a:lnTo>
                    <a:pt x="2657" y="2844"/>
                  </a:lnTo>
                  <a:lnTo>
                    <a:pt x="2657" y="2813"/>
                  </a:lnTo>
                  <a:lnTo>
                    <a:pt x="2657" y="2813"/>
                  </a:lnTo>
                  <a:lnTo>
                    <a:pt x="2625" y="2813"/>
                  </a:lnTo>
                  <a:lnTo>
                    <a:pt x="2625" y="2813"/>
                  </a:lnTo>
                  <a:lnTo>
                    <a:pt x="2625" y="2844"/>
                  </a:lnTo>
                  <a:lnTo>
                    <a:pt x="2625" y="2844"/>
                  </a:lnTo>
                  <a:lnTo>
                    <a:pt x="2625" y="2844"/>
                  </a:lnTo>
                  <a:lnTo>
                    <a:pt x="2657" y="2844"/>
                  </a:lnTo>
                  <a:close/>
                  <a:moveTo>
                    <a:pt x="2156" y="4375"/>
                  </a:move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44"/>
                  </a:lnTo>
                  <a:lnTo>
                    <a:pt x="2188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75"/>
                  </a:lnTo>
                  <a:close/>
                  <a:moveTo>
                    <a:pt x="2094" y="4531"/>
                  </a:moveTo>
                  <a:lnTo>
                    <a:pt x="2094" y="4531"/>
                  </a:lnTo>
                  <a:lnTo>
                    <a:pt x="2063" y="4531"/>
                  </a:lnTo>
                  <a:lnTo>
                    <a:pt x="2063" y="4531"/>
                  </a:lnTo>
                  <a:lnTo>
                    <a:pt x="2063" y="4563"/>
                  </a:lnTo>
                  <a:lnTo>
                    <a:pt x="2063" y="4563"/>
                  </a:lnTo>
                  <a:lnTo>
                    <a:pt x="2063" y="4563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125" y="4563"/>
                  </a:lnTo>
                  <a:lnTo>
                    <a:pt x="2125" y="4563"/>
                  </a:lnTo>
                  <a:lnTo>
                    <a:pt x="2125" y="4531"/>
                  </a:lnTo>
                  <a:lnTo>
                    <a:pt x="2094" y="4531"/>
                  </a:lnTo>
                  <a:close/>
                  <a:moveTo>
                    <a:pt x="1282" y="4688"/>
                  </a:moveTo>
                  <a:lnTo>
                    <a:pt x="1282" y="4688"/>
                  </a:lnTo>
                  <a:lnTo>
                    <a:pt x="1282" y="4688"/>
                  </a:lnTo>
                  <a:lnTo>
                    <a:pt x="1282" y="4688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688"/>
                  </a:lnTo>
                  <a:close/>
                  <a:moveTo>
                    <a:pt x="1219" y="4656"/>
                  </a:moveTo>
                  <a:lnTo>
                    <a:pt x="1250" y="4688"/>
                  </a:lnTo>
                  <a:lnTo>
                    <a:pt x="1250" y="4688"/>
                  </a:lnTo>
                  <a:lnTo>
                    <a:pt x="1250" y="4688"/>
                  </a:lnTo>
                  <a:lnTo>
                    <a:pt x="1250" y="4656"/>
                  </a:lnTo>
                  <a:lnTo>
                    <a:pt x="1250" y="4656"/>
                  </a:lnTo>
                  <a:lnTo>
                    <a:pt x="1219" y="4656"/>
                  </a:lnTo>
                  <a:close/>
                  <a:moveTo>
                    <a:pt x="1875" y="3063"/>
                  </a:moveTo>
                  <a:lnTo>
                    <a:pt x="1844" y="3063"/>
                  </a:lnTo>
                  <a:lnTo>
                    <a:pt x="1844" y="3063"/>
                  </a:lnTo>
                  <a:lnTo>
                    <a:pt x="1781" y="3063"/>
                  </a:lnTo>
                  <a:lnTo>
                    <a:pt x="1750" y="3063"/>
                  </a:lnTo>
                  <a:lnTo>
                    <a:pt x="1750" y="3094"/>
                  </a:lnTo>
                  <a:lnTo>
                    <a:pt x="1719" y="3094"/>
                  </a:lnTo>
                  <a:lnTo>
                    <a:pt x="1719" y="3125"/>
                  </a:lnTo>
                  <a:lnTo>
                    <a:pt x="1719" y="3125"/>
                  </a:lnTo>
                  <a:lnTo>
                    <a:pt x="1719" y="3125"/>
                  </a:lnTo>
                  <a:lnTo>
                    <a:pt x="1750" y="3156"/>
                  </a:lnTo>
                  <a:lnTo>
                    <a:pt x="1781" y="3187"/>
                  </a:lnTo>
                  <a:lnTo>
                    <a:pt x="1781" y="3219"/>
                  </a:lnTo>
                  <a:lnTo>
                    <a:pt x="1781" y="3219"/>
                  </a:lnTo>
                  <a:lnTo>
                    <a:pt x="1781" y="3250"/>
                  </a:lnTo>
                  <a:lnTo>
                    <a:pt x="1813" y="3281"/>
                  </a:lnTo>
                  <a:lnTo>
                    <a:pt x="1813" y="3313"/>
                  </a:lnTo>
                  <a:lnTo>
                    <a:pt x="1844" y="3313"/>
                  </a:lnTo>
                  <a:lnTo>
                    <a:pt x="1844" y="3313"/>
                  </a:lnTo>
                  <a:lnTo>
                    <a:pt x="1844" y="3313"/>
                  </a:lnTo>
                  <a:lnTo>
                    <a:pt x="1844" y="3281"/>
                  </a:lnTo>
                  <a:lnTo>
                    <a:pt x="1875" y="3281"/>
                  </a:lnTo>
                  <a:lnTo>
                    <a:pt x="1875" y="3250"/>
                  </a:lnTo>
                  <a:lnTo>
                    <a:pt x="1875" y="3250"/>
                  </a:lnTo>
                  <a:lnTo>
                    <a:pt x="1907" y="3187"/>
                  </a:lnTo>
                  <a:lnTo>
                    <a:pt x="1907" y="3187"/>
                  </a:lnTo>
                  <a:lnTo>
                    <a:pt x="1907" y="3156"/>
                  </a:lnTo>
                  <a:lnTo>
                    <a:pt x="1907" y="3125"/>
                  </a:lnTo>
                  <a:lnTo>
                    <a:pt x="1907" y="3125"/>
                  </a:lnTo>
                  <a:lnTo>
                    <a:pt x="1907" y="3125"/>
                  </a:lnTo>
                  <a:lnTo>
                    <a:pt x="1907" y="3094"/>
                  </a:lnTo>
                  <a:lnTo>
                    <a:pt x="1907" y="3094"/>
                  </a:lnTo>
                  <a:lnTo>
                    <a:pt x="1875" y="3063"/>
                  </a:lnTo>
                  <a:close/>
                  <a:moveTo>
                    <a:pt x="1938" y="1938"/>
                  </a:moveTo>
                  <a:lnTo>
                    <a:pt x="1938" y="1969"/>
                  </a:lnTo>
                  <a:lnTo>
                    <a:pt x="1938" y="1969"/>
                  </a:lnTo>
                  <a:lnTo>
                    <a:pt x="1938" y="2000"/>
                  </a:lnTo>
                  <a:lnTo>
                    <a:pt x="1938" y="2031"/>
                  </a:lnTo>
                  <a:lnTo>
                    <a:pt x="1969" y="2062"/>
                  </a:lnTo>
                  <a:lnTo>
                    <a:pt x="1969" y="2062"/>
                  </a:lnTo>
                  <a:lnTo>
                    <a:pt x="2000" y="2094"/>
                  </a:lnTo>
                  <a:lnTo>
                    <a:pt x="2000" y="2094"/>
                  </a:lnTo>
                  <a:lnTo>
                    <a:pt x="2000" y="2062"/>
                  </a:lnTo>
                  <a:lnTo>
                    <a:pt x="2000" y="2062"/>
                  </a:lnTo>
                  <a:lnTo>
                    <a:pt x="2000" y="2062"/>
                  </a:lnTo>
                  <a:lnTo>
                    <a:pt x="2000" y="2031"/>
                  </a:lnTo>
                  <a:lnTo>
                    <a:pt x="2000" y="2031"/>
                  </a:lnTo>
                  <a:lnTo>
                    <a:pt x="2000" y="2000"/>
                  </a:lnTo>
                  <a:lnTo>
                    <a:pt x="1969" y="2000"/>
                  </a:lnTo>
                  <a:lnTo>
                    <a:pt x="1969" y="2000"/>
                  </a:lnTo>
                  <a:lnTo>
                    <a:pt x="1969" y="1969"/>
                  </a:lnTo>
                  <a:lnTo>
                    <a:pt x="1969" y="1969"/>
                  </a:lnTo>
                  <a:lnTo>
                    <a:pt x="1969" y="1938"/>
                  </a:lnTo>
                  <a:lnTo>
                    <a:pt x="1969" y="1906"/>
                  </a:lnTo>
                  <a:lnTo>
                    <a:pt x="1938" y="1906"/>
                  </a:lnTo>
                  <a:lnTo>
                    <a:pt x="1938" y="1906"/>
                  </a:lnTo>
                  <a:lnTo>
                    <a:pt x="1907" y="1906"/>
                  </a:lnTo>
                  <a:lnTo>
                    <a:pt x="1907" y="1906"/>
                  </a:lnTo>
                  <a:lnTo>
                    <a:pt x="1938" y="1938"/>
                  </a:lnTo>
                  <a:close/>
                  <a:moveTo>
                    <a:pt x="1719" y="1688"/>
                  </a:moveTo>
                  <a:lnTo>
                    <a:pt x="1750" y="1688"/>
                  </a:lnTo>
                  <a:lnTo>
                    <a:pt x="1750" y="1688"/>
                  </a:lnTo>
                  <a:lnTo>
                    <a:pt x="1750" y="1688"/>
                  </a:lnTo>
                  <a:lnTo>
                    <a:pt x="1750" y="1656"/>
                  </a:lnTo>
                  <a:lnTo>
                    <a:pt x="1750" y="1656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19" y="1594"/>
                  </a:lnTo>
                  <a:lnTo>
                    <a:pt x="1719" y="1594"/>
                  </a:lnTo>
                  <a:lnTo>
                    <a:pt x="1719" y="1594"/>
                  </a:lnTo>
                  <a:lnTo>
                    <a:pt x="1688" y="1688"/>
                  </a:lnTo>
                  <a:lnTo>
                    <a:pt x="1719" y="1688"/>
                  </a:lnTo>
                  <a:close/>
                  <a:moveTo>
                    <a:pt x="1594" y="2656"/>
                  </a:moveTo>
                  <a:lnTo>
                    <a:pt x="1625" y="2656"/>
                  </a:lnTo>
                  <a:lnTo>
                    <a:pt x="1625" y="2656"/>
                  </a:lnTo>
                  <a:lnTo>
                    <a:pt x="1625" y="2656"/>
                  </a:lnTo>
                  <a:lnTo>
                    <a:pt x="1625" y="2656"/>
                  </a:lnTo>
                  <a:lnTo>
                    <a:pt x="1625" y="2688"/>
                  </a:lnTo>
                  <a:lnTo>
                    <a:pt x="1625" y="2688"/>
                  </a:lnTo>
                  <a:lnTo>
                    <a:pt x="1657" y="2688"/>
                  </a:lnTo>
                  <a:lnTo>
                    <a:pt x="1657" y="2688"/>
                  </a:lnTo>
                  <a:lnTo>
                    <a:pt x="1657" y="2688"/>
                  </a:lnTo>
                  <a:lnTo>
                    <a:pt x="1688" y="2688"/>
                  </a:lnTo>
                  <a:lnTo>
                    <a:pt x="1688" y="2688"/>
                  </a:lnTo>
                  <a:lnTo>
                    <a:pt x="1719" y="2688"/>
                  </a:lnTo>
                  <a:lnTo>
                    <a:pt x="1750" y="2719"/>
                  </a:lnTo>
                  <a:lnTo>
                    <a:pt x="1750" y="2719"/>
                  </a:lnTo>
                  <a:lnTo>
                    <a:pt x="1750" y="2719"/>
                  </a:lnTo>
                  <a:lnTo>
                    <a:pt x="1781" y="2688"/>
                  </a:lnTo>
                  <a:lnTo>
                    <a:pt x="1844" y="2656"/>
                  </a:lnTo>
                  <a:lnTo>
                    <a:pt x="1844" y="2656"/>
                  </a:lnTo>
                  <a:lnTo>
                    <a:pt x="1844" y="2656"/>
                  </a:lnTo>
                  <a:lnTo>
                    <a:pt x="1875" y="2594"/>
                  </a:lnTo>
                  <a:lnTo>
                    <a:pt x="1875" y="2563"/>
                  </a:lnTo>
                  <a:lnTo>
                    <a:pt x="1907" y="2531"/>
                  </a:lnTo>
                  <a:lnTo>
                    <a:pt x="1907" y="2500"/>
                  </a:lnTo>
                  <a:lnTo>
                    <a:pt x="1907" y="2469"/>
                  </a:lnTo>
                  <a:lnTo>
                    <a:pt x="1907" y="2438"/>
                  </a:lnTo>
                  <a:lnTo>
                    <a:pt x="1907" y="2438"/>
                  </a:lnTo>
                  <a:lnTo>
                    <a:pt x="1907" y="2438"/>
                  </a:lnTo>
                  <a:lnTo>
                    <a:pt x="1875" y="2406"/>
                  </a:lnTo>
                  <a:lnTo>
                    <a:pt x="1875" y="2406"/>
                  </a:lnTo>
                  <a:lnTo>
                    <a:pt x="1844" y="2375"/>
                  </a:lnTo>
                  <a:lnTo>
                    <a:pt x="1844" y="2375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38"/>
                  </a:lnTo>
                  <a:lnTo>
                    <a:pt x="1813" y="2438"/>
                  </a:lnTo>
                  <a:lnTo>
                    <a:pt x="1813" y="2438"/>
                  </a:lnTo>
                  <a:lnTo>
                    <a:pt x="1813" y="2469"/>
                  </a:lnTo>
                  <a:lnTo>
                    <a:pt x="1781" y="2469"/>
                  </a:lnTo>
                  <a:lnTo>
                    <a:pt x="1781" y="2469"/>
                  </a:lnTo>
                  <a:lnTo>
                    <a:pt x="1781" y="2500"/>
                  </a:lnTo>
                  <a:lnTo>
                    <a:pt x="1781" y="2500"/>
                  </a:lnTo>
                  <a:lnTo>
                    <a:pt x="1781" y="2469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375"/>
                  </a:lnTo>
                  <a:lnTo>
                    <a:pt x="1750" y="2375"/>
                  </a:lnTo>
                  <a:lnTo>
                    <a:pt x="1719" y="2375"/>
                  </a:lnTo>
                  <a:lnTo>
                    <a:pt x="1719" y="2375"/>
                  </a:lnTo>
                  <a:lnTo>
                    <a:pt x="1719" y="2375"/>
                  </a:lnTo>
                  <a:lnTo>
                    <a:pt x="1688" y="2375"/>
                  </a:lnTo>
                  <a:lnTo>
                    <a:pt x="1688" y="2344"/>
                  </a:lnTo>
                  <a:lnTo>
                    <a:pt x="1688" y="2344"/>
                  </a:lnTo>
                  <a:lnTo>
                    <a:pt x="1719" y="2344"/>
                  </a:lnTo>
                  <a:lnTo>
                    <a:pt x="1719" y="2344"/>
                  </a:lnTo>
                  <a:lnTo>
                    <a:pt x="1719" y="2313"/>
                  </a:lnTo>
                  <a:lnTo>
                    <a:pt x="1719" y="2281"/>
                  </a:lnTo>
                  <a:lnTo>
                    <a:pt x="1719" y="2281"/>
                  </a:lnTo>
                  <a:lnTo>
                    <a:pt x="1719" y="2250"/>
                  </a:lnTo>
                  <a:lnTo>
                    <a:pt x="1719" y="2250"/>
                  </a:lnTo>
                  <a:lnTo>
                    <a:pt x="1719" y="2250"/>
                  </a:lnTo>
                  <a:lnTo>
                    <a:pt x="1719" y="2219"/>
                  </a:lnTo>
                  <a:lnTo>
                    <a:pt x="1719" y="2219"/>
                  </a:lnTo>
                  <a:lnTo>
                    <a:pt x="1719" y="2219"/>
                  </a:lnTo>
                  <a:lnTo>
                    <a:pt x="1719" y="2188"/>
                  </a:lnTo>
                  <a:lnTo>
                    <a:pt x="1719" y="2188"/>
                  </a:lnTo>
                  <a:lnTo>
                    <a:pt x="1719" y="2188"/>
                  </a:lnTo>
                  <a:lnTo>
                    <a:pt x="1719" y="2156"/>
                  </a:lnTo>
                  <a:lnTo>
                    <a:pt x="1719" y="2156"/>
                  </a:lnTo>
                  <a:lnTo>
                    <a:pt x="1719" y="2156"/>
                  </a:lnTo>
                  <a:lnTo>
                    <a:pt x="1688" y="2156"/>
                  </a:lnTo>
                  <a:lnTo>
                    <a:pt x="1688" y="2156"/>
                  </a:lnTo>
                  <a:lnTo>
                    <a:pt x="1688" y="2156"/>
                  </a:lnTo>
                  <a:lnTo>
                    <a:pt x="1657" y="2156"/>
                  </a:lnTo>
                  <a:lnTo>
                    <a:pt x="1657" y="2156"/>
                  </a:lnTo>
                  <a:lnTo>
                    <a:pt x="1625" y="2219"/>
                  </a:lnTo>
                  <a:lnTo>
                    <a:pt x="1594" y="2219"/>
                  </a:lnTo>
                  <a:lnTo>
                    <a:pt x="1594" y="2219"/>
                  </a:lnTo>
                  <a:lnTo>
                    <a:pt x="1594" y="2281"/>
                  </a:lnTo>
                  <a:lnTo>
                    <a:pt x="1594" y="2313"/>
                  </a:lnTo>
                  <a:lnTo>
                    <a:pt x="1625" y="2313"/>
                  </a:lnTo>
                  <a:lnTo>
                    <a:pt x="1625" y="2344"/>
                  </a:lnTo>
                  <a:lnTo>
                    <a:pt x="1625" y="2344"/>
                  </a:lnTo>
                  <a:lnTo>
                    <a:pt x="1625" y="2344"/>
                  </a:lnTo>
                  <a:lnTo>
                    <a:pt x="1625" y="2375"/>
                  </a:lnTo>
                  <a:lnTo>
                    <a:pt x="1625" y="2375"/>
                  </a:lnTo>
                  <a:lnTo>
                    <a:pt x="1594" y="2375"/>
                  </a:lnTo>
                  <a:lnTo>
                    <a:pt x="1594" y="2406"/>
                  </a:lnTo>
                  <a:lnTo>
                    <a:pt x="1657" y="2469"/>
                  </a:lnTo>
                  <a:lnTo>
                    <a:pt x="1657" y="2469"/>
                  </a:lnTo>
                  <a:lnTo>
                    <a:pt x="1657" y="2500"/>
                  </a:lnTo>
                  <a:lnTo>
                    <a:pt x="1657" y="2500"/>
                  </a:lnTo>
                  <a:lnTo>
                    <a:pt x="1625" y="2500"/>
                  </a:lnTo>
                  <a:lnTo>
                    <a:pt x="1625" y="2531"/>
                  </a:lnTo>
                  <a:lnTo>
                    <a:pt x="1625" y="2531"/>
                  </a:lnTo>
                  <a:lnTo>
                    <a:pt x="1563" y="2500"/>
                  </a:lnTo>
                  <a:lnTo>
                    <a:pt x="1563" y="2531"/>
                  </a:lnTo>
                  <a:lnTo>
                    <a:pt x="1532" y="2688"/>
                  </a:lnTo>
                  <a:lnTo>
                    <a:pt x="1532" y="2688"/>
                  </a:lnTo>
                  <a:lnTo>
                    <a:pt x="1563" y="2688"/>
                  </a:lnTo>
                  <a:lnTo>
                    <a:pt x="1594" y="2656"/>
                  </a:lnTo>
                  <a:close/>
                  <a:moveTo>
                    <a:pt x="563" y="4000"/>
                  </a:moveTo>
                  <a:lnTo>
                    <a:pt x="594" y="4031"/>
                  </a:lnTo>
                  <a:lnTo>
                    <a:pt x="594" y="4031"/>
                  </a:lnTo>
                  <a:lnTo>
                    <a:pt x="563" y="4031"/>
                  </a:lnTo>
                  <a:lnTo>
                    <a:pt x="563" y="4063"/>
                  </a:lnTo>
                  <a:lnTo>
                    <a:pt x="563" y="4063"/>
                  </a:lnTo>
                  <a:lnTo>
                    <a:pt x="563" y="4094"/>
                  </a:lnTo>
                  <a:lnTo>
                    <a:pt x="563" y="4094"/>
                  </a:lnTo>
                  <a:lnTo>
                    <a:pt x="563" y="4094"/>
                  </a:lnTo>
                  <a:lnTo>
                    <a:pt x="625" y="4125"/>
                  </a:lnTo>
                  <a:lnTo>
                    <a:pt x="625" y="4156"/>
                  </a:lnTo>
                  <a:lnTo>
                    <a:pt x="657" y="4156"/>
                  </a:lnTo>
                  <a:lnTo>
                    <a:pt x="719" y="4188"/>
                  </a:lnTo>
                  <a:lnTo>
                    <a:pt x="750" y="4188"/>
                  </a:lnTo>
                  <a:lnTo>
                    <a:pt x="782" y="4219"/>
                  </a:lnTo>
                  <a:lnTo>
                    <a:pt x="813" y="4219"/>
                  </a:lnTo>
                  <a:lnTo>
                    <a:pt x="844" y="4250"/>
                  </a:lnTo>
                  <a:lnTo>
                    <a:pt x="844" y="4250"/>
                  </a:lnTo>
                  <a:lnTo>
                    <a:pt x="844" y="4281"/>
                  </a:lnTo>
                  <a:lnTo>
                    <a:pt x="844" y="4312"/>
                  </a:lnTo>
                  <a:lnTo>
                    <a:pt x="844" y="4344"/>
                  </a:lnTo>
                  <a:lnTo>
                    <a:pt x="844" y="4375"/>
                  </a:lnTo>
                  <a:lnTo>
                    <a:pt x="844" y="4438"/>
                  </a:lnTo>
                  <a:lnTo>
                    <a:pt x="844" y="4438"/>
                  </a:lnTo>
                  <a:lnTo>
                    <a:pt x="875" y="4469"/>
                  </a:lnTo>
                  <a:lnTo>
                    <a:pt x="875" y="4469"/>
                  </a:lnTo>
                  <a:lnTo>
                    <a:pt x="875" y="4469"/>
                  </a:lnTo>
                  <a:lnTo>
                    <a:pt x="907" y="4469"/>
                  </a:lnTo>
                  <a:lnTo>
                    <a:pt x="938" y="4469"/>
                  </a:lnTo>
                  <a:lnTo>
                    <a:pt x="1032" y="4469"/>
                  </a:lnTo>
                  <a:lnTo>
                    <a:pt x="1063" y="4500"/>
                  </a:lnTo>
                  <a:lnTo>
                    <a:pt x="1094" y="4469"/>
                  </a:lnTo>
                  <a:lnTo>
                    <a:pt x="1094" y="4469"/>
                  </a:lnTo>
                  <a:lnTo>
                    <a:pt x="1125" y="4500"/>
                  </a:lnTo>
                  <a:lnTo>
                    <a:pt x="1157" y="4469"/>
                  </a:lnTo>
                  <a:lnTo>
                    <a:pt x="1219" y="4500"/>
                  </a:lnTo>
                  <a:lnTo>
                    <a:pt x="1282" y="4469"/>
                  </a:lnTo>
                  <a:lnTo>
                    <a:pt x="1313" y="4469"/>
                  </a:lnTo>
                  <a:lnTo>
                    <a:pt x="1344" y="4469"/>
                  </a:lnTo>
                  <a:lnTo>
                    <a:pt x="1375" y="4438"/>
                  </a:lnTo>
                  <a:lnTo>
                    <a:pt x="1406" y="4438"/>
                  </a:lnTo>
                  <a:lnTo>
                    <a:pt x="1438" y="4438"/>
                  </a:lnTo>
                  <a:lnTo>
                    <a:pt x="1500" y="4438"/>
                  </a:lnTo>
                  <a:lnTo>
                    <a:pt x="1500" y="4406"/>
                  </a:lnTo>
                  <a:lnTo>
                    <a:pt x="1532" y="4375"/>
                  </a:lnTo>
                  <a:lnTo>
                    <a:pt x="1563" y="4375"/>
                  </a:lnTo>
                  <a:lnTo>
                    <a:pt x="1563" y="4344"/>
                  </a:lnTo>
                  <a:lnTo>
                    <a:pt x="1594" y="4312"/>
                  </a:lnTo>
                  <a:lnTo>
                    <a:pt x="1594" y="4312"/>
                  </a:lnTo>
                  <a:lnTo>
                    <a:pt x="1625" y="4312"/>
                  </a:lnTo>
                  <a:lnTo>
                    <a:pt x="1625" y="4312"/>
                  </a:lnTo>
                  <a:lnTo>
                    <a:pt x="1625" y="4312"/>
                  </a:lnTo>
                  <a:lnTo>
                    <a:pt x="1625" y="4344"/>
                  </a:lnTo>
                  <a:lnTo>
                    <a:pt x="1625" y="4344"/>
                  </a:lnTo>
                  <a:lnTo>
                    <a:pt x="1625" y="4375"/>
                  </a:lnTo>
                  <a:lnTo>
                    <a:pt x="1625" y="4375"/>
                  </a:lnTo>
                  <a:lnTo>
                    <a:pt x="1625" y="4375"/>
                  </a:lnTo>
                  <a:lnTo>
                    <a:pt x="1657" y="4406"/>
                  </a:lnTo>
                  <a:lnTo>
                    <a:pt x="1657" y="4406"/>
                  </a:lnTo>
                  <a:lnTo>
                    <a:pt x="1688" y="4406"/>
                  </a:lnTo>
                  <a:lnTo>
                    <a:pt x="1719" y="4406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69"/>
                  </a:lnTo>
                  <a:lnTo>
                    <a:pt x="1750" y="4469"/>
                  </a:lnTo>
                  <a:lnTo>
                    <a:pt x="1750" y="4469"/>
                  </a:lnTo>
                  <a:lnTo>
                    <a:pt x="1813" y="4500"/>
                  </a:lnTo>
                  <a:lnTo>
                    <a:pt x="1813" y="4469"/>
                  </a:lnTo>
                  <a:lnTo>
                    <a:pt x="1844" y="4469"/>
                  </a:lnTo>
                  <a:lnTo>
                    <a:pt x="1844" y="4500"/>
                  </a:lnTo>
                  <a:lnTo>
                    <a:pt x="1875" y="4500"/>
                  </a:lnTo>
                  <a:lnTo>
                    <a:pt x="1938" y="4531"/>
                  </a:lnTo>
                  <a:lnTo>
                    <a:pt x="1969" y="4531"/>
                  </a:lnTo>
                  <a:lnTo>
                    <a:pt x="2000" y="4531"/>
                  </a:lnTo>
                  <a:lnTo>
                    <a:pt x="2000" y="4531"/>
                  </a:lnTo>
                  <a:lnTo>
                    <a:pt x="2000" y="4500"/>
                  </a:lnTo>
                  <a:lnTo>
                    <a:pt x="2032" y="4500"/>
                  </a:lnTo>
                  <a:lnTo>
                    <a:pt x="2032" y="4500"/>
                  </a:lnTo>
                  <a:lnTo>
                    <a:pt x="2094" y="4469"/>
                  </a:lnTo>
                  <a:lnTo>
                    <a:pt x="2094" y="4469"/>
                  </a:lnTo>
                  <a:lnTo>
                    <a:pt x="2094" y="4438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44"/>
                  </a:lnTo>
                  <a:lnTo>
                    <a:pt x="2094" y="4344"/>
                  </a:lnTo>
                  <a:lnTo>
                    <a:pt x="2094" y="4344"/>
                  </a:lnTo>
                  <a:lnTo>
                    <a:pt x="2063" y="4344"/>
                  </a:lnTo>
                  <a:lnTo>
                    <a:pt x="2032" y="4344"/>
                  </a:lnTo>
                  <a:lnTo>
                    <a:pt x="2032" y="4344"/>
                  </a:lnTo>
                  <a:lnTo>
                    <a:pt x="2000" y="4344"/>
                  </a:lnTo>
                  <a:lnTo>
                    <a:pt x="2000" y="4375"/>
                  </a:lnTo>
                  <a:lnTo>
                    <a:pt x="1969" y="4406"/>
                  </a:lnTo>
                  <a:lnTo>
                    <a:pt x="1969" y="4406"/>
                  </a:lnTo>
                  <a:lnTo>
                    <a:pt x="1969" y="4406"/>
                  </a:lnTo>
                  <a:lnTo>
                    <a:pt x="1969" y="4375"/>
                  </a:lnTo>
                  <a:lnTo>
                    <a:pt x="1969" y="4344"/>
                  </a:lnTo>
                  <a:lnTo>
                    <a:pt x="1969" y="4344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69" y="4281"/>
                  </a:lnTo>
                  <a:lnTo>
                    <a:pt x="1969" y="4281"/>
                  </a:lnTo>
                  <a:lnTo>
                    <a:pt x="2000" y="4312"/>
                  </a:lnTo>
                  <a:lnTo>
                    <a:pt x="2000" y="4312"/>
                  </a:lnTo>
                  <a:lnTo>
                    <a:pt x="2032" y="4312"/>
                  </a:lnTo>
                  <a:lnTo>
                    <a:pt x="2032" y="4312"/>
                  </a:lnTo>
                  <a:lnTo>
                    <a:pt x="2032" y="4312"/>
                  </a:lnTo>
                  <a:lnTo>
                    <a:pt x="2032" y="4281"/>
                  </a:lnTo>
                  <a:lnTo>
                    <a:pt x="2032" y="4281"/>
                  </a:lnTo>
                  <a:lnTo>
                    <a:pt x="2032" y="4281"/>
                  </a:lnTo>
                  <a:lnTo>
                    <a:pt x="2032" y="4250"/>
                  </a:lnTo>
                  <a:lnTo>
                    <a:pt x="2032" y="4250"/>
                  </a:lnTo>
                  <a:lnTo>
                    <a:pt x="2063" y="4219"/>
                  </a:lnTo>
                  <a:lnTo>
                    <a:pt x="2063" y="4219"/>
                  </a:lnTo>
                  <a:lnTo>
                    <a:pt x="2063" y="4219"/>
                  </a:lnTo>
                  <a:lnTo>
                    <a:pt x="2094" y="4219"/>
                  </a:lnTo>
                  <a:lnTo>
                    <a:pt x="2094" y="4250"/>
                  </a:lnTo>
                  <a:lnTo>
                    <a:pt x="2125" y="4281"/>
                  </a:lnTo>
                  <a:lnTo>
                    <a:pt x="2125" y="4281"/>
                  </a:lnTo>
                  <a:lnTo>
                    <a:pt x="2125" y="4250"/>
                  </a:lnTo>
                  <a:lnTo>
                    <a:pt x="2125" y="4250"/>
                  </a:lnTo>
                  <a:lnTo>
                    <a:pt x="2156" y="4219"/>
                  </a:lnTo>
                  <a:lnTo>
                    <a:pt x="2156" y="4219"/>
                  </a:lnTo>
                  <a:lnTo>
                    <a:pt x="2156" y="4219"/>
                  </a:lnTo>
                  <a:lnTo>
                    <a:pt x="2156" y="4250"/>
                  </a:lnTo>
                  <a:lnTo>
                    <a:pt x="2156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219" y="4250"/>
                  </a:lnTo>
                  <a:lnTo>
                    <a:pt x="2219" y="4219"/>
                  </a:lnTo>
                  <a:lnTo>
                    <a:pt x="2188" y="4188"/>
                  </a:lnTo>
                  <a:lnTo>
                    <a:pt x="2188" y="4156"/>
                  </a:lnTo>
                  <a:lnTo>
                    <a:pt x="2188" y="4156"/>
                  </a:lnTo>
                  <a:lnTo>
                    <a:pt x="2188" y="4125"/>
                  </a:lnTo>
                  <a:lnTo>
                    <a:pt x="2188" y="4125"/>
                  </a:lnTo>
                  <a:lnTo>
                    <a:pt x="2156" y="4156"/>
                  </a:lnTo>
                  <a:lnTo>
                    <a:pt x="2125" y="4125"/>
                  </a:lnTo>
                  <a:lnTo>
                    <a:pt x="2125" y="4125"/>
                  </a:lnTo>
                  <a:lnTo>
                    <a:pt x="2125" y="4094"/>
                  </a:lnTo>
                  <a:lnTo>
                    <a:pt x="2125" y="4094"/>
                  </a:lnTo>
                  <a:lnTo>
                    <a:pt x="2125" y="4094"/>
                  </a:lnTo>
                  <a:lnTo>
                    <a:pt x="2094" y="4094"/>
                  </a:lnTo>
                  <a:lnTo>
                    <a:pt x="2094" y="4094"/>
                  </a:lnTo>
                  <a:lnTo>
                    <a:pt x="2063" y="4063"/>
                  </a:lnTo>
                  <a:lnTo>
                    <a:pt x="2032" y="4031"/>
                  </a:lnTo>
                  <a:lnTo>
                    <a:pt x="2032" y="4031"/>
                  </a:lnTo>
                  <a:lnTo>
                    <a:pt x="2000" y="4000"/>
                  </a:lnTo>
                  <a:lnTo>
                    <a:pt x="2000" y="4000"/>
                  </a:lnTo>
                  <a:lnTo>
                    <a:pt x="2000" y="4000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1969" y="4031"/>
                  </a:lnTo>
                  <a:lnTo>
                    <a:pt x="1969" y="4000"/>
                  </a:lnTo>
                  <a:lnTo>
                    <a:pt x="1938" y="4000"/>
                  </a:lnTo>
                  <a:lnTo>
                    <a:pt x="1907" y="3969"/>
                  </a:lnTo>
                  <a:lnTo>
                    <a:pt x="1907" y="3938"/>
                  </a:lnTo>
                  <a:lnTo>
                    <a:pt x="1907" y="3906"/>
                  </a:lnTo>
                  <a:lnTo>
                    <a:pt x="1875" y="3844"/>
                  </a:lnTo>
                  <a:lnTo>
                    <a:pt x="1844" y="3844"/>
                  </a:lnTo>
                  <a:lnTo>
                    <a:pt x="1844" y="3844"/>
                  </a:lnTo>
                  <a:lnTo>
                    <a:pt x="1875" y="3813"/>
                  </a:lnTo>
                  <a:lnTo>
                    <a:pt x="1875" y="3781"/>
                  </a:lnTo>
                  <a:lnTo>
                    <a:pt x="1875" y="3781"/>
                  </a:lnTo>
                  <a:lnTo>
                    <a:pt x="1875" y="3750"/>
                  </a:lnTo>
                  <a:lnTo>
                    <a:pt x="1875" y="3750"/>
                  </a:lnTo>
                  <a:lnTo>
                    <a:pt x="1875" y="3750"/>
                  </a:lnTo>
                  <a:lnTo>
                    <a:pt x="1875" y="3719"/>
                  </a:lnTo>
                  <a:lnTo>
                    <a:pt x="1875" y="3719"/>
                  </a:lnTo>
                  <a:lnTo>
                    <a:pt x="1875" y="3688"/>
                  </a:lnTo>
                  <a:lnTo>
                    <a:pt x="1844" y="3625"/>
                  </a:lnTo>
                  <a:lnTo>
                    <a:pt x="1844" y="3625"/>
                  </a:lnTo>
                  <a:lnTo>
                    <a:pt x="1844" y="3594"/>
                  </a:lnTo>
                  <a:lnTo>
                    <a:pt x="1813" y="3469"/>
                  </a:lnTo>
                  <a:lnTo>
                    <a:pt x="1813" y="3438"/>
                  </a:lnTo>
                  <a:lnTo>
                    <a:pt x="1813" y="3406"/>
                  </a:lnTo>
                  <a:lnTo>
                    <a:pt x="1813" y="3406"/>
                  </a:lnTo>
                  <a:lnTo>
                    <a:pt x="1813" y="3375"/>
                  </a:lnTo>
                  <a:lnTo>
                    <a:pt x="1813" y="3375"/>
                  </a:lnTo>
                  <a:lnTo>
                    <a:pt x="1813" y="3375"/>
                  </a:lnTo>
                  <a:lnTo>
                    <a:pt x="1813" y="3344"/>
                  </a:lnTo>
                  <a:lnTo>
                    <a:pt x="1813" y="3344"/>
                  </a:lnTo>
                  <a:lnTo>
                    <a:pt x="1813" y="3344"/>
                  </a:lnTo>
                  <a:lnTo>
                    <a:pt x="1813" y="3313"/>
                  </a:lnTo>
                  <a:lnTo>
                    <a:pt x="1781" y="3281"/>
                  </a:lnTo>
                  <a:lnTo>
                    <a:pt x="1781" y="3250"/>
                  </a:lnTo>
                  <a:lnTo>
                    <a:pt x="1750" y="3219"/>
                  </a:lnTo>
                  <a:lnTo>
                    <a:pt x="1719" y="3187"/>
                  </a:lnTo>
                  <a:lnTo>
                    <a:pt x="1688" y="3187"/>
                  </a:lnTo>
                  <a:lnTo>
                    <a:pt x="1688" y="3187"/>
                  </a:lnTo>
                  <a:lnTo>
                    <a:pt x="1688" y="3219"/>
                  </a:lnTo>
                  <a:lnTo>
                    <a:pt x="1688" y="3219"/>
                  </a:lnTo>
                  <a:lnTo>
                    <a:pt x="1657" y="3187"/>
                  </a:lnTo>
                  <a:lnTo>
                    <a:pt x="1625" y="3156"/>
                  </a:lnTo>
                  <a:lnTo>
                    <a:pt x="1625" y="3156"/>
                  </a:lnTo>
                  <a:lnTo>
                    <a:pt x="1594" y="3156"/>
                  </a:lnTo>
                  <a:lnTo>
                    <a:pt x="1594" y="3187"/>
                  </a:lnTo>
                  <a:lnTo>
                    <a:pt x="1625" y="3187"/>
                  </a:lnTo>
                  <a:lnTo>
                    <a:pt x="1625" y="3187"/>
                  </a:lnTo>
                  <a:lnTo>
                    <a:pt x="1625" y="3187"/>
                  </a:lnTo>
                  <a:lnTo>
                    <a:pt x="1594" y="3187"/>
                  </a:lnTo>
                  <a:lnTo>
                    <a:pt x="1594" y="3219"/>
                  </a:lnTo>
                  <a:lnTo>
                    <a:pt x="1594" y="3219"/>
                  </a:lnTo>
                  <a:lnTo>
                    <a:pt x="1594" y="3219"/>
                  </a:lnTo>
                  <a:lnTo>
                    <a:pt x="1594" y="3375"/>
                  </a:lnTo>
                  <a:lnTo>
                    <a:pt x="1594" y="3375"/>
                  </a:lnTo>
                  <a:lnTo>
                    <a:pt x="1594" y="3375"/>
                  </a:lnTo>
                  <a:lnTo>
                    <a:pt x="1594" y="3406"/>
                  </a:lnTo>
                  <a:lnTo>
                    <a:pt x="1594" y="3406"/>
                  </a:lnTo>
                  <a:lnTo>
                    <a:pt x="1594" y="3406"/>
                  </a:lnTo>
                  <a:lnTo>
                    <a:pt x="1594" y="3438"/>
                  </a:lnTo>
                  <a:lnTo>
                    <a:pt x="1594" y="3438"/>
                  </a:lnTo>
                  <a:lnTo>
                    <a:pt x="1594" y="3469"/>
                  </a:lnTo>
                  <a:lnTo>
                    <a:pt x="1594" y="3500"/>
                  </a:lnTo>
                  <a:lnTo>
                    <a:pt x="1594" y="3563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625"/>
                  </a:lnTo>
                  <a:lnTo>
                    <a:pt x="1594" y="3625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32" y="3656"/>
                  </a:lnTo>
                  <a:lnTo>
                    <a:pt x="1532" y="3625"/>
                  </a:lnTo>
                  <a:lnTo>
                    <a:pt x="1532" y="3625"/>
                  </a:lnTo>
                  <a:lnTo>
                    <a:pt x="1532" y="3625"/>
                  </a:lnTo>
                  <a:lnTo>
                    <a:pt x="1532" y="3563"/>
                  </a:lnTo>
                  <a:lnTo>
                    <a:pt x="1532" y="3500"/>
                  </a:lnTo>
                  <a:lnTo>
                    <a:pt x="1532" y="3438"/>
                  </a:lnTo>
                  <a:lnTo>
                    <a:pt x="1532" y="3406"/>
                  </a:lnTo>
                  <a:lnTo>
                    <a:pt x="1532" y="3406"/>
                  </a:lnTo>
                  <a:lnTo>
                    <a:pt x="1532" y="3375"/>
                  </a:lnTo>
                  <a:lnTo>
                    <a:pt x="1500" y="3375"/>
                  </a:lnTo>
                  <a:lnTo>
                    <a:pt x="1500" y="3375"/>
                  </a:lnTo>
                  <a:lnTo>
                    <a:pt x="1500" y="3375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13"/>
                  </a:lnTo>
                  <a:lnTo>
                    <a:pt x="1469" y="3313"/>
                  </a:lnTo>
                  <a:lnTo>
                    <a:pt x="1469" y="3281"/>
                  </a:lnTo>
                  <a:lnTo>
                    <a:pt x="1469" y="3281"/>
                  </a:lnTo>
                  <a:lnTo>
                    <a:pt x="1438" y="3250"/>
                  </a:lnTo>
                  <a:lnTo>
                    <a:pt x="1406" y="3313"/>
                  </a:lnTo>
                  <a:lnTo>
                    <a:pt x="1375" y="3469"/>
                  </a:lnTo>
                  <a:lnTo>
                    <a:pt x="1375" y="3625"/>
                  </a:lnTo>
                  <a:lnTo>
                    <a:pt x="1344" y="3781"/>
                  </a:lnTo>
                  <a:lnTo>
                    <a:pt x="1313" y="3938"/>
                  </a:lnTo>
                  <a:lnTo>
                    <a:pt x="1282" y="4094"/>
                  </a:lnTo>
                  <a:lnTo>
                    <a:pt x="1250" y="4094"/>
                  </a:lnTo>
                  <a:lnTo>
                    <a:pt x="1219" y="4094"/>
                  </a:lnTo>
                  <a:lnTo>
                    <a:pt x="1188" y="4063"/>
                  </a:lnTo>
                  <a:lnTo>
                    <a:pt x="1157" y="4063"/>
                  </a:lnTo>
                  <a:lnTo>
                    <a:pt x="1125" y="4063"/>
                  </a:lnTo>
                  <a:lnTo>
                    <a:pt x="1094" y="4063"/>
                  </a:lnTo>
                  <a:lnTo>
                    <a:pt x="1063" y="4063"/>
                  </a:lnTo>
                  <a:lnTo>
                    <a:pt x="1032" y="4031"/>
                  </a:lnTo>
                  <a:lnTo>
                    <a:pt x="1032" y="4063"/>
                  </a:lnTo>
                  <a:lnTo>
                    <a:pt x="1000" y="4094"/>
                  </a:lnTo>
                  <a:lnTo>
                    <a:pt x="1000" y="4094"/>
                  </a:lnTo>
                  <a:lnTo>
                    <a:pt x="969" y="4094"/>
                  </a:lnTo>
                  <a:lnTo>
                    <a:pt x="969" y="4063"/>
                  </a:lnTo>
                  <a:lnTo>
                    <a:pt x="1000" y="4031"/>
                  </a:lnTo>
                  <a:lnTo>
                    <a:pt x="938" y="4031"/>
                  </a:lnTo>
                  <a:lnTo>
                    <a:pt x="875" y="4000"/>
                  </a:lnTo>
                  <a:lnTo>
                    <a:pt x="813" y="4000"/>
                  </a:lnTo>
                  <a:lnTo>
                    <a:pt x="782" y="3969"/>
                  </a:lnTo>
                  <a:lnTo>
                    <a:pt x="719" y="3969"/>
                  </a:lnTo>
                  <a:lnTo>
                    <a:pt x="657" y="3969"/>
                  </a:lnTo>
                  <a:lnTo>
                    <a:pt x="625" y="3938"/>
                  </a:lnTo>
                  <a:lnTo>
                    <a:pt x="563" y="3938"/>
                  </a:lnTo>
                  <a:lnTo>
                    <a:pt x="563" y="3969"/>
                  </a:lnTo>
                  <a:lnTo>
                    <a:pt x="563" y="3969"/>
                  </a:lnTo>
                  <a:lnTo>
                    <a:pt x="563" y="4000"/>
                  </a:lnTo>
                  <a:close/>
                  <a:moveTo>
                    <a:pt x="1719" y="1781"/>
                  </a:moveTo>
                  <a:lnTo>
                    <a:pt x="1719" y="1781"/>
                  </a:lnTo>
                  <a:lnTo>
                    <a:pt x="1719" y="1781"/>
                  </a:lnTo>
                  <a:lnTo>
                    <a:pt x="1719" y="1781"/>
                  </a:lnTo>
                  <a:lnTo>
                    <a:pt x="1688" y="1750"/>
                  </a:lnTo>
                  <a:lnTo>
                    <a:pt x="1688" y="1813"/>
                  </a:lnTo>
                  <a:lnTo>
                    <a:pt x="1688" y="1813"/>
                  </a:lnTo>
                  <a:lnTo>
                    <a:pt x="1719" y="1781"/>
                  </a:lnTo>
                  <a:close/>
                  <a:moveTo>
                    <a:pt x="2313" y="1281"/>
                  </a:moveTo>
                  <a:lnTo>
                    <a:pt x="2313" y="1281"/>
                  </a:lnTo>
                  <a:lnTo>
                    <a:pt x="2313" y="1281"/>
                  </a:lnTo>
                  <a:lnTo>
                    <a:pt x="2313" y="1281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44"/>
                  </a:lnTo>
                  <a:lnTo>
                    <a:pt x="2375" y="1344"/>
                  </a:lnTo>
                  <a:lnTo>
                    <a:pt x="2375" y="1313"/>
                  </a:lnTo>
                  <a:lnTo>
                    <a:pt x="2375" y="1313"/>
                  </a:lnTo>
                  <a:lnTo>
                    <a:pt x="2375" y="1281"/>
                  </a:lnTo>
                  <a:lnTo>
                    <a:pt x="2375" y="1250"/>
                  </a:lnTo>
                  <a:lnTo>
                    <a:pt x="2375" y="1250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13" y="1219"/>
                  </a:lnTo>
                  <a:lnTo>
                    <a:pt x="2313" y="1219"/>
                  </a:lnTo>
                  <a:lnTo>
                    <a:pt x="2313" y="1219"/>
                  </a:lnTo>
                  <a:lnTo>
                    <a:pt x="2282" y="1219"/>
                  </a:lnTo>
                  <a:lnTo>
                    <a:pt x="2282" y="1250"/>
                  </a:lnTo>
                  <a:lnTo>
                    <a:pt x="2282" y="1250"/>
                  </a:lnTo>
                  <a:lnTo>
                    <a:pt x="2282" y="1281"/>
                  </a:lnTo>
                  <a:lnTo>
                    <a:pt x="2313" y="1281"/>
                  </a:lnTo>
                  <a:close/>
                  <a:moveTo>
                    <a:pt x="2282" y="4000"/>
                  </a:moveTo>
                  <a:lnTo>
                    <a:pt x="2250" y="4000"/>
                  </a:lnTo>
                  <a:lnTo>
                    <a:pt x="2250" y="4000"/>
                  </a:lnTo>
                  <a:lnTo>
                    <a:pt x="2250" y="4000"/>
                  </a:lnTo>
                  <a:lnTo>
                    <a:pt x="2219" y="4000"/>
                  </a:lnTo>
                  <a:lnTo>
                    <a:pt x="2219" y="4000"/>
                  </a:lnTo>
                  <a:lnTo>
                    <a:pt x="2250" y="4031"/>
                  </a:lnTo>
                  <a:lnTo>
                    <a:pt x="2250" y="4031"/>
                  </a:lnTo>
                  <a:lnTo>
                    <a:pt x="2250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00"/>
                  </a:lnTo>
                  <a:close/>
                  <a:moveTo>
                    <a:pt x="2219" y="4531"/>
                  </a:moveTo>
                  <a:lnTo>
                    <a:pt x="2219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63"/>
                  </a:lnTo>
                  <a:lnTo>
                    <a:pt x="2250" y="4563"/>
                  </a:lnTo>
                  <a:lnTo>
                    <a:pt x="2250" y="4563"/>
                  </a:lnTo>
                  <a:lnTo>
                    <a:pt x="2282" y="4531"/>
                  </a:lnTo>
                  <a:lnTo>
                    <a:pt x="2282" y="4531"/>
                  </a:lnTo>
                  <a:lnTo>
                    <a:pt x="2282" y="4531"/>
                  </a:lnTo>
                  <a:lnTo>
                    <a:pt x="2282" y="4500"/>
                  </a:lnTo>
                  <a:lnTo>
                    <a:pt x="2282" y="4500"/>
                  </a:lnTo>
                  <a:lnTo>
                    <a:pt x="2282" y="4500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19" y="4469"/>
                  </a:lnTo>
                  <a:lnTo>
                    <a:pt x="2250" y="4500"/>
                  </a:lnTo>
                  <a:lnTo>
                    <a:pt x="2250" y="4500"/>
                  </a:lnTo>
                  <a:lnTo>
                    <a:pt x="2219" y="4500"/>
                  </a:lnTo>
                  <a:lnTo>
                    <a:pt x="2219" y="4531"/>
                  </a:lnTo>
                  <a:close/>
                  <a:moveTo>
                    <a:pt x="2719" y="4375"/>
                  </a:moveTo>
                  <a:lnTo>
                    <a:pt x="2688" y="4375"/>
                  </a:lnTo>
                  <a:lnTo>
                    <a:pt x="2657" y="4344"/>
                  </a:lnTo>
                  <a:lnTo>
                    <a:pt x="2625" y="4312"/>
                  </a:lnTo>
                  <a:lnTo>
                    <a:pt x="2625" y="4312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50"/>
                  </a:lnTo>
                  <a:lnTo>
                    <a:pt x="2563" y="4250"/>
                  </a:lnTo>
                  <a:lnTo>
                    <a:pt x="2563" y="4250"/>
                  </a:lnTo>
                  <a:lnTo>
                    <a:pt x="2532" y="4219"/>
                  </a:lnTo>
                  <a:lnTo>
                    <a:pt x="2532" y="4219"/>
                  </a:lnTo>
                  <a:lnTo>
                    <a:pt x="2532" y="4219"/>
                  </a:lnTo>
                  <a:lnTo>
                    <a:pt x="2500" y="4219"/>
                  </a:lnTo>
                  <a:lnTo>
                    <a:pt x="2500" y="4250"/>
                  </a:lnTo>
                  <a:lnTo>
                    <a:pt x="2469" y="4250"/>
                  </a:lnTo>
                  <a:lnTo>
                    <a:pt x="2469" y="4250"/>
                  </a:lnTo>
                  <a:lnTo>
                    <a:pt x="2469" y="4281"/>
                  </a:lnTo>
                  <a:lnTo>
                    <a:pt x="2469" y="4281"/>
                  </a:lnTo>
                  <a:lnTo>
                    <a:pt x="2469" y="4281"/>
                  </a:lnTo>
                  <a:lnTo>
                    <a:pt x="2500" y="4312"/>
                  </a:lnTo>
                  <a:lnTo>
                    <a:pt x="2500" y="4344"/>
                  </a:lnTo>
                  <a:lnTo>
                    <a:pt x="2500" y="4344"/>
                  </a:lnTo>
                  <a:lnTo>
                    <a:pt x="2500" y="4344"/>
                  </a:lnTo>
                  <a:lnTo>
                    <a:pt x="2469" y="4312"/>
                  </a:lnTo>
                  <a:lnTo>
                    <a:pt x="2469" y="4312"/>
                  </a:lnTo>
                  <a:lnTo>
                    <a:pt x="2438" y="4312"/>
                  </a:lnTo>
                  <a:lnTo>
                    <a:pt x="2438" y="4312"/>
                  </a:lnTo>
                  <a:lnTo>
                    <a:pt x="2469" y="4312"/>
                  </a:lnTo>
                  <a:lnTo>
                    <a:pt x="2469" y="4344"/>
                  </a:lnTo>
                  <a:lnTo>
                    <a:pt x="2469" y="4344"/>
                  </a:lnTo>
                  <a:lnTo>
                    <a:pt x="2469" y="4344"/>
                  </a:lnTo>
                  <a:lnTo>
                    <a:pt x="2438" y="4344"/>
                  </a:lnTo>
                  <a:lnTo>
                    <a:pt x="2469" y="4344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38" y="4406"/>
                  </a:lnTo>
                  <a:lnTo>
                    <a:pt x="2407" y="4438"/>
                  </a:lnTo>
                  <a:lnTo>
                    <a:pt x="2407" y="4438"/>
                  </a:lnTo>
                  <a:lnTo>
                    <a:pt x="2344" y="4438"/>
                  </a:lnTo>
                  <a:lnTo>
                    <a:pt x="2344" y="4438"/>
                  </a:lnTo>
                  <a:lnTo>
                    <a:pt x="2344" y="4469"/>
                  </a:lnTo>
                  <a:lnTo>
                    <a:pt x="2344" y="4469"/>
                  </a:lnTo>
                  <a:lnTo>
                    <a:pt x="2344" y="4500"/>
                  </a:lnTo>
                  <a:lnTo>
                    <a:pt x="2375" y="4500"/>
                  </a:lnTo>
                  <a:lnTo>
                    <a:pt x="2375" y="4500"/>
                  </a:lnTo>
                  <a:lnTo>
                    <a:pt x="2375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38" y="4500"/>
                  </a:lnTo>
                  <a:lnTo>
                    <a:pt x="2438" y="4500"/>
                  </a:lnTo>
                  <a:lnTo>
                    <a:pt x="2438" y="4531"/>
                  </a:lnTo>
                  <a:lnTo>
                    <a:pt x="2438" y="4531"/>
                  </a:lnTo>
                  <a:lnTo>
                    <a:pt x="2438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63"/>
                  </a:lnTo>
                  <a:lnTo>
                    <a:pt x="2532" y="4563"/>
                  </a:lnTo>
                  <a:lnTo>
                    <a:pt x="2563" y="4594"/>
                  </a:lnTo>
                  <a:lnTo>
                    <a:pt x="2594" y="4594"/>
                  </a:lnTo>
                  <a:lnTo>
                    <a:pt x="2594" y="4594"/>
                  </a:lnTo>
                  <a:lnTo>
                    <a:pt x="2625" y="4594"/>
                  </a:lnTo>
                  <a:lnTo>
                    <a:pt x="2688" y="4625"/>
                  </a:lnTo>
                  <a:lnTo>
                    <a:pt x="2688" y="4625"/>
                  </a:lnTo>
                  <a:lnTo>
                    <a:pt x="2719" y="4594"/>
                  </a:lnTo>
                  <a:lnTo>
                    <a:pt x="2750" y="4563"/>
                  </a:lnTo>
                  <a:lnTo>
                    <a:pt x="2750" y="4563"/>
                  </a:lnTo>
                  <a:lnTo>
                    <a:pt x="2750" y="4563"/>
                  </a:lnTo>
                  <a:lnTo>
                    <a:pt x="2782" y="4531"/>
                  </a:lnTo>
                  <a:lnTo>
                    <a:pt x="2782" y="4531"/>
                  </a:lnTo>
                  <a:lnTo>
                    <a:pt x="2782" y="4531"/>
                  </a:lnTo>
                  <a:lnTo>
                    <a:pt x="2813" y="4531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782" y="4500"/>
                  </a:lnTo>
                  <a:lnTo>
                    <a:pt x="2782" y="4500"/>
                  </a:lnTo>
                  <a:lnTo>
                    <a:pt x="2750" y="4500"/>
                  </a:lnTo>
                  <a:lnTo>
                    <a:pt x="2750" y="4469"/>
                  </a:lnTo>
                  <a:lnTo>
                    <a:pt x="2750" y="4469"/>
                  </a:lnTo>
                  <a:lnTo>
                    <a:pt x="2719" y="4438"/>
                  </a:lnTo>
                  <a:lnTo>
                    <a:pt x="2719" y="4375"/>
                  </a:lnTo>
                  <a:close/>
                  <a:moveTo>
                    <a:pt x="2344" y="3688"/>
                  </a:moveTo>
                  <a:lnTo>
                    <a:pt x="2344" y="3719"/>
                  </a:lnTo>
                  <a:lnTo>
                    <a:pt x="2375" y="3781"/>
                  </a:lnTo>
                  <a:lnTo>
                    <a:pt x="2375" y="3781"/>
                  </a:lnTo>
                  <a:lnTo>
                    <a:pt x="2375" y="3781"/>
                  </a:lnTo>
                  <a:lnTo>
                    <a:pt x="2407" y="3781"/>
                  </a:lnTo>
                  <a:lnTo>
                    <a:pt x="2407" y="3781"/>
                  </a:lnTo>
                  <a:lnTo>
                    <a:pt x="2407" y="3813"/>
                  </a:lnTo>
                  <a:lnTo>
                    <a:pt x="2438" y="3813"/>
                  </a:lnTo>
                  <a:lnTo>
                    <a:pt x="2438" y="3813"/>
                  </a:lnTo>
                  <a:lnTo>
                    <a:pt x="2438" y="3781"/>
                  </a:lnTo>
                  <a:lnTo>
                    <a:pt x="2469" y="3750"/>
                  </a:lnTo>
                  <a:lnTo>
                    <a:pt x="2469" y="3750"/>
                  </a:lnTo>
                  <a:lnTo>
                    <a:pt x="2469" y="3750"/>
                  </a:lnTo>
                  <a:lnTo>
                    <a:pt x="2469" y="3719"/>
                  </a:lnTo>
                  <a:lnTo>
                    <a:pt x="2438" y="3688"/>
                  </a:lnTo>
                  <a:lnTo>
                    <a:pt x="2438" y="3656"/>
                  </a:lnTo>
                  <a:lnTo>
                    <a:pt x="2438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88"/>
                  </a:lnTo>
                  <a:lnTo>
                    <a:pt x="2469" y="3688"/>
                  </a:lnTo>
                  <a:lnTo>
                    <a:pt x="2469" y="3688"/>
                  </a:lnTo>
                  <a:lnTo>
                    <a:pt x="2532" y="3719"/>
                  </a:lnTo>
                  <a:lnTo>
                    <a:pt x="2532" y="3688"/>
                  </a:lnTo>
                  <a:lnTo>
                    <a:pt x="2563" y="3688"/>
                  </a:lnTo>
                  <a:lnTo>
                    <a:pt x="2563" y="3688"/>
                  </a:lnTo>
                  <a:lnTo>
                    <a:pt x="2594" y="3656"/>
                  </a:lnTo>
                  <a:lnTo>
                    <a:pt x="2594" y="3656"/>
                  </a:lnTo>
                  <a:lnTo>
                    <a:pt x="2625" y="3625"/>
                  </a:lnTo>
                  <a:lnTo>
                    <a:pt x="2625" y="3594"/>
                  </a:lnTo>
                  <a:lnTo>
                    <a:pt x="2594" y="3594"/>
                  </a:lnTo>
                  <a:lnTo>
                    <a:pt x="2594" y="3594"/>
                  </a:lnTo>
                  <a:lnTo>
                    <a:pt x="2594" y="3594"/>
                  </a:lnTo>
                  <a:lnTo>
                    <a:pt x="2625" y="3563"/>
                  </a:lnTo>
                  <a:lnTo>
                    <a:pt x="2625" y="3531"/>
                  </a:lnTo>
                  <a:lnTo>
                    <a:pt x="2625" y="3531"/>
                  </a:lnTo>
                  <a:lnTo>
                    <a:pt x="2625" y="3531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625" y="3469"/>
                  </a:lnTo>
                  <a:lnTo>
                    <a:pt x="2625" y="3469"/>
                  </a:lnTo>
                  <a:lnTo>
                    <a:pt x="2625" y="3438"/>
                  </a:lnTo>
                  <a:lnTo>
                    <a:pt x="2625" y="3438"/>
                  </a:lnTo>
                  <a:lnTo>
                    <a:pt x="2625" y="3406"/>
                  </a:lnTo>
                  <a:lnTo>
                    <a:pt x="2594" y="3375"/>
                  </a:lnTo>
                  <a:lnTo>
                    <a:pt x="2594" y="3375"/>
                  </a:lnTo>
                  <a:lnTo>
                    <a:pt x="2594" y="3375"/>
                  </a:lnTo>
                  <a:lnTo>
                    <a:pt x="2594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375"/>
                  </a:lnTo>
                  <a:lnTo>
                    <a:pt x="2563" y="3375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13"/>
                  </a:lnTo>
                  <a:lnTo>
                    <a:pt x="2532" y="3313"/>
                  </a:lnTo>
                  <a:lnTo>
                    <a:pt x="2532" y="3313"/>
                  </a:lnTo>
                  <a:lnTo>
                    <a:pt x="2500" y="3281"/>
                  </a:lnTo>
                  <a:lnTo>
                    <a:pt x="2500" y="3281"/>
                  </a:lnTo>
                  <a:lnTo>
                    <a:pt x="2469" y="3281"/>
                  </a:lnTo>
                  <a:lnTo>
                    <a:pt x="2469" y="3313"/>
                  </a:lnTo>
                  <a:lnTo>
                    <a:pt x="2469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281"/>
                  </a:lnTo>
                  <a:lnTo>
                    <a:pt x="2469" y="3281"/>
                  </a:lnTo>
                  <a:lnTo>
                    <a:pt x="2500" y="3219"/>
                  </a:lnTo>
                  <a:lnTo>
                    <a:pt x="2532" y="3219"/>
                  </a:lnTo>
                  <a:lnTo>
                    <a:pt x="2532" y="3187"/>
                  </a:lnTo>
                  <a:lnTo>
                    <a:pt x="2532" y="3187"/>
                  </a:lnTo>
                  <a:lnTo>
                    <a:pt x="2532" y="3156"/>
                  </a:lnTo>
                  <a:lnTo>
                    <a:pt x="2532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63" y="3094"/>
                  </a:lnTo>
                  <a:lnTo>
                    <a:pt x="2563" y="3094"/>
                  </a:lnTo>
                  <a:lnTo>
                    <a:pt x="2563" y="3094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00" y="3031"/>
                  </a:lnTo>
                  <a:lnTo>
                    <a:pt x="2500" y="3031"/>
                  </a:lnTo>
                  <a:lnTo>
                    <a:pt x="2469" y="3063"/>
                  </a:lnTo>
                  <a:lnTo>
                    <a:pt x="2469" y="3063"/>
                  </a:lnTo>
                  <a:lnTo>
                    <a:pt x="2469" y="3063"/>
                  </a:lnTo>
                  <a:lnTo>
                    <a:pt x="2438" y="3063"/>
                  </a:lnTo>
                  <a:lnTo>
                    <a:pt x="2407" y="3094"/>
                  </a:lnTo>
                  <a:lnTo>
                    <a:pt x="2375" y="3094"/>
                  </a:lnTo>
                  <a:lnTo>
                    <a:pt x="2375" y="3094"/>
                  </a:lnTo>
                  <a:lnTo>
                    <a:pt x="2313" y="3031"/>
                  </a:lnTo>
                  <a:lnTo>
                    <a:pt x="2282" y="3031"/>
                  </a:lnTo>
                  <a:lnTo>
                    <a:pt x="2282" y="3063"/>
                  </a:lnTo>
                  <a:lnTo>
                    <a:pt x="2282" y="3063"/>
                  </a:lnTo>
                  <a:lnTo>
                    <a:pt x="2282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282" y="3063"/>
                  </a:lnTo>
                  <a:lnTo>
                    <a:pt x="2250" y="3063"/>
                  </a:lnTo>
                  <a:lnTo>
                    <a:pt x="2219" y="3063"/>
                  </a:lnTo>
                  <a:lnTo>
                    <a:pt x="2219" y="3063"/>
                  </a:lnTo>
                  <a:lnTo>
                    <a:pt x="2219" y="3094"/>
                  </a:lnTo>
                  <a:lnTo>
                    <a:pt x="2219" y="3094"/>
                  </a:lnTo>
                  <a:lnTo>
                    <a:pt x="2219" y="3094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250" y="3125"/>
                  </a:lnTo>
                  <a:lnTo>
                    <a:pt x="2250" y="3125"/>
                  </a:lnTo>
                  <a:lnTo>
                    <a:pt x="2250" y="3156"/>
                  </a:lnTo>
                  <a:lnTo>
                    <a:pt x="2250" y="3156"/>
                  </a:lnTo>
                  <a:lnTo>
                    <a:pt x="2250" y="3187"/>
                  </a:lnTo>
                  <a:lnTo>
                    <a:pt x="2250" y="3156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188" y="3125"/>
                  </a:lnTo>
                  <a:lnTo>
                    <a:pt x="2188" y="3156"/>
                  </a:lnTo>
                  <a:lnTo>
                    <a:pt x="2156" y="3156"/>
                  </a:lnTo>
                  <a:lnTo>
                    <a:pt x="2156" y="3156"/>
                  </a:lnTo>
                  <a:lnTo>
                    <a:pt x="2188" y="3187"/>
                  </a:lnTo>
                  <a:lnTo>
                    <a:pt x="2188" y="3187"/>
                  </a:lnTo>
                  <a:lnTo>
                    <a:pt x="2219" y="3219"/>
                  </a:lnTo>
                  <a:lnTo>
                    <a:pt x="2250" y="3219"/>
                  </a:lnTo>
                  <a:lnTo>
                    <a:pt x="2250" y="3219"/>
                  </a:lnTo>
                  <a:lnTo>
                    <a:pt x="2250" y="3219"/>
                  </a:lnTo>
                  <a:lnTo>
                    <a:pt x="2282" y="3187"/>
                  </a:lnTo>
                  <a:lnTo>
                    <a:pt x="2282" y="3219"/>
                  </a:lnTo>
                  <a:lnTo>
                    <a:pt x="2313" y="3250"/>
                  </a:lnTo>
                  <a:lnTo>
                    <a:pt x="2313" y="3250"/>
                  </a:lnTo>
                  <a:lnTo>
                    <a:pt x="2313" y="3250"/>
                  </a:lnTo>
                  <a:lnTo>
                    <a:pt x="2282" y="3250"/>
                  </a:lnTo>
                  <a:lnTo>
                    <a:pt x="2282" y="3219"/>
                  </a:lnTo>
                  <a:lnTo>
                    <a:pt x="2282" y="3219"/>
                  </a:lnTo>
                  <a:lnTo>
                    <a:pt x="2250" y="3219"/>
                  </a:lnTo>
                  <a:lnTo>
                    <a:pt x="2250" y="3250"/>
                  </a:lnTo>
                  <a:lnTo>
                    <a:pt x="2250" y="3250"/>
                  </a:lnTo>
                  <a:lnTo>
                    <a:pt x="2250" y="3250"/>
                  </a:lnTo>
                  <a:lnTo>
                    <a:pt x="2250" y="3281"/>
                  </a:lnTo>
                  <a:lnTo>
                    <a:pt x="2250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313"/>
                  </a:lnTo>
                  <a:lnTo>
                    <a:pt x="2282" y="3313"/>
                  </a:lnTo>
                  <a:lnTo>
                    <a:pt x="2282" y="3344"/>
                  </a:lnTo>
                  <a:lnTo>
                    <a:pt x="2282" y="3344"/>
                  </a:lnTo>
                  <a:lnTo>
                    <a:pt x="2282" y="3344"/>
                  </a:lnTo>
                  <a:lnTo>
                    <a:pt x="2282" y="3313"/>
                  </a:lnTo>
                  <a:lnTo>
                    <a:pt x="2250" y="3313"/>
                  </a:lnTo>
                  <a:lnTo>
                    <a:pt x="2250" y="3375"/>
                  </a:lnTo>
                  <a:lnTo>
                    <a:pt x="2250" y="3375"/>
                  </a:lnTo>
                  <a:lnTo>
                    <a:pt x="2250" y="3375"/>
                  </a:lnTo>
                  <a:lnTo>
                    <a:pt x="2219" y="3375"/>
                  </a:lnTo>
                  <a:lnTo>
                    <a:pt x="2219" y="3406"/>
                  </a:lnTo>
                  <a:lnTo>
                    <a:pt x="2188" y="3375"/>
                  </a:lnTo>
                  <a:lnTo>
                    <a:pt x="2188" y="3375"/>
                  </a:lnTo>
                  <a:lnTo>
                    <a:pt x="2188" y="3344"/>
                  </a:lnTo>
                  <a:lnTo>
                    <a:pt x="2156" y="3344"/>
                  </a:lnTo>
                  <a:lnTo>
                    <a:pt x="2156" y="3344"/>
                  </a:lnTo>
                  <a:lnTo>
                    <a:pt x="2156" y="3313"/>
                  </a:lnTo>
                  <a:lnTo>
                    <a:pt x="2156" y="3313"/>
                  </a:lnTo>
                  <a:lnTo>
                    <a:pt x="2125" y="3313"/>
                  </a:lnTo>
                  <a:lnTo>
                    <a:pt x="2125" y="3281"/>
                  </a:lnTo>
                  <a:lnTo>
                    <a:pt x="2125" y="3281"/>
                  </a:lnTo>
                  <a:lnTo>
                    <a:pt x="2094" y="3281"/>
                  </a:lnTo>
                  <a:lnTo>
                    <a:pt x="2094" y="3281"/>
                  </a:lnTo>
                  <a:lnTo>
                    <a:pt x="2094" y="3313"/>
                  </a:lnTo>
                  <a:lnTo>
                    <a:pt x="2063" y="3313"/>
                  </a:lnTo>
                  <a:lnTo>
                    <a:pt x="2063" y="3344"/>
                  </a:lnTo>
                  <a:lnTo>
                    <a:pt x="2063" y="3344"/>
                  </a:lnTo>
                  <a:lnTo>
                    <a:pt x="2063" y="3375"/>
                  </a:lnTo>
                  <a:lnTo>
                    <a:pt x="2063" y="3375"/>
                  </a:lnTo>
                  <a:lnTo>
                    <a:pt x="2063" y="3375"/>
                  </a:lnTo>
                  <a:lnTo>
                    <a:pt x="2094" y="3438"/>
                  </a:lnTo>
                  <a:lnTo>
                    <a:pt x="2125" y="3469"/>
                  </a:lnTo>
                  <a:lnTo>
                    <a:pt x="2125" y="3469"/>
                  </a:lnTo>
                  <a:lnTo>
                    <a:pt x="2125" y="3469"/>
                  </a:lnTo>
                  <a:lnTo>
                    <a:pt x="2125" y="3500"/>
                  </a:lnTo>
                  <a:lnTo>
                    <a:pt x="2125" y="3500"/>
                  </a:lnTo>
                  <a:lnTo>
                    <a:pt x="2156" y="3500"/>
                  </a:lnTo>
                  <a:lnTo>
                    <a:pt x="2156" y="3531"/>
                  </a:lnTo>
                  <a:lnTo>
                    <a:pt x="2188" y="3500"/>
                  </a:lnTo>
                  <a:lnTo>
                    <a:pt x="2188" y="3500"/>
                  </a:lnTo>
                  <a:lnTo>
                    <a:pt x="2188" y="3500"/>
                  </a:lnTo>
                  <a:lnTo>
                    <a:pt x="2188" y="3531"/>
                  </a:lnTo>
                  <a:lnTo>
                    <a:pt x="2219" y="3531"/>
                  </a:lnTo>
                  <a:lnTo>
                    <a:pt x="2219" y="3531"/>
                  </a:lnTo>
                  <a:lnTo>
                    <a:pt x="2219" y="3531"/>
                  </a:lnTo>
                  <a:lnTo>
                    <a:pt x="2250" y="3531"/>
                  </a:lnTo>
                  <a:lnTo>
                    <a:pt x="2250" y="3563"/>
                  </a:lnTo>
                  <a:lnTo>
                    <a:pt x="2282" y="3594"/>
                  </a:lnTo>
                  <a:lnTo>
                    <a:pt x="2282" y="3625"/>
                  </a:lnTo>
                  <a:lnTo>
                    <a:pt x="2313" y="3656"/>
                  </a:lnTo>
                  <a:lnTo>
                    <a:pt x="2344" y="3688"/>
                  </a:lnTo>
                  <a:close/>
                  <a:moveTo>
                    <a:pt x="2313" y="4500"/>
                  </a:moveTo>
                  <a:lnTo>
                    <a:pt x="2313" y="4469"/>
                  </a:lnTo>
                  <a:lnTo>
                    <a:pt x="2313" y="4469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500"/>
                  </a:lnTo>
                  <a:lnTo>
                    <a:pt x="2313" y="4500"/>
                  </a:lnTo>
                  <a:close/>
                  <a:moveTo>
                    <a:pt x="2063" y="2500"/>
                  </a:moveTo>
                  <a:lnTo>
                    <a:pt x="2094" y="2500"/>
                  </a:lnTo>
                  <a:lnTo>
                    <a:pt x="2125" y="2500"/>
                  </a:lnTo>
                  <a:lnTo>
                    <a:pt x="2125" y="2469"/>
                  </a:lnTo>
                  <a:lnTo>
                    <a:pt x="2125" y="2469"/>
                  </a:lnTo>
                  <a:lnTo>
                    <a:pt x="2125" y="2469"/>
                  </a:lnTo>
                  <a:lnTo>
                    <a:pt x="2156" y="2438"/>
                  </a:lnTo>
                  <a:lnTo>
                    <a:pt x="2156" y="2438"/>
                  </a:lnTo>
                  <a:lnTo>
                    <a:pt x="2156" y="2438"/>
                  </a:lnTo>
                  <a:lnTo>
                    <a:pt x="2125" y="2406"/>
                  </a:lnTo>
                  <a:lnTo>
                    <a:pt x="2125" y="2406"/>
                  </a:lnTo>
                  <a:lnTo>
                    <a:pt x="2125" y="2406"/>
                  </a:lnTo>
                  <a:lnTo>
                    <a:pt x="2125" y="2375"/>
                  </a:lnTo>
                  <a:lnTo>
                    <a:pt x="2125" y="2344"/>
                  </a:lnTo>
                  <a:lnTo>
                    <a:pt x="2094" y="2344"/>
                  </a:lnTo>
                  <a:lnTo>
                    <a:pt x="2094" y="2344"/>
                  </a:lnTo>
                  <a:lnTo>
                    <a:pt x="2063" y="2344"/>
                  </a:lnTo>
                  <a:lnTo>
                    <a:pt x="2000" y="2344"/>
                  </a:lnTo>
                  <a:lnTo>
                    <a:pt x="2000" y="2375"/>
                  </a:lnTo>
                  <a:lnTo>
                    <a:pt x="2000" y="2375"/>
                  </a:lnTo>
                  <a:lnTo>
                    <a:pt x="2000" y="2406"/>
                  </a:lnTo>
                  <a:lnTo>
                    <a:pt x="2000" y="2406"/>
                  </a:lnTo>
                  <a:lnTo>
                    <a:pt x="2032" y="2406"/>
                  </a:lnTo>
                  <a:lnTo>
                    <a:pt x="2000" y="2438"/>
                  </a:lnTo>
                  <a:lnTo>
                    <a:pt x="2032" y="2438"/>
                  </a:lnTo>
                  <a:lnTo>
                    <a:pt x="2063" y="2438"/>
                  </a:lnTo>
                  <a:lnTo>
                    <a:pt x="2094" y="2438"/>
                  </a:lnTo>
                  <a:lnTo>
                    <a:pt x="2063" y="2469"/>
                  </a:lnTo>
                  <a:lnTo>
                    <a:pt x="2063" y="2500"/>
                  </a:lnTo>
                  <a:close/>
                  <a:moveTo>
                    <a:pt x="6374" y="3688"/>
                  </a:moveTo>
                  <a:lnTo>
                    <a:pt x="6406" y="3656"/>
                  </a:lnTo>
                  <a:lnTo>
                    <a:pt x="6406" y="3625"/>
                  </a:lnTo>
                  <a:lnTo>
                    <a:pt x="6406" y="3625"/>
                  </a:lnTo>
                  <a:lnTo>
                    <a:pt x="6406" y="3625"/>
                  </a:lnTo>
                  <a:lnTo>
                    <a:pt x="6374" y="3625"/>
                  </a:lnTo>
                  <a:lnTo>
                    <a:pt x="6374" y="3625"/>
                  </a:lnTo>
                  <a:lnTo>
                    <a:pt x="6374" y="3625"/>
                  </a:lnTo>
                  <a:lnTo>
                    <a:pt x="6374" y="3656"/>
                  </a:lnTo>
                  <a:lnTo>
                    <a:pt x="6374" y="3656"/>
                  </a:lnTo>
                  <a:lnTo>
                    <a:pt x="6374" y="3656"/>
                  </a:lnTo>
                  <a:lnTo>
                    <a:pt x="6374" y="3688"/>
                  </a:lnTo>
                  <a:close/>
                  <a:moveTo>
                    <a:pt x="2594" y="2531"/>
                  </a:move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32" y="2563"/>
                  </a:lnTo>
                  <a:lnTo>
                    <a:pt x="2532" y="2563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63" y="2594"/>
                  </a:lnTo>
                  <a:lnTo>
                    <a:pt x="2563" y="2594"/>
                  </a:lnTo>
                  <a:lnTo>
                    <a:pt x="2563" y="2594"/>
                  </a:lnTo>
                  <a:lnTo>
                    <a:pt x="2563" y="2563"/>
                  </a:lnTo>
                  <a:lnTo>
                    <a:pt x="2563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31"/>
                  </a:lnTo>
                  <a:close/>
                  <a:moveTo>
                    <a:pt x="3063" y="3156"/>
                  </a:moveTo>
                  <a:lnTo>
                    <a:pt x="3063" y="3125"/>
                  </a:lnTo>
                  <a:lnTo>
                    <a:pt x="3063" y="3125"/>
                  </a:lnTo>
                  <a:lnTo>
                    <a:pt x="3063" y="3094"/>
                  </a:lnTo>
                  <a:lnTo>
                    <a:pt x="3063" y="3094"/>
                  </a:lnTo>
                  <a:lnTo>
                    <a:pt x="3063" y="3063"/>
                  </a:lnTo>
                  <a:lnTo>
                    <a:pt x="3094" y="3031"/>
                  </a:lnTo>
                  <a:lnTo>
                    <a:pt x="3094" y="3031"/>
                  </a:lnTo>
                  <a:lnTo>
                    <a:pt x="3094" y="3000"/>
                  </a:lnTo>
                  <a:lnTo>
                    <a:pt x="3094" y="3000"/>
                  </a:lnTo>
                  <a:lnTo>
                    <a:pt x="3094" y="2969"/>
                  </a:lnTo>
                  <a:lnTo>
                    <a:pt x="3063" y="2969"/>
                  </a:lnTo>
                  <a:lnTo>
                    <a:pt x="3032" y="2969"/>
                  </a:lnTo>
                  <a:lnTo>
                    <a:pt x="3000" y="2969"/>
                  </a:lnTo>
                  <a:lnTo>
                    <a:pt x="2969" y="2969"/>
                  </a:lnTo>
                  <a:lnTo>
                    <a:pt x="2938" y="2969"/>
                  </a:lnTo>
                  <a:lnTo>
                    <a:pt x="2938" y="2969"/>
                  </a:lnTo>
                  <a:lnTo>
                    <a:pt x="2907" y="2969"/>
                  </a:lnTo>
                  <a:lnTo>
                    <a:pt x="2907" y="2938"/>
                  </a:lnTo>
                  <a:lnTo>
                    <a:pt x="2875" y="2938"/>
                  </a:lnTo>
                  <a:lnTo>
                    <a:pt x="2844" y="2938"/>
                  </a:lnTo>
                  <a:lnTo>
                    <a:pt x="2844" y="2938"/>
                  </a:lnTo>
                  <a:lnTo>
                    <a:pt x="2813" y="2938"/>
                  </a:lnTo>
                  <a:lnTo>
                    <a:pt x="2813" y="2969"/>
                  </a:lnTo>
                  <a:lnTo>
                    <a:pt x="2782" y="2938"/>
                  </a:lnTo>
                  <a:lnTo>
                    <a:pt x="2750" y="2969"/>
                  </a:lnTo>
                  <a:lnTo>
                    <a:pt x="2719" y="2969"/>
                  </a:lnTo>
                  <a:lnTo>
                    <a:pt x="2719" y="3000"/>
                  </a:lnTo>
                  <a:lnTo>
                    <a:pt x="2719" y="300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88" y="3031"/>
                  </a:lnTo>
                  <a:lnTo>
                    <a:pt x="2688" y="3031"/>
                  </a:lnTo>
                  <a:lnTo>
                    <a:pt x="2719" y="3031"/>
                  </a:lnTo>
                  <a:lnTo>
                    <a:pt x="2719" y="3063"/>
                  </a:lnTo>
                  <a:lnTo>
                    <a:pt x="2719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19" y="3094"/>
                  </a:lnTo>
                  <a:lnTo>
                    <a:pt x="2688" y="3063"/>
                  </a:lnTo>
                  <a:lnTo>
                    <a:pt x="2688" y="3063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125"/>
                  </a:lnTo>
                  <a:lnTo>
                    <a:pt x="2688" y="3187"/>
                  </a:lnTo>
                  <a:lnTo>
                    <a:pt x="2688" y="3250"/>
                  </a:lnTo>
                  <a:lnTo>
                    <a:pt x="2688" y="3250"/>
                  </a:lnTo>
                  <a:lnTo>
                    <a:pt x="2688" y="3281"/>
                  </a:lnTo>
                  <a:lnTo>
                    <a:pt x="2688" y="3313"/>
                  </a:lnTo>
                  <a:lnTo>
                    <a:pt x="2688" y="3313"/>
                  </a:lnTo>
                  <a:lnTo>
                    <a:pt x="2688" y="3344"/>
                  </a:lnTo>
                  <a:lnTo>
                    <a:pt x="2688" y="3344"/>
                  </a:lnTo>
                  <a:lnTo>
                    <a:pt x="2719" y="3438"/>
                  </a:lnTo>
                  <a:lnTo>
                    <a:pt x="2750" y="3469"/>
                  </a:lnTo>
                  <a:lnTo>
                    <a:pt x="2750" y="3531"/>
                  </a:lnTo>
                  <a:lnTo>
                    <a:pt x="2750" y="3563"/>
                  </a:lnTo>
                  <a:lnTo>
                    <a:pt x="2750" y="3563"/>
                  </a:lnTo>
                  <a:lnTo>
                    <a:pt x="2813" y="3563"/>
                  </a:lnTo>
                  <a:lnTo>
                    <a:pt x="2813" y="3563"/>
                  </a:lnTo>
                  <a:lnTo>
                    <a:pt x="2844" y="3563"/>
                  </a:lnTo>
                  <a:lnTo>
                    <a:pt x="2844" y="3563"/>
                  </a:lnTo>
                  <a:lnTo>
                    <a:pt x="2844" y="3531"/>
                  </a:lnTo>
                  <a:lnTo>
                    <a:pt x="2844" y="3500"/>
                  </a:lnTo>
                  <a:lnTo>
                    <a:pt x="2875" y="3438"/>
                  </a:lnTo>
                  <a:lnTo>
                    <a:pt x="2875" y="3438"/>
                  </a:lnTo>
                  <a:lnTo>
                    <a:pt x="2875" y="3438"/>
                  </a:lnTo>
                  <a:lnTo>
                    <a:pt x="2875" y="3406"/>
                  </a:lnTo>
                  <a:lnTo>
                    <a:pt x="2875" y="3406"/>
                  </a:lnTo>
                  <a:lnTo>
                    <a:pt x="2844" y="3375"/>
                  </a:lnTo>
                  <a:lnTo>
                    <a:pt x="2844" y="3375"/>
                  </a:lnTo>
                  <a:lnTo>
                    <a:pt x="2813" y="3344"/>
                  </a:lnTo>
                  <a:lnTo>
                    <a:pt x="2813" y="3344"/>
                  </a:lnTo>
                  <a:lnTo>
                    <a:pt x="2875" y="3344"/>
                  </a:lnTo>
                  <a:lnTo>
                    <a:pt x="2875" y="3344"/>
                  </a:lnTo>
                  <a:lnTo>
                    <a:pt x="2969" y="3344"/>
                  </a:lnTo>
                  <a:lnTo>
                    <a:pt x="3000" y="3344"/>
                  </a:lnTo>
                  <a:lnTo>
                    <a:pt x="3000" y="3344"/>
                  </a:lnTo>
                  <a:lnTo>
                    <a:pt x="3000" y="3313"/>
                  </a:lnTo>
                  <a:lnTo>
                    <a:pt x="3032" y="3281"/>
                  </a:lnTo>
                  <a:lnTo>
                    <a:pt x="3032" y="3250"/>
                  </a:lnTo>
                  <a:lnTo>
                    <a:pt x="3032" y="3219"/>
                  </a:lnTo>
                  <a:lnTo>
                    <a:pt x="3032" y="3187"/>
                  </a:lnTo>
                  <a:lnTo>
                    <a:pt x="3032" y="3187"/>
                  </a:lnTo>
                  <a:lnTo>
                    <a:pt x="3032" y="3187"/>
                  </a:lnTo>
                  <a:lnTo>
                    <a:pt x="3032" y="3156"/>
                  </a:lnTo>
                  <a:lnTo>
                    <a:pt x="3063" y="3156"/>
                  </a:lnTo>
                  <a:close/>
                  <a:moveTo>
                    <a:pt x="2750" y="4344"/>
                  </a:moveTo>
                  <a:lnTo>
                    <a:pt x="2750" y="4375"/>
                  </a:lnTo>
                  <a:lnTo>
                    <a:pt x="2782" y="4375"/>
                  </a:lnTo>
                  <a:lnTo>
                    <a:pt x="2782" y="4344"/>
                  </a:lnTo>
                  <a:lnTo>
                    <a:pt x="2782" y="4344"/>
                  </a:lnTo>
                  <a:lnTo>
                    <a:pt x="2782" y="4344"/>
                  </a:lnTo>
                  <a:lnTo>
                    <a:pt x="2782" y="4312"/>
                  </a:lnTo>
                  <a:lnTo>
                    <a:pt x="2782" y="4312"/>
                  </a:lnTo>
                  <a:lnTo>
                    <a:pt x="2782" y="4281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19" y="4281"/>
                  </a:lnTo>
                  <a:lnTo>
                    <a:pt x="2719" y="4281"/>
                  </a:lnTo>
                  <a:lnTo>
                    <a:pt x="2719" y="4312"/>
                  </a:lnTo>
                  <a:lnTo>
                    <a:pt x="2719" y="4312"/>
                  </a:lnTo>
                  <a:lnTo>
                    <a:pt x="2719" y="4344"/>
                  </a:lnTo>
                  <a:lnTo>
                    <a:pt x="2719" y="4344"/>
                  </a:lnTo>
                  <a:lnTo>
                    <a:pt x="2719" y="4344"/>
                  </a:lnTo>
                  <a:lnTo>
                    <a:pt x="2750" y="4344"/>
                  </a:lnTo>
                  <a:lnTo>
                    <a:pt x="2750" y="4344"/>
                  </a:lnTo>
                  <a:lnTo>
                    <a:pt x="2750" y="4344"/>
                  </a:lnTo>
                  <a:lnTo>
                    <a:pt x="2750" y="4312"/>
                  </a:lnTo>
                  <a:lnTo>
                    <a:pt x="2750" y="4312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50" y="4312"/>
                  </a:lnTo>
                  <a:lnTo>
                    <a:pt x="2750" y="4312"/>
                  </a:lnTo>
                  <a:lnTo>
                    <a:pt x="2750" y="4344"/>
                  </a:lnTo>
                  <a:close/>
                  <a:moveTo>
                    <a:pt x="3750" y="2344"/>
                  </a:moveTo>
                  <a:lnTo>
                    <a:pt x="3750" y="2344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19" y="2281"/>
                  </a:lnTo>
                  <a:lnTo>
                    <a:pt x="3719" y="2281"/>
                  </a:lnTo>
                  <a:lnTo>
                    <a:pt x="3688" y="2313"/>
                  </a:lnTo>
                  <a:lnTo>
                    <a:pt x="3657" y="2313"/>
                  </a:lnTo>
                  <a:lnTo>
                    <a:pt x="3657" y="2313"/>
                  </a:lnTo>
                  <a:lnTo>
                    <a:pt x="3657" y="2281"/>
                  </a:lnTo>
                  <a:lnTo>
                    <a:pt x="3657" y="2281"/>
                  </a:lnTo>
                  <a:lnTo>
                    <a:pt x="3657" y="2281"/>
                  </a:lnTo>
                  <a:lnTo>
                    <a:pt x="3625" y="2281"/>
                  </a:lnTo>
                  <a:lnTo>
                    <a:pt x="3594" y="2281"/>
                  </a:lnTo>
                  <a:lnTo>
                    <a:pt x="3563" y="2281"/>
                  </a:lnTo>
                  <a:lnTo>
                    <a:pt x="3563" y="2281"/>
                  </a:lnTo>
                  <a:lnTo>
                    <a:pt x="3532" y="2313"/>
                  </a:lnTo>
                  <a:lnTo>
                    <a:pt x="3500" y="2313"/>
                  </a:lnTo>
                  <a:lnTo>
                    <a:pt x="3469" y="2313"/>
                  </a:lnTo>
                  <a:lnTo>
                    <a:pt x="3469" y="2313"/>
                  </a:lnTo>
                  <a:lnTo>
                    <a:pt x="3469" y="2344"/>
                  </a:lnTo>
                  <a:lnTo>
                    <a:pt x="3438" y="2344"/>
                  </a:lnTo>
                  <a:lnTo>
                    <a:pt x="3438" y="2375"/>
                  </a:lnTo>
                  <a:lnTo>
                    <a:pt x="3407" y="2375"/>
                  </a:lnTo>
                  <a:lnTo>
                    <a:pt x="3407" y="2375"/>
                  </a:lnTo>
                  <a:lnTo>
                    <a:pt x="3375" y="2406"/>
                  </a:lnTo>
                  <a:lnTo>
                    <a:pt x="3375" y="2406"/>
                  </a:lnTo>
                  <a:lnTo>
                    <a:pt x="3344" y="2438"/>
                  </a:lnTo>
                  <a:lnTo>
                    <a:pt x="3344" y="2438"/>
                  </a:lnTo>
                  <a:lnTo>
                    <a:pt x="3344" y="2469"/>
                  </a:lnTo>
                  <a:lnTo>
                    <a:pt x="3344" y="2469"/>
                  </a:lnTo>
                  <a:lnTo>
                    <a:pt x="3313" y="2469"/>
                  </a:lnTo>
                  <a:lnTo>
                    <a:pt x="3313" y="2469"/>
                  </a:lnTo>
                  <a:lnTo>
                    <a:pt x="3313" y="2469"/>
                  </a:lnTo>
                  <a:lnTo>
                    <a:pt x="3282" y="2469"/>
                  </a:lnTo>
                  <a:lnTo>
                    <a:pt x="3250" y="2438"/>
                  </a:lnTo>
                  <a:lnTo>
                    <a:pt x="3219" y="2438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188" y="2469"/>
                  </a:lnTo>
                  <a:lnTo>
                    <a:pt x="3157" y="2438"/>
                  </a:lnTo>
                  <a:lnTo>
                    <a:pt x="3125" y="2438"/>
                  </a:lnTo>
                  <a:lnTo>
                    <a:pt x="3125" y="2438"/>
                  </a:lnTo>
                  <a:lnTo>
                    <a:pt x="3125" y="2438"/>
                  </a:lnTo>
                  <a:lnTo>
                    <a:pt x="3125" y="2469"/>
                  </a:lnTo>
                  <a:lnTo>
                    <a:pt x="3125" y="2469"/>
                  </a:lnTo>
                  <a:lnTo>
                    <a:pt x="3125" y="2469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094" y="2469"/>
                  </a:lnTo>
                  <a:lnTo>
                    <a:pt x="3094" y="2469"/>
                  </a:lnTo>
                  <a:lnTo>
                    <a:pt x="3063" y="2500"/>
                  </a:lnTo>
                  <a:lnTo>
                    <a:pt x="3063" y="2469"/>
                  </a:lnTo>
                  <a:lnTo>
                    <a:pt x="3094" y="2469"/>
                  </a:lnTo>
                  <a:lnTo>
                    <a:pt x="3094" y="2438"/>
                  </a:lnTo>
                  <a:lnTo>
                    <a:pt x="3094" y="2438"/>
                  </a:lnTo>
                  <a:lnTo>
                    <a:pt x="3094" y="2438"/>
                  </a:lnTo>
                  <a:lnTo>
                    <a:pt x="3094" y="2406"/>
                  </a:lnTo>
                  <a:lnTo>
                    <a:pt x="3063" y="2406"/>
                  </a:lnTo>
                  <a:lnTo>
                    <a:pt x="3063" y="2406"/>
                  </a:lnTo>
                  <a:lnTo>
                    <a:pt x="3063" y="2406"/>
                  </a:lnTo>
                  <a:lnTo>
                    <a:pt x="3032" y="2375"/>
                  </a:lnTo>
                  <a:lnTo>
                    <a:pt x="3032" y="2375"/>
                  </a:lnTo>
                  <a:lnTo>
                    <a:pt x="3032" y="2375"/>
                  </a:lnTo>
                  <a:lnTo>
                    <a:pt x="3000" y="2344"/>
                  </a:lnTo>
                  <a:lnTo>
                    <a:pt x="3000" y="2344"/>
                  </a:lnTo>
                  <a:lnTo>
                    <a:pt x="2969" y="2344"/>
                  </a:lnTo>
                  <a:lnTo>
                    <a:pt x="2969" y="2344"/>
                  </a:lnTo>
                  <a:lnTo>
                    <a:pt x="2938" y="2344"/>
                  </a:lnTo>
                  <a:lnTo>
                    <a:pt x="2907" y="2344"/>
                  </a:lnTo>
                  <a:lnTo>
                    <a:pt x="2907" y="2313"/>
                  </a:lnTo>
                  <a:lnTo>
                    <a:pt x="2907" y="2313"/>
                  </a:lnTo>
                  <a:lnTo>
                    <a:pt x="2938" y="2313"/>
                  </a:lnTo>
                  <a:lnTo>
                    <a:pt x="3000" y="2313"/>
                  </a:lnTo>
                  <a:lnTo>
                    <a:pt x="3063" y="2313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2938" y="2250"/>
                  </a:lnTo>
                  <a:lnTo>
                    <a:pt x="2907" y="2250"/>
                  </a:lnTo>
                  <a:lnTo>
                    <a:pt x="2907" y="2250"/>
                  </a:lnTo>
                  <a:lnTo>
                    <a:pt x="2907" y="2250"/>
                  </a:lnTo>
                  <a:lnTo>
                    <a:pt x="2907" y="2219"/>
                  </a:lnTo>
                  <a:lnTo>
                    <a:pt x="2907" y="2219"/>
                  </a:lnTo>
                  <a:lnTo>
                    <a:pt x="2907" y="2250"/>
                  </a:lnTo>
                  <a:lnTo>
                    <a:pt x="2938" y="2250"/>
                  </a:lnTo>
                  <a:lnTo>
                    <a:pt x="2938" y="2250"/>
                  </a:lnTo>
                  <a:lnTo>
                    <a:pt x="2969" y="2219"/>
                  </a:lnTo>
                  <a:lnTo>
                    <a:pt x="2969" y="2219"/>
                  </a:lnTo>
                  <a:lnTo>
                    <a:pt x="2938" y="2219"/>
                  </a:lnTo>
                  <a:lnTo>
                    <a:pt x="2938" y="2219"/>
                  </a:lnTo>
                  <a:lnTo>
                    <a:pt x="2907" y="2188"/>
                  </a:lnTo>
                  <a:lnTo>
                    <a:pt x="2907" y="2188"/>
                  </a:lnTo>
                  <a:lnTo>
                    <a:pt x="2875" y="2188"/>
                  </a:lnTo>
                  <a:lnTo>
                    <a:pt x="2875" y="2188"/>
                  </a:lnTo>
                  <a:lnTo>
                    <a:pt x="2844" y="2219"/>
                  </a:lnTo>
                  <a:lnTo>
                    <a:pt x="2813" y="2219"/>
                  </a:lnTo>
                  <a:lnTo>
                    <a:pt x="2782" y="2219"/>
                  </a:lnTo>
                  <a:lnTo>
                    <a:pt x="2750" y="2250"/>
                  </a:lnTo>
                  <a:lnTo>
                    <a:pt x="2750" y="2281"/>
                  </a:lnTo>
                  <a:lnTo>
                    <a:pt x="2750" y="2250"/>
                  </a:lnTo>
                  <a:lnTo>
                    <a:pt x="2750" y="2250"/>
                  </a:lnTo>
                  <a:lnTo>
                    <a:pt x="2750" y="2219"/>
                  </a:lnTo>
                  <a:lnTo>
                    <a:pt x="2750" y="2219"/>
                  </a:lnTo>
                  <a:lnTo>
                    <a:pt x="2782" y="2219"/>
                  </a:lnTo>
                  <a:lnTo>
                    <a:pt x="2782" y="2188"/>
                  </a:lnTo>
                  <a:lnTo>
                    <a:pt x="2782" y="2188"/>
                  </a:lnTo>
                  <a:lnTo>
                    <a:pt x="2750" y="2188"/>
                  </a:lnTo>
                  <a:lnTo>
                    <a:pt x="2750" y="2188"/>
                  </a:lnTo>
                  <a:lnTo>
                    <a:pt x="2750" y="2156"/>
                  </a:lnTo>
                  <a:lnTo>
                    <a:pt x="2750" y="2156"/>
                  </a:lnTo>
                  <a:lnTo>
                    <a:pt x="2719" y="2156"/>
                  </a:lnTo>
                  <a:lnTo>
                    <a:pt x="2719" y="2125"/>
                  </a:lnTo>
                  <a:lnTo>
                    <a:pt x="2719" y="2125"/>
                  </a:lnTo>
                  <a:lnTo>
                    <a:pt x="2688" y="2156"/>
                  </a:lnTo>
                  <a:lnTo>
                    <a:pt x="2688" y="2156"/>
                  </a:lnTo>
                  <a:lnTo>
                    <a:pt x="2657" y="2125"/>
                  </a:lnTo>
                  <a:lnTo>
                    <a:pt x="2625" y="2125"/>
                  </a:lnTo>
                  <a:lnTo>
                    <a:pt x="2594" y="2094"/>
                  </a:lnTo>
                  <a:lnTo>
                    <a:pt x="2563" y="2094"/>
                  </a:lnTo>
                  <a:lnTo>
                    <a:pt x="2563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56"/>
                  </a:lnTo>
                  <a:lnTo>
                    <a:pt x="2500" y="2156"/>
                  </a:lnTo>
                  <a:lnTo>
                    <a:pt x="2532" y="2156"/>
                  </a:lnTo>
                  <a:lnTo>
                    <a:pt x="2532" y="2156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00" y="2188"/>
                  </a:lnTo>
                  <a:lnTo>
                    <a:pt x="2500" y="2188"/>
                  </a:lnTo>
                  <a:lnTo>
                    <a:pt x="2500" y="2188"/>
                  </a:lnTo>
                  <a:lnTo>
                    <a:pt x="2500" y="2219"/>
                  </a:lnTo>
                  <a:lnTo>
                    <a:pt x="2532" y="2219"/>
                  </a:lnTo>
                  <a:lnTo>
                    <a:pt x="2532" y="2219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63" y="2281"/>
                  </a:lnTo>
                  <a:lnTo>
                    <a:pt x="2563" y="2281"/>
                  </a:lnTo>
                  <a:lnTo>
                    <a:pt x="2594" y="2281"/>
                  </a:lnTo>
                  <a:lnTo>
                    <a:pt x="2594" y="2281"/>
                  </a:lnTo>
                  <a:lnTo>
                    <a:pt x="2625" y="2313"/>
                  </a:lnTo>
                  <a:lnTo>
                    <a:pt x="2625" y="2344"/>
                  </a:lnTo>
                  <a:lnTo>
                    <a:pt x="2657" y="2344"/>
                  </a:lnTo>
                  <a:lnTo>
                    <a:pt x="2657" y="2313"/>
                  </a:lnTo>
                  <a:lnTo>
                    <a:pt x="2688" y="2313"/>
                  </a:lnTo>
                  <a:lnTo>
                    <a:pt x="2688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82" y="2281"/>
                  </a:lnTo>
                  <a:lnTo>
                    <a:pt x="2782" y="2281"/>
                  </a:lnTo>
                  <a:lnTo>
                    <a:pt x="2782" y="2281"/>
                  </a:lnTo>
                  <a:lnTo>
                    <a:pt x="2813" y="2344"/>
                  </a:lnTo>
                  <a:lnTo>
                    <a:pt x="2813" y="2375"/>
                  </a:lnTo>
                  <a:lnTo>
                    <a:pt x="2844" y="2406"/>
                  </a:lnTo>
                  <a:lnTo>
                    <a:pt x="2844" y="2406"/>
                  </a:lnTo>
                  <a:lnTo>
                    <a:pt x="2875" y="2438"/>
                  </a:lnTo>
                  <a:lnTo>
                    <a:pt x="2875" y="2438"/>
                  </a:lnTo>
                  <a:lnTo>
                    <a:pt x="2875" y="2469"/>
                  </a:lnTo>
                  <a:lnTo>
                    <a:pt x="2875" y="2500"/>
                  </a:lnTo>
                  <a:lnTo>
                    <a:pt x="2875" y="2500"/>
                  </a:lnTo>
                  <a:lnTo>
                    <a:pt x="2875" y="2500"/>
                  </a:lnTo>
                  <a:lnTo>
                    <a:pt x="2875" y="2531"/>
                  </a:lnTo>
                  <a:lnTo>
                    <a:pt x="2875" y="2563"/>
                  </a:lnTo>
                  <a:lnTo>
                    <a:pt x="2875" y="2563"/>
                  </a:lnTo>
                  <a:lnTo>
                    <a:pt x="2875" y="2594"/>
                  </a:lnTo>
                  <a:lnTo>
                    <a:pt x="2875" y="2594"/>
                  </a:lnTo>
                  <a:lnTo>
                    <a:pt x="2875" y="2594"/>
                  </a:lnTo>
                  <a:lnTo>
                    <a:pt x="2875" y="2625"/>
                  </a:lnTo>
                  <a:lnTo>
                    <a:pt x="2907" y="2625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88"/>
                  </a:lnTo>
                  <a:lnTo>
                    <a:pt x="2938" y="2750"/>
                  </a:lnTo>
                  <a:lnTo>
                    <a:pt x="2938" y="2750"/>
                  </a:lnTo>
                  <a:lnTo>
                    <a:pt x="2969" y="2750"/>
                  </a:lnTo>
                  <a:lnTo>
                    <a:pt x="2969" y="2781"/>
                  </a:lnTo>
                  <a:lnTo>
                    <a:pt x="2969" y="2781"/>
                  </a:lnTo>
                  <a:lnTo>
                    <a:pt x="2969" y="2781"/>
                  </a:lnTo>
                  <a:lnTo>
                    <a:pt x="3000" y="2781"/>
                  </a:lnTo>
                  <a:lnTo>
                    <a:pt x="3000" y="2781"/>
                  </a:lnTo>
                  <a:lnTo>
                    <a:pt x="3000" y="2750"/>
                  </a:lnTo>
                  <a:lnTo>
                    <a:pt x="3000" y="2750"/>
                  </a:lnTo>
                  <a:lnTo>
                    <a:pt x="3000" y="2719"/>
                  </a:lnTo>
                  <a:lnTo>
                    <a:pt x="3000" y="2719"/>
                  </a:lnTo>
                  <a:lnTo>
                    <a:pt x="3000" y="2750"/>
                  </a:lnTo>
                  <a:lnTo>
                    <a:pt x="3000" y="2750"/>
                  </a:lnTo>
                  <a:lnTo>
                    <a:pt x="3032" y="2750"/>
                  </a:lnTo>
                  <a:lnTo>
                    <a:pt x="3032" y="2781"/>
                  </a:lnTo>
                  <a:lnTo>
                    <a:pt x="3063" y="2781"/>
                  </a:lnTo>
                  <a:lnTo>
                    <a:pt x="3094" y="2781"/>
                  </a:lnTo>
                  <a:lnTo>
                    <a:pt x="3094" y="2781"/>
                  </a:lnTo>
                  <a:lnTo>
                    <a:pt x="3125" y="2781"/>
                  </a:lnTo>
                  <a:lnTo>
                    <a:pt x="3125" y="2781"/>
                  </a:lnTo>
                  <a:lnTo>
                    <a:pt x="3157" y="2750"/>
                  </a:lnTo>
                  <a:lnTo>
                    <a:pt x="3157" y="2750"/>
                  </a:lnTo>
                  <a:lnTo>
                    <a:pt x="3157" y="2750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688"/>
                  </a:lnTo>
                  <a:lnTo>
                    <a:pt x="3157" y="2688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88" y="2719"/>
                  </a:lnTo>
                  <a:lnTo>
                    <a:pt x="3188" y="2719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219" y="2688"/>
                  </a:lnTo>
                  <a:lnTo>
                    <a:pt x="3219" y="2719"/>
                  </a:lnTo>
                  <a:lnTo>
                    <a:pt x="3219" y="2719"/>
                  </a:lnTo>
                  <a:lnTo>
                    <a:pt x="3219" y="2750"/>
                  </a:lnTo>
                  <a:lnTo>
                    <a:pt x="3219" y="2750"/>
                  </a:lnTo>
                  <a:lnTo>
                    <a:pt x="3219" y="2781"/>
                  </a:lnTo>
                  <a:lnTo>
                    <a:pt x="3219" y="2781"/>
                  </a:lnTo>
                  <a:lnTo>
                    <a:pt x="3219" y="2781"/>
                  </a:lnTo>
                  <a:lnTo>
                    <a:pt x="3250" y="2781"/>
                  </a:lnTo>
                  <a:lnTo>
                    <a:pt x="3282" y="2781"/>
                  </a:lnTo>
                  <a:lnTo>
                    <a:pt x="3313" y="2750"/>
                  </a:lnTo>
                  <a:lnTo>
                    <a:pt x="3344" y="2750"/>
                  </a:lnTo>
                  <a:lnTo>
                    <a:pt x="3344" y="2750"/>
                  </a:lnTo>
                  <a:lnTo>
                    <a:pt x="3344" y="2750"/>
                  </a:lnTo>
                  <a:lnTo>
                    <a:pt x="3344" y="2719"/>
                  </a:lnTo>
                  <a:lnTo>
                    <a:pt x="3344" y="2719"/>
                  </a:lnTo>
                  <a:lnTo>
                    <a:pt x="3375" y="2750"/>
                  </a:lnTo>
                  <a:lnTo>
                    <a:pt x="3375" y="2719"/>
                  </a:lnTo>
                  <a:lnTo>
                    <a:pt x="3407" y="2719"/>
                  </a:lnTo>
                  <a:lnTo>
                    <a:pt x="3407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688"/>
                  </a:lnTo>
                  <a:lnTo>
                    <a:pt x="3438" y="2688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688"/>
                  </a:lnTo>
                  <a:lnTo>
                    <a:pt x="3469" y="2688"/>
                  </a:lnTo>
                  <a:lnTo>
                    <a:pt x="3500" y="2688"/>
                  </a:lnTo>
                  <a:lnTo>
                    <a:pt x="3500" y="2688"/>
                  </a:lnTo>
                  <a:lnTo>
                    <a:pt x="3500" y="2688"/>
                  </a:lnTo>
                  <a:lnTo>
                    <a:pt x="3532" y="2688"/>
                  </a:lnTo>
                  <a:lnTo>
                    <a:pt x="3532" y="2688"/>
                  </a:lnTo>
                  <a:lnTo>
                    <a:pt x="3563" y="2656"/>
                  </a:lnTo>
                  <a:lnTo>
                    <a:pt x="3594" y="2656"/>
                  </a:lnTo>
                  <a:lnTo>
                    <a:pt x="3594" y="2656"/>
                  </a:lnTo>
                  <a:lnTo>
                    <a:pt x="3594" y="2625"/>
                  </a:lnTo>
                  <a:lnTo>
                    <a:pt x="3594" y="2625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63" y="2594"/>
                  </a:lnTo>
                  <a:lnTo>
                    <a:pt x="3563" y="2594"/>
                  </a:lnTo>
                  <a:lnTo>
                    <a:pt x="3563" y="2563"/>
                  </a:lnTo>
                  <a:lnTo>
                    <a:pt x="3563" y="2563"/>
                  </a:lnTo>
                  <a:lnTo>
                    <a:pt x="3563" y="2563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625" y="2594"/>
                  </a:lnTo>
                  <a:lnTo>
                    <a:pt x="3625" y="2625"/>
                  </a:lnTo>
                  <a:lnTo>
                    <a:pt x="3625" y="2625"/>
                  </a:lnTo>
                  <a:lnTo>
                    <a:pt x="3625" y="2656"/>
                  </a:lnTo>
                  <a:lnTo>
                    <a:pt x="3625" y="2656"/>
                  </a:lnTo>
                  <a:lnTo>
                    <a:pt x="3657" y="2656"/>
                  </a:lnTo>
                  <a:lnTo>
                    <a:pt x="3657" y="2656"/>
                  </a:lnTo>
                  <a:lnTo>
                    <a:pt x="3688" y="2656"/>
                  </a:lnTo>
                  <a:lnTo>
                    <a:pt x="3719" y="2656"/>
                  </a:lnTo>
                  <a:lnTo>
                    <a:pt x="3719" y="2656"/>
                  </a:lnTo>
                  <a:lnTo>
                    <a:pt x="3719" y="2656"/>
                  </a:lnTo>
                  <a:lnTo>
                    <a:pt x="3750" y="2625"/>
                  </a:lnTo>
                  <a:lnTo>
                    <a:pt x="3750" y="2625"/>
                  </a:lnTo>
                  <a:lnTo>
                    <a:pt x="3782" y="2594"/>
                  </a:lnTo>
                  <a:lnTo>
                    <a:pt x="3844" y="2563"/>
                  </a:lnTo>
                  <a:lnTo>
                    <a:pt x="3844" y="2563"/>
                  </a:lnTo>
                  <a:lnTo>
                    <a:pt x="3844" y="2563"/>
                  </a:lnTo>
                  <a:lnTo>
                    <a:pt x="3844" y="2531"/>
                  </a:lnTo>
                  <a:lnTo>
                    <a:pt x="3813" y="2531"/>
                  </a:lnTo>
                  <a:lnTo>
                    <a:pt x="3813" y="2531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44" y="2500"/>
                  </a:lnTo>
                  <a:lnTo>
                    <a:pt x="3875" y="2469"/>
                  </a:lnTo>
                  <a:lnTo>
                    <a:pt x="3875" y="2469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13" y="2469"/>
                  </a:lnTo>
                  <a:lnTo>
                    <a:pt x="3813" y="2469"/>
                  </a:lnTo>
                  <a:lnTo>
                    <a:pt x="3782" y="2469"/>
                  </a:lnTo>
                  <a:lnTo>
                    <a:pt x="3782" y="2469"/>
                  </a:lnTo>
                  <a:lnTo>
                    <a:pt x="3782" y="2438"/>
                  </a:lnTo>
                  <a:lnTo>
                    <a:pt x="3813" y="2406"/>
                  </a:lnTo>
                  <a:lnTo>
                    <a:pt x="3813" y="2375"/>
                  </a:lnTo>
                  <a:lnTo>
                    <a:pt x="3813" y="2375"/>
                  </a:lnTo>
                  <a:lnTo>
                    <a:pt x="3813" y="2375"/>
                  </a:lnTo>
                  <a:lnTo>
                    <a:pt x="3813" y="2344"/>
                  </a:lnTo>
                  <a:lnTo>
                    <a:pt x="3782" y="2313"/>
                  </a:lnTo>
                  <a:lnTo>
                    <a:pt x="3782" y="2313"/>
                  </a:lnTo>
                  <a:lnTo>
                    <a:pt x="3750" y="2344"/>
                  </a:lnTo>
                  <a:close/>
                  <a:moveTo>
                    <a:pt x="3875" y="2844"/>
                  </a:moveTo>
                  <a:lnTo>
                    <a:pt x="3875" y="2875"/>
                  </a:lnTo>
                  <a:lnTo>
                    <a:pt x="3907" y="2875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38"/>
                  </a:lnTo>
                  <a:lnTo>
                    <a:pt x="3907" y="2938"/>
                  </a:lnTo>
                  <a:lnTo>
                    <a:pt x="3938" y="2938"/>
                  </a:lnTo>
                  <a:lnTo>
                    <a:pt x="3938" y="2938"/>
                  </a:lnTo>
                  <a:lnTo>
                    <a:pt x="3969" y="2938"/>
                  </a:lnTo>
                  <a:lnTo>
                    <a:pt x="3969" y="2938"/>
                  </a:lnTo>
                  <a:lnTo>
                    <a:pt x="3999" y="2969"/>
                  </a:lnTo>
                  <a:lnTo>
                    <a:pt x="3999" y="3000"/>
                  </a:lnTo>
                  <a:lnTo>
                    <a:pt x="3999" y="3000"/>
                  </a:lnTo>
                  <a:lnTo>
                    <a:pt x="4031" y="3031"/>
                  </a:lnTo>
                  <a:lnTo>
                    <a:pt x="4031" y="3031"/>
                  </a:lnTo>
                  <a:lnTo>
                    <a:pt x="4062" y="3063"/>
                  </a:lnTo>
                  <a:lnTo>
                    <a:pt x="4093" y="3063"/>
                  </a:lnTo>
                  <a:lnTo>
                    <a:pt x="4093" y="3063"/>
                  </a:lnTo>
                  <a:lnTo>
                    <a:pt x="4124" y="3031"/>
                  </a:lnTo>
                  <a:lnTo>
                    <a:pt x="4156" y="3000"/>
                  </a:lnTo>
                  <a:lnTo>
                    <a:pt x="4156" y="3000"/>
                  </a:lnTo>
                  <a:lnTo>
                    <a:pt x="4218" y="2969"/>
                  </a:lnTo>
                  <a:lnTo>
                    <a:pt x="4281" y="2938"/>
                  </a:lnTo>
                  <a:lnTo>
                    <a:pt x="4343" y="2938"/>
                  </a:lnTo>
                  <a:lnTo>
                    <a:pt x="4343" y="2938"/>
                  </a:lnTo>
                  <a:lnTo>
                    <a:pt x="4343" y="2906"/>
                  </a:lnTo>
                  <a:lnTo>
                    <a:pt x="4343" y="2906"/>
                  </a:lnTo>
                  <a:lnTo>
                    <a:pt x="4312" y="2906"/>
                  </a:lnTo>
                  <a:lnTo>
                    <a:pt x="4312" y="2875"/>
                  </a:lnTo>
                  <a:lnTo>
                    <a:pt x="4312" y="2875"/>
                  </a:lnTo>
                  <a:lnTo>
                    <a:pt x="4312" y="2875"/>
                  </a:lnTo>
                  <a:lnTo>
                    <a:pt x="4281" y="2844"/>
                  </a:lnTo>
                  <a:lnTo>
                    <a:pt x="4281" y="2844"/>
                  </a:lnTo>
                  <a:lnTo>
                    <a:pt x="4249" y="2844"/>
                  </a:lnTo>
                  <a:lnTo>
                    <a:pt x="4249" y="2844"/>
                  </a:lnTo>
                  <a:lnTo>
                    <a:pt x="4249" y="2813"/>
                  </a:lnTo>
                  <a:lnTo>
                    <a:pt x="4218" y="2813"/>
                  </a:lnTo>
                  <a:lnTo>
                    <a:pt x="4218" y="2813"/>
                  </a:lnTo>
                  <a:lnTo>
                    <a:pt x="4187" y="2781"/>
                  </a:lnTo>
                  <a:lnTo>
                    <a:pt x="4187" y="2781"/>
                  </a:lnTo>
                  <a:lnTo>
                    <a:pt x="4156" y="2781"/>
                  </a:lnTo>
                  <a:lnTo>
                    <a:pt x="4093" y="2781"/>
                  </a:lnTo>
                  <a:lnTo>
                    <a:pt x="4093" y="2781"/>
                  </a:lnTo>
                  <a:lnTo>
                    <a:pt x="3999" y="2813"/>
                  </a:lnTo>
                  <a:lnTo>
                    <a:pt x="3999" y="2813"/>
                  </a:lnTo>
                  <a:lnTo>
                    <a:pt x="3969" y="2813"/>
                  </a:lnTo>
                  <a:lnTo>
                    <a:pt x="3938" y="2813"/>
                  </a:lnTo>
                  <a:lnTo>
                    <a:pt x="3907" y="2813"/>
                  </a:lnTo>
                  <a:lnTo>
                    <a:pt x="3875" y="2813"/>
                  </a:lnTo>
                  <a:lnTo>
                    <a:pt x="3875" y="2813"/>
                  </a:lnTo>
                  <a:lnTo>
                    <a:pt x="3875" y="2813"/>
                  </a:lnTo>
                  <a:lnTo>
                    <a:pt x="3875" y="2844"/>
                  </a:lnTo>
                  <a:close/>
                  <a:moveTo>
                    <a:pt x="2500" y="2875"/>
                  </a:moveTo>
                  <a:lnTo>
                    <a:pt x="2500" y="2844"/>
                  </a:lnTo>
                  <a:lnTo>
                    <a:pt x="2500" y="2844"/>
                  </a:lnTo>
                  <a:lnTo>
                    <a:pt x="2500" y="2844"/>
                  </a:lnTo>
                  <a:lnTo>
                    <a:pt x="2500" y="2844"/>
                  </a:lnTo>
                  <a:lnTo>
                    <a:pt x="2500" y="2813"/>
                  </a:lnTo>
                  <a:lnTo>
                    <a:pt x="2500" y="2844"/>
                  </a:lnTo>
                  <a:lnTo>
                    <a:pt x="2469" y="2875"/>
                  </a:lnTo>
                  <a:lnTo>
                    <a:pt x="2469" y="2875"/>
                  </a:lnTo>
                  <a:lnTo>
                    <a:pt x="2500" y="2875"/>
                  </a:lnTo>
                  <a:close/>
                  <a:moveTo>
                    <a:pt x="2407" y="3000"/>
                  </a:moveTo>
                  <a:lnTo>
                    <a:pt x="2407" y="3000"/>
                  </a:lnTo>
                  <a:lnTo>
                    <a:pt x="2375" y="3000"/>
                  </a:lnTo>
                  <a:lnTo>
                    <a:pt x="2375" y="3031"/>
                  </a:lnTo>
                  <a:lnTo>
                    <a:pt x="2375" y="3031"/>
                  </a:lnTo>
                  <a:lnTo>
                    <a:pt x="2375" y="3031"/>
                  </a:lnTo>
                  <a:lnTo>
                    <a:pt x="2344" y="3031"/>
                  </a:lnTo>
                  <a:lnTo>
                    <a:pt x="2344" y="3031"/>
                  </a:lnTo>
                  <a:lnTo>
                    <a:pt x="2344" y="3031"/>
                  </a:lnTo>
                  <a:lnTo>
                    <a:pt x="2344" y="3063"/>
                  </a:lnTo>
                  <a:lnTo>
                    <a:pt x="2344" y="3063"/>
                  </a:lnTo>
                  <a:lnTo>
                    <a:pt x="2375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38" y="3063"/>
                  </a:lnTo>
                  <a:lnTo>
                    <a:pt x="2469" y="3031"/>
                  </a:lnTo>
                  <a:lnTo>
                    <a:pt x="2469" y="3031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2969"/>
                  </a:lnTo>
                  <a:lnTo>
                    <a:pt x="2469" y="2969"/>
                  </a:lnTo>
                  <a:lnTo>
                    <a:pt x="2469" y="2969"/>
                  </a:lnTo>
                  <a:lnTo>
                    <a:pt x="2407" y="3000"/>
                  </a:lnTo>
                  <a:close/>
                  <a:moveTo>
                    <a:pt x="2625" y="2563"/>
                  </a:moveTo>
                  <a:lnTo>
                    <a:pt x="2625" y="2563"/>
                  </a:lnTo>
                  <a:lnTo>
                    <a:pt x="2594" y="2594"/>
                  </a:lnTo>
                  <a:lnTo>
                    <a:pt x="2594" y="2594"/>
                  </a:lnTo>
                  <a:lnTo>
                    <a:pt x="2594" y="2625"/>
                  </a:lnTo>
                  <a:lnTo>
                    <a:pt x="2594" y="2656"/>
                  </a:lnTo>
                  <a:lnTo>
                    <a:pt x="2594" y="2656"/>
                  </a:lnTo>
                  <a:lnTo>
                    <a:pt x="2563" y="2656"/>
                  </a:lnTo>
                  <a:lnTo>
                    <a:pt x="2563" y="2688"/>
                  </a:lnTo>
                  <a:lnTo>
                    <a:pt x="2563" y="2688"/>
                  </a:lnTo>
                  <a:lnTo>
                    <a:pt x="2563" y="2719"/>
                  </a:lnTo>
                  <a:lnTo>
                    <a:pt x="2563" y="2719"/>
                  </a:lnTo>
                  <a:lnTo>
                    <a:pt x="2563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50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625" y="2750"/>
                  </a:lnTo>
                  <a:lnTo>
                    <a:pt x="2657" y="2781"/>
                  </a:lnTo>
                  <a:lnTo>
                    <a:pt x="2657" y="2781"/>
                  </a:lnTo>
                  <a:lnTo>
                    <a:pt x="2688" y="2781"/>
                  </a:lnTo>
                  <a:lnTo>
                    <a:pt x="2719" y="2813"/>
                  </a:lnTo>
                  <a:lnTo>
                    <a:pt x="2719" y="2813"/>
                  </a:lnTo>
                  <a:lnTo>
                    <a:pt x="2719" y="2813"/>
                  </a:lnTo>
                  <a:lnTo>
                    <a:pt x="2750" y="2813"/>
                  </a:lnTo>
                  <a:lnTo>
                    <a:pt x="2782" y="2813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50"/>
                  </a:lnTo>
                  <a:lnTo>
                    <a:pt x="2813" y="2750"/>
                  </a:lnTo>
                  <a:lnTo>
                    <a:pt x="2813" y="2750"/>
                  </a:lnTo>
                  <a:lnTo>
                    <a:pt x="2813" y="2719"/>
                  </a:lnTo>
                  <a:lnTo>
                    <a:pt x="2813" y="2719"/>
                  </a:lnTo>
                  <a:lnTo>
                    <a:pt x="2813" y="2688"/>
                  </a:lnTo>
                  <a:lnTo>
                    <a:pt x="2782" y="2688"/>
                  </a:lnTo>
                  <a:lnTo>
                    <a:pt x="2782" y="2656"/>
                  </a:lnTo>
                  <a:lnTo>
                    <a:pt x="2813" y="2656"/>
                  </a:lnTo>
                  <a:lnTo>
                    <a:pt x="2782" y="2625"/>
                  </a:lnTo>
                  <a:lnTo>
                    <a:pt x="2782" y="2625"/>
                  </a:lnTo>
                  <a:lnTo>
                    <a:pt x="2782" y="2594"/>
                  </a:lnTo>
                  <a:lnTo>
                    <a:pt x="2750" y="2563"/>
                  </a:lnTo>
                  <a:lnTo>
                    <a:pt x="2719" y="2531"/>
                  </a:lnTo>
                  <a:lnTo>
                    <a:pt x="2719" y="2531"/>
                  </a:lnTo>
                  <a:lnTo>
                    <a:pt x="2688" y="2531"/>
                  </a:lnTo>
                  <a:lnTo>
                    <a:pt x="2688" y="2531"/>
                  </a:lnTo>
                  <a:lnTo>
                    <a:pt x="2657" y="2531"/>
                  </a:lnTo>
                  <a:lnTo>
                    <a:pt x="2625" y="2563"/>
                  </a:lnTo>
                  <a:close/>
                  <a:moveTo>
                    <a:pt x="2594" y="3250"/>
                  </a:moveTo>
                  <a:lnTo>
                    <a:pt x="2594" y="3250"/>
                  </a:lnTo>
                  <a:lnTo>
                    <a:pt x="2594" y="3250"/>
                  </a:lnTo>
                  <a:lnTo>
                    <a:pt x="2563" y="3250"/>
                  </a:lnTo>
                  <a:lnTo>
                    <a:pt x="2563" y="3250"/>
                  </a:lnTo>
                  <a:lnTo>
                    <a:pt x="2563" y="3250"/>
                  </a:lnTo>
                  <a:lnTo>
                    <a:pt x="2563" y="3281"/>
                  </a:lnTo>
                  <a:lnTo>
                    <a:pt x="2563" y="3281"/>
                  </a:lnTo>
                  <a:lnTo>
                    <a:pt x="2563" y="3313"/>
                  </a:lnTo>
                  <a:lnTo>
                    <a:pt x="2563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281"/>
                  </a:lnTo>
                  <a:lnTo>
                    <a:pt x="2594" y="3281"/>
                  </a:lnTo>
                  <a:lnTo>
                    <a:pt x="2594" y="3281"/>
                  </a:lnTo>
                  <a:lnTo>
                    <a:pt x="2594" y="3250"/>
                  </a:lnTo>
                  <a:close/>
                  <a:moveTo>
                    <a:pt x="2032" y="2219"/>
                  </a:moveTo>
                  <a:lnTo>
                    <a:pt x="2032" y="2219"/>
                  </a:lnTo>
                  <a:lnTo>
                    <a:pt x="2032" y="2219"/>
                  </a:lnTo>
                  <a:lnTo>
                    <a:pt x="2000" y="2219"/>
                  </a:lnTo>
                  <a:lnTo>
                    <a:pt x="2000" y="2219"/>
                  </a:lnTo>
                  <a:lnTo>
                    <a:pt x="1969" y="2250"/>
                  </a:lnTo>
                  <a:lnTo>
                    <a:pt x="1969" y="2250"/>
                  </a:lnTo>
                  <a:lnTo>
                    <a:pt x="1969" y="2250"/>
                  </a:lnTo>
                  <a:lnTo>
                    <a:pt x="2000" y="2281"/>
                  </a:lnTo>
                  <a:lnTo>
                    <a:pt x="2000" y="2313"/>
                  </a:lnTo>
                  <a:lnTo>
                    <a:pt x="2000" y="2313"/>
                  </a:lnTo>
                  <a:lnTo>
                    <a:pt x="2000" y="2313"/>
                  </a:lnTo>
                  <a:lnTo>
                    <a:pt x="2063" y="2313"/>
                  </a:lnTo>
                  <a:lnTo>
                    <a:pt x="2063" y="2313"/>
                  </a:lnTo>
                  <a:lnTo>
                    <a:pt x="2063" y="2313"/>
                  </a:lnTo>
                  <a:lnTo>
                    <a:pt x="2094" y="2313"/>
                  </a:lnTo>
                  <a:lnTo>
                    <a:pt x="2094" y="2281"/>
                  </a:lnTo>
                  <a:lnTo>
                    <a:pt x="2094" y="2281"/>
                  </a:lnTo>
                  <a:lnTo>
                    <a:pt x="2063" y="2281"/>
                  </a:lnTo>
                  <a:lnTo>
                    <a:pt x="2063" y="2250"/>
                  </a:lnTo>
                  <a:lnTo>
                    <a:pt x="2063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19"/>
                  </a:lnTo>
                  <a:close/>
                  <a:moveTo>
                    <a:pt x="2688" y="2438"/>
                  </a:move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38"/>
                  </a:lnTo>
                  <a:lnTo>
                    <a:pt x="2719" y="2438"/>
                  </a:lnTo>
                  <a:lnTo>
                    <a:pt x="2688" y="2406"/>
                  </a:lnTo>
                  <a:lnTo>
                    <a:pt x="2688" y="2406"/>
                  </a:lnTo>
                  <a:lnTo>
                    <a:pt x="2688" y="2406"/>
                  </a:lnTo>
                  <a:lnTo>
                    <a:pt x="2688" y="2438"/>
                  </a:lnTo>
                  <a:lnTo>
                    <a:pt x="2688" y="2438"/>
                  </a:lnTo>
                  <a:lnTo>
                    <a:pt x="2657" y="2438"/>
                  </a:lnTo>
                  <a:lnTo>
                    <a:pt x="2657" y="2438"/>
                  </a:lnTo>
                  <a:lnTo>
                    <a:pt x="2657" y="2438"/>
                  </a:lnTo>
                  <a:lnTo>
                    <a:pt x="2688" y="2438"/>
                  </a:lnTo>
                  <a:close/>
                  <a:moveTo>
                    <a:pt x="2188" y="2250"/>
                  </a:moveTo>
                  <a:lnTo>
                    <a:pt x="2188" y="2250"/>
                  </a:lnTo>
                  <a:lnTo>
                    <a:pt x="2188" y="2250"/>
                  </a:lnTo>
                  <a:lnTo>
                    <a:pt x="2188" y="2250"/>
                  </a:lnTo>
                  <a:lnTo>
                    <a:pt x="2219" y="2250"/>
                  </a:lnTo>
                  <a:lnTo>
                    <a:pt x="2250" y="2250"/>
                  </a:lnTo>
                  <a:lnTo>
                    <a:pt x="2282" y="2219"/>
                  </a:lnTo>
                  <a:lnTo>
                    <a:pt x="2282" y="2219"/>
                  </a:lnTo>
                  <a:lnTo>
                    <a:pt x="2250" y="2219"/>
                  </a:lnTo>
                  <a:lnTo>
                    <a:pt x="2250" y="2219"/>
                  </a:lnTo>
                  <a:lnTo>
                    <a:pt x="2250" y="2219"/>
                  </a:lnTo>
                  <a:lnTo>
                    <a:pt x="2219" y="2219"/>
                  </a:lnTo>
                  <a:lnTo>
                    <a:pt x="2188" y="2250"/>
                  </a:lnTo>
                  <a:close/>
                  <a:moveTo>
                    <a:pt x="1969" y="2594"/>
                  </a:moveTo>
                  <a:lnTo>
                    <a:pt x="1938" y="2594"/>
                  </a:lnTo>
                  <a:lnTo>
                    <a:pt x="1938" y="2625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88"/>
                  </a:lnTo>
                  <a:lnTo>
                    <a:pt x="1969" y="2688"/>
                  </a:lnTo>
                  <a:lnTo>
                    <a:pt x="1969" y="2688"/>
                  </a:lnTo>
                  <a:lnTo>
                    <a:pt x="2000" y="2688"/>
                  </a:lnTo>
                  <a:lnTo>
                    <a:pt x="2032" y="2688"/>
                  </a:lnTo>
                  <a:lnTo>
                    <a:pt x="2032" y="2688"/>
                  </a:lnTo>
                  <a:lnTo>
                    <a:pt x="2032" y="2656"/>
                  </a:lnTo>
                  <a:lnTo>
                    <a:pt x="2032" y="2656"/>
                  </a:lnTo>
                  <a:lnTo>
                    <a:pt x="2032" y="2656"/>
                  </a:lnTo>
                  <a:lnTo>
                    <a:pt x="2032" y="2625"/>
                  </a:lnTo>
                  <a:lnTo>
                    <a:pt x="2000" y="2625"/>
                  </a:lnTo>
                  <a:lnTo>
                    <a:pt x="2000" y="2625"/>
                  </a:lnTo>
                  <a:lnTo>
                    <a:pt x="2000" y="2594"/>
                  </a:lnTo>
                  <a:lnTo>
                    <a:pt x="2000" y="2594"/>
                  </a:lnTo>
                  <a:lnTo>
                    <a:pt x="2000" y="2594"/>
                  </a:lnTo>
                  <a:lnTo>
                    <a:pt x="1969" y="2594"/>
                  </a:lnTo>
                  <a:close/>
                  <a:moveTo>
                    <a:pt x="2125" y="1781"/>
                  </a:moveTo>
                  <a:lnTo>
                    <a:pt x="2125" y="1781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813"/>
                  </a:lnTo>
                  <a:lnTo>
                    <a:pt x="2125" y="1781"/>
                  </a:lnTo>
                  <a:close/>
                  <a:moveTo>
                    <a:pt x="2219" y="1906"/>
                  </a:moveTo>
                  <a:lnTo>
                    <a:pt x="2219" y="1906"/>
                  </a:lnTo>
                  <a:lnTo>
                    <a:pt x="2219" y="1875"/>
                  </a:lnTo>
                  <a:lnTo>
                    <a:pt x="2219" y="1875"/>
                  </a:lnTo>
                  <a:lnTo>
                    <a:pt x="2188" y="1875"/>
                  </a:lnTo>
                  <a:lnTo>
                    <a:pt x="2188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906"/>
                  </a:lnTo>
                  <a:lnTo>
                    <a:pt x="2156" y="1906"/>
                  </a:lnTo>
                  <a:lnTo>
                    <a:pt x="2156" y="1938"/>
                  </a:lnTo>
                  <a:lnTo>
                    <a:pt x="2188" y="1938"/>
                  </a:lnTo>
                  <a:lnTo>
                    <a:pt x="2188" y="1938"/>
                  </a:lnTo>
                  <a:lnTo>
                    <a:pt x="2188" y="1906"/>
                  </a:lnTo>
                  <a:lnTo>
                    <a:pt x="2219" y="1906"/>
                  </a:lnTo>
                  <a:lnTo>
                    <a:pt x="2250" y="1906"/>
                  </a:lnTo>
                  <a:lnTo>
                    <a:pt x="2250" y="1906"/>
                  </a:lnTo>
                  <a:lnTo>
                    <a:pt x="2219" y="1906"/>
                  </a:lnTo>
                  <a:close/>
                  <a:moveTo>
                    <a:pt x="5374" y="5406"/>
                  </a:moveTo>
                  <a:lnTo>
                    <a:pt x="5312" y="5406"/>
                  </a:lnTo>
                  <a:lnTo>
                    <a:pt x="5281" y="5438"/>
                  </a:lnTo>
                  <a:lnTo>
                    <a:pt x="5343" y="5469"/>
                  </a:lnTo>
                  <a:lnTo>
                    <a:pt x="5343" y="5469"/>
                  </a:lnTo>
                  <a:lnTo>
                    <a:pt x="5374" y="5469"/>
                  </a:lnTo>
                  <a:lnTo>
                    <a:pt x="5374" y="5469"/>
                  </a:lnTo>
                  <a:lnTo>
                    <a:pt x="5374" y="5438"/>
                  </a:lnTo>
                  <a:lnTo>
                    <a:pt x="5374" y="5406"/>
                  </a:lnTo>
                  <a:close/>
                  <a:moveTo>
                    <a:pt x="5718" y="7562"/>
                  </a:moveTo>
                  <a:lnTo>
                    <a:pt x="5687" y="7624"/>
                  </a:lnTo>
                  <a:lnTo>
                    <a:pt x="5687" y="7624"/>
                  </a:lnTo>
                  <a:lnTo>
                    <a:pt x="5718" y="7624"/>
                  </a:lnTo>
                  <a:lnTo>
                    <a:pt x="5718" y="7624"/>
                  </a:lnTo>
                  <a:lnTo>
                    <a:pt x="5718" y="7624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655"/>
                  </a:lnTo>
                  <a:lnTo>
                    <a:pt x="5781" y="7624"/>
                  </a:lnTo>
                  <a:lnTo>
                    <a:pt x="5781" y="7624"/>
                  </a:lnTo>
                  <a:lnTo>
                    <a:pt x="5781" y="7624"/>
                  </a:lnTo>
                  <a:lnTo>
                    <a:pt x="5781" y="7593"/>
                  </a:lnTo>
                  <a:lnTo>
                    <a:pt x="5781" y="7593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530"/>
                  </a:lnTo>
                  <a:lnTo>
                    <a:pt x="5812" y="7593"/>
                  </a:lnTo>
                  <a:lnTo>
                    <a:pt x="5843" y="7593"/>
                  </a:lnTo>
                  <a:lnTo>
                    <a:pt x="5843" y="7593"/>
                  </a:lnTo>
                  <a:lnTo>
                    <a:pt x="5843" y="7530"/>
                  </a:lnTo>
                  <a:lnTo>
                    <a:pt x="5843" y="7499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12" y="7468"/>
                  </a:lnTo>
                  <a:lnTo>
                    <a:pt x="5812" y="7437"/>
                  </a:lnTo>
                  <a:lnTo>
                    <a:pt x="5812" y="7437"/>
                  </a:lnTo>
                  <a:lnTo>
                    <a:pt x="5812" y="7437"/>
                  </a:lnTo>
                  <a:lnTo>
                    <a:pt x="5781" y="7437"/>
                  </a:lnTo>
                  <a:lnTo>
                    <a:pt x="5781" y="7437"/>
                  </a:lnTo>
                  <a:lnTo>
                    <a:pt x="5781" y="7405"/>
                  </a:lnTo>
                  <a:lnTo>
                    <a:pt x="5781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37"/>
                  </a:lnTo>
                  <a:lnTo>
                    <a:pt x="5749" y="7468"/>
                  </a:lnTo>
                  <a:lnTo>
                    <a:pt x="5749" y="7499"/>
                  </a:lnTo>
                  <a:lnTo>
                    <a:pt x="5749" y="7530"/>
                  </a:lnTo>
                  <a:lnTo>
                    <a:pt x="5749" y="7530"/>
                  </a:lnTo>
                  <a:lnTo>
                    <a:pt x="5749" y="7530"/>
                  </a:lnTo>
                  <a:lnTo>
                    <a:pt x="5749" y="7499"/>
                  </a:lnTo>
                  <a:lnTo>
                    <a:pt x="5749" y="7499"/>
                  </a:lnTo>
                  <a:lnTo>
                    <a:pt x="5749" y="7468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68"/>
                  </a:lnTo>
                  <a:lnTo>
                    <a:pt x="5749" y="7468"/>
                  </a:lnTo>
                  <a:lnTo>
                    <a:pt x="5749" y="7499"/>
                  </a:lnTo>
                  <a:lnTo>
                    <a:pt x="5718" y="7530"/>
                  </a:lnTo>
                  <a:lnTo>
                    <a:pt x="5718" y="7562"/>
                  </a:lnTo>
                  <a:close/>
                  <a:moveTo>
                    <a:pt x="5312" y="6624"/>
                  </a:moveTo>
                  <a:lnTo>
                    <a:pt x="5281" y="6655"/>
                  </a:lnTo>
                  <a:lnTo>
                    <a:pt x="5281" y="6655"/>
                  </a:lnTo>
                  <a:lnTo>
                    <a:pt x="5281" y="6655"/>
                  </a:lnTo>
                  <a:lnTo>
                    <a:pt x="5281" y="6655"/>
                  </a:lnTo>
                  <a:lnTo>
                    <a:pt x="5312" y="6655"/>
                  </a:lnTo>
                  <a:lnTo>
                    <a:pt x="5312" y="6655"/>
                  </a:lnTo>
                  <a:lnTo>
                    <a:pt x="5312" y="6624"/>
                  </a:lnTo>
                  <a:close/>
                  <a:moveTo>
                    <a:pt x="5687" y="7405"/>
                  </a:moveTo>
                  <a:lnTo>
                    <a:pt x="5687" y="7405"/>
                  </a:lnTo>
                  <a:lnTo>
                    <a:pt x="5718" y="7405"/>
                  </a:lnTo>
                  <a:lnTo>
                    <a:pt x="5718" y="7405"/>
                  </a:lnTo>
                  <a:lnTo>
                    <a:pt x="5718" y="7405"/>
                  </a:lnTo>
                  <a:lnTo>
                    <a:pt x="5718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405"/>
                  </a:lnTo>
                  <a:close/>
                  <a:moveTo>
                    <a:pt x="5874" y="7405"/>
                  </a:moveTo>
                  <a:lnTo>
                    <a:pt x="5843" y="7405"/>
                  </a:lnTo>
                  <a:lnTo>
                    <a:pt x="5843" y="7437"/>
                  </a:lnTo>
                  <a:lnTo>
                    <a:pt x="5843" y="7437"/>
                  </a:lnTo>
                  <a:lnTo>
                    <a:pt x="5843" y="7437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43" y="7499"/>
                  </a:lnTo>
                  <a:lnTo>
                    <a:pt x="5843" y="7499"/>
                  </a:lnTo>
                  <a:lnTo>
                    <a:pt x="5874" y="7499"/>
                  </a:lnTo>
                  <a:lnTo>
                    <a:pt x="5874" y="7499"/>
                  </a:lnTo>
                  <a:lnTo>
                    <a:pt x="5874" y="7499"/>
                  </a:lnTo>
                  <a:lnTo>
                    <a:pt x="5874" y="7468"/>
                  </a:lnTo>
                  <a:lnTo>
                    <a:pt x="5874" y="7468"/>
                  </a:lnTo>
                  <a:lnTo>
                    <a:pt x="5874" y="7437"/>
                  </a:lnTo>
                  <a:lnTo>
                    <a:pt x="5874" y="7405"/>
                  </a:lnTo>
                  <a:close/>
                  <a:moveTo>
                    <a:pt x="5781" y="5531"/>
                  </a:move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749" y="5500"/>
                  </a:lnTo>
                  <a:lnTo>
                    <a:pt x="5749" y="5500"/>
                  </a:lnTo>
                  <a:lnTo>
                    <a:pt x="5749" y="5500"/>
                  </a:lnTo>
                  <a:lnTo>
                    <a:pt x="5718" y="5531"/>
                  </a:lnTo>
                  <a:lnTo>
                    <a:pt x="5718" y="5531"/>
                  </a:lnTo>
                  <a:lnTo>
                    <a:pt x="5749" y="5531"/>
                  </a:lnTo>
                  <a:lnTo>
                    <a:pt x="5781" y="5531"/>
                  </a:lnTo>
                  <a:close/>
                  <a:moveTo>
                    <a:pt x="5687" y="7499"/>
                  </a:moveTo>
                  <a:lnTo>
                    <a:pt x="5656" y="7530"/>
                  </a:lnTo>
                  <a:lnTo>
                    <a:pt x="5656" y="7530"/>
                  </a:lnTo>
                  <a:lnTo>
                    <a:pt x="5656" y="7562"/>
                  </a:lnTo>
                  <a:lnTo>
                    <a:pt x="5656" y="7562"/>
                  </a:lnTo>
                  <a:lnTo>
                    <a:pt x="5687" y="7562"/>
                  </a:lnTo>
                  <a:lnTo>
                    <a:pt x="5718" y="7499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687" y="7499"/>
                  </a:lnTo>
                  <a:close/>
                  <a:moveTo>
                    <a:pt x="5312" y="6593"/>
                  </a:moveTo>
                  <a:lnTo>
                    <a:pt x="5312" y="6593"/>
                  </a:lnTo>
                  <a:lnTo>
                    <a:pt x="5312" y="6593"/>
                  </a:lnTo>
                  <a:lnTo>
                    <a:pt x="5312" y="6624"/>
                  </a:lnTo>
                  <a:lnTo>
                    <a:pt x="5312" y="6593"/>
                  </a:lnTo>
                  <a:lnTo>
                    <a:pt x="5343" y="6593"/>
                  </a:lnTo>
                  <a:lnTo>
                    <a:pt x="5343" y="6562"/>
                  </a:lnTo>
                  <a:lnTo>
                    <a:pt x="5312" y="6562"/>
                  </a:lnTo>
                  <a:lnTo>
                    <a:pt x="5312" y="6593"/>
                  </a:lnTo>
                  <a:close/>
                  <a:moveTo>
                    <a:pt x="5624" y="7405"/>
                  </a:moveTo>
                  <a:lnTo>
                    <a:pt x="5624" y="7405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405"/>
                  </a:lnTo>
                  <a:close/>
                  <a:moveTo>
                    <a:pt x="5406" y="6249"/>
                  </a:moveTo>
                  <a:lnTo>
                    <a:pt x="5406" y="6280"/>
                  </a:lnTo>
                  <a:lnTo>
                    <a:pt x="5406" y="6280"/>
                  </a:lnTo>
                  <a:lnTo>
                    <a:pt x="5437" y="6280"/>
                  </a:lnTo>
                  <a:lnTo>
                    <a:pt x="5468" y="6249"/>
                  </a:lnTo>
                  <a:lnTo>
                    <a:pt x="5468" y="6249"/>
                  </a:lnTo>
                  <a:lnTo>
                    <a:pt x="5468" y="6218"/>
                  </a:lnTo>
                  <a:lnTo>
                    <a:pt x="5437" y="6249"/>
                  </a:lnTo>
                  <a:lnTo>
                    <a:pt x="5406" y="6249"/>
                  </a:lnTo>
                  <a:close/>
                  <a:moveTo>
                    <a:pt x="5843" y="8468"/>
                  </a:moveTo>
                  <a:lnTo>
                    <a:pt x="5812" y="8437"/>
                  </a:lnTo>
                  <a:lnTo>
                    <a:pt x="5749" y="8405"/>
                  </a:lnTo>
                  <a:lnTo>
                    <a:pt x="5718" y="8437"/>
                  </a:lnTo>
                  <a:lnTo>
                    <a:pt x="5624" y="8468"/>
                  </a:lnTo>
                  <a:lnTo>
                    <a:pt x="5624" y="8468"/>
                  </a:lnTo>
                  <a:lnTo>
                    <a:pt x="5624" y="8499"/>
                  </a:lnTo>
                  <a:lnTo>
                    <a:pt x="5624" y="8499"/>
                  </a:lnTo>
                  <a:lnTo>
                    <a:pt x="5624" y="8530"/>
                  </a:lnTo>
                  <a:lnTo>
                    <a:pt x="5656" y="8530"/>
                  </a:lnTo>
                  <a:lnTo>
                    <a:pt x="5749" y="8530"/>
                  </a:lnTo>
                  <a:lnTo>
                    <a:pt x="5812" y="8530"/>
                  </a:lnTo>
                  <a:lnTo>
                    <a:pt x="5812" y="8530"/>
                  </a:lnTo>
                  <a:lnTo>
                    <a:pt x="5874" y="8530"/>
                  </a:lnTo>
                  <a:lnTo>
                    <a:pt x="5874" y="8499"/>
                  </a:lnTo>
                  <a:lnTo>
                    <a:pt x="5874" y="8499"/>
                  </a:lnTo>
                  <a:lnTo>
                    <a:pt x="5874" y="8499"/>
                  </a:lnTo>
                  <a:lnTo>
                    <a:pt x="5843" y="8468"/>
                  </a:lnTo>
                  <a:close/>
                  <a:moveTo>
                    <a:pt x="5593" y="7155"/>
                  </a:moveTo>
                  <a:lnTo>
                    <a:pt x="5562" y="7155"/>
                  </a:lnTo>
                  <a:lnTo>
                    <a:pt x="5562" y="7155"/>
                  </a:lnTo>
                  <a:lnTo>
                    <a:pt x="5562" y="7187"/>
                  </a:lnTo>
                  <a:lnTo>
                    <a:pt x="5562" y="7187"/>
                  </a:lnTo>
                  <a:lnTo>
                    <a:pt x="5562" y="7187"/>
                  </a:lnTo>
                  <a:lnTo>
                    <a:pt x="5562" y="7218"/>
                  </a:lnTo>
                  <a:lnTo>
                    <a:pt x="5593" y="7218"/>
                  </a:lnTo>
                  <a:lnTo>
                    <a:pt x="5593" y="7218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55"/>
                  </a:lnTo>
                  <a:close/>
                  <a:moveTo>
                    <a:pt x="5937" y="8312"/>
                  </a:move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68" y="8312"/>
                  </a:lnTo>
                  <a:lnTo>
                    <a:pt x="5968" y="8312"/>
                  </a:lnTo>
                  <a:lnTo>
                    <a:pt x="5937" y="8312"/>
                  </a:lnTo>
                  <a:close/>
                  <a:moveTo>
                    <a:pt x="6999" y="4875"/>
                  </a:moveTo>
                  <a:lnTo>
                    <a:pt x="6999" y="4844"/>
                  </a:lnTo>
                  <a:lnTo>
                    <a:pt x="6968" y="4844"/>
                  </a:lnTo>
                  <a:lnTo>
                    <a:pt x="6968" y="4844"/>
                  </a:lnTo>
                  <a:lnTo>
                    <a:pt x="6968" y="4844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906"/>
                  </a:lnTo>
                  <a:lnTo>
                    <a:pt x="6937" y="4906"/>
                  </a:lnTo>
                  <a:lnTo>
                    <a:pt x="6937" y="4906"/>
                  </a:lnTo>
                  <a:lnTo>
                    <a:pt x="6968" y="4906"/>
                  </a:lnTo>
                  <a:lnTo>
                    <a:pt x="6968" y="4906"/>
                  </a:lnTo>
                  <a:lnTo>
                    <a:pt x="6999" y="4875"/>
                  </a:lnTo>
                  <a:close/>
                  <a:moveTo>
                    <a:pt x="7062" y="5063"/>
                  </a:moveTo>
                  <a:lnTo>
                    <a:pt x="7062" y="5063"/>
                  </a:lnTo>
                  <a:lnTo>
                    <a:pt x="7062" y="5063"/>
                  </a:lnTo>
                  <a:lnTo>
                    <a:pt x="7062" y="5063"/>
                  </a:lnTo>
                  <a:lnTo>
                    <a:pt x="7062" y="5063"/>
                  </a:lnTo>
                  <a:lnTo>
                    <a:pt x="7031" y="5063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6999" y="5031"/>
                  </a:lnTo>
                  <a:lnTo>
                    <a:pt x="6999" y="5031"/>
                  </a:lnTo>
                  <a:lnTo>
                    <a:pt x="6999" y="5031"/>
                  </a:lnTo>
                  <a:lnTo>
                    <a:pt x="6999" y="5063"/>
                  </a:lnTo>
                  <a:lnTo>
                    <a:pt x="6999" y="5063"/>
                  </a:lnTo>
                  <a:lnTo>
                    <a:pt x="6999" y="5063"/>
                  </a:lnTo>
                  <a:lnTo>
                    <a:pt x="7031" y="5063"/>
                  </a:lnTo>
                  <a:lnTo>
                    <a:pt x="7062" y="5063"/>
                  </a:lnTo>
                  <a:close/>
                  <a:moveTo>
                    <a:pt x="7343" y="5344"/>
                  </a:moveTo>
                  <a:lnTo>
                    <a:pt x="7312" y="5344"/>
                  </a:lnTo>
                  <a:lnTo>
                    <a:pt x="7312" y="5344"/>
                  </a:lnTo>
                  <a:lnTo>
                    <a:pt x="7281" y="5344"/>
                  </a:lnTo>
                  <a:lnTo>
                    <a:pt x="7281" y="5344"/>
                  </a:lnTo>
                  <a:lnTo>
                    <a:pt x="7281" y="5344"/>
                  </a:lnTo>
                  <a:lnTo>
                    <a:pt x="7281" y="5375"/>
                  </a:lnTo>
                  <a:lnTo>
                    <a:pt x="7281" y="5375"/>
                  </a:lnTo>
                  <a:lnTo>
                    <a:pt x="7312" y="5375"/>
                  </a:lnTo>
                  <a:lnTo>
                    <a:pt x="7343" y="5375"/>
                  </a:lnTo>
                  <a:lnTo>
                    <a:pt x="7343" y="5375"/>
                  </a:lnTo>
                  <a:lnTo>
                    <a:pt x="7343" y="5344"/>
                  </a:lnTo>
                  <a:close/>
                  <a:moveTo>
                    <a:pt x="7124" y="5125"/>
                  </a:moveTo>
                  <a:lnTo>
                    <a:pt x="7124" y="5094"/>
                  </a:lnTo>
                  <a:lnTo>
                    <a:pt x="7124" y="5094"/>
                  </a:lnTo>
                  <a:lnTo>
                    <a:pt x="7093" y="5094"/>
                  </a:lnTo>
                  <a:lnTo>
                    <a:pt x="7093" y="5063"/>
                  </a:lnTo>
                  <a:lnTo>
                    <a:pt x="7062" y="5094"/>
                  </a:lnTo>
                  <a:lnTo>
                    <a:pt x="7031" y="5094"/>
                  </a:lnTo>
                  <a:lnTo>
                    <a:pt x="7031" y="5125"/>
                  </a:lnTo>
                  <a:lnTo>
                    <a:pt x="6999" y="5125"/>
                  </a:lnTo>
                  <a:lnTo>
                    <a:pt x="7031" y="5156"/>
                  </a:lnTo>
                  <a:lnTo>
                    <a:pt x="7031" y="5156"/>
                  </a:lnTo>
                  <a:lnTo>
                    <a:pt x="7093" y="5156"/>
                  </a:lnTo>
                  <a:lnTo>
                    <a:pt x="7093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25"/>
                  </a:lnTo>
                  <a:close/>
                  <a:moveTo>
                    <a:pt x="6187" y="8593"/>
                  </a:moveTo>
                  <a:lnTo>
                    <a:pt x="6187" y="8593"/>
                  </a:lnTo>
                  <a:lnTo>
                    <a:pt x="6124" y="8624"/>
                  </a:lnTo>
                  <a:lnTo>
                    <a:pt x="6156" y="8655"/>
                  </a:lnTo>
                  <a:lnTo>
                    <a:pt x="6156" y="8655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593"/>
                  </a:lnTo>
                  <a:close/>
                  <a:moveTo>
                    <a:pt x="6937" y="6062"/>
                  </a:moveTo>
                  <a:lnTo>
                    <a:pt x="6937" y="6062"/>
                  </a:lnTo>
                  <a:lnTo>
                    <a:pt x="6937" y="6062"/>
                  </a:lnTo>
                  <a:lnTo>
                    <a:pt x="6906" y="6030"/>
                  </a:lnTo>
                  <a:lnTo>
                    <a:pt x="6906" y="6062"/>
                  </a:lnTo>
                  <a:lnTo>
                    <a:pt x="6906" y="6062"/>
                  </a:lnTo>
                  <a:lnTo>
                    <a:pt x="6906" y="6062"/>
                  </a:lnTo>
                  <a:lnTo>
                    <a:pt x="6906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62"/>
                  </a:lnTo>
                  <a:close/>
                  <a:moveTo>
                    <a:pt x="6249" y="5250"/>
                  </a:moveTo>
                  <a:lnTo>
                    <a:pt x="6249" y="5250"/>
                  </a:lnTo>
                  <a:lnTo>
                    <a:pt x="6218" y="5250"/>
                  </a:lnTo>
                  <a:lnTo>
                    <a:pt x="6187" y="5250"/>
                  </a:lnTo>
                  <a:lnTo>
                    <a:pt x="6156" y="5250"/>
                  </a:lnTo>
                  <a:lnTo>
                    <a:pt x="6124" y="5250"/>
                  </a:lnTo>
                  <a:lnTo>
                    <a:pt x="6124" y="5250"/>
                  </a:lnTo>
                  <a:lnTo>
                    <a:pt x="6156" y="5281"/>
                  </a:lnTo>
                  <a:lnTo>
                    <a:pt x="6156" y="5281"/>
                  </a:lnTo>
                  <a:lnTo>
                    <a:pt x="6187" y="5281"/>
                  </a:lnTo>
                  <a:lnTo>
                    <a:pt x="6218" y="5281"/>
                  </a:lnTo>
                  <a:lnTo>
                    <a:pt x="6218" y="5313"/>
                  </a:lnTo>
                  <a:lnTo>
                    <a:pt x="6249" y="5313"/>
                  </a:lnTo>
                  <a:lnTo>
                    <a:pt x="6249" y="5313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49" y="5250"/>
                  </a:lnTo>
                  <a:close/>
                  <a:moveTo>
                    <a:pt x="3907" y="5000"/>
                  </a:moveTo>
                  <a:lnTo>
                    <a:pt x="3969" y="5000"/>
                  </a:lnTo>
                  <a:lnTo>
                    <a:pt x="3999" y="4969"/>
                  </a:lnTo>
                  <a:lnTo>
                    <a:pt x="3999" y="4969"/>
                  </a:lnTo>
                  <a:lnTo>
                    <a:pt x="4031" y="4969"/>
                  </a:lnTo>
                  <a:lnTo>
                    <a:pt x="4062" y="5000"/>
                  </a:lnTo>
                  <a:lnTo>
                    <a:pt x="4062" y="5000"/>
                  </a:lnTo>
                  <a:lnTo>
                    <a:pt x="4093" y="5031"/>
                  </a:lnTo>
                  <a:lnTo>
                    <a:pt x="4124" y="5031"/>
                  </a:lnTo>
                  <a:lnTo>
                    <a:pt x="4156" y="5031"/>
                  </a:lnTo>
                  <a:lnTo>
                    <a:pt x="4187" y="5031"/>
                  </a:lnTo>
                  <a:lnTo>
                    <a:pt x="4187" y="5031"/>
                  </a:lnTo>
                  <a:lnTo>
                    <a:pt x="4187" y="5000"/>
                  </a:lnTo>
                  <a:lnTo>
                    <a:pt x="4187" y="5000"/>
                  </a:lnTo>
                  <a:lnTo>
                    <a:pt x="4187" y="5000"/>
                  </a:lnTo>
                  <a:lnTo>
                    <a:pt x="4218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18" y="4969"/>
                  </a:lnTo>
                  <a:lnTo>
                    <a:pt x="4187" y="4938"/>
                  </a:lnTo>
                  <a:lnTo>
                    <a:pt x="4187" y="4906"/>
                  </a:lnTo>
                  <a:lnTo>
                    <a:pt x="4156" y="4906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62" y="4844"/>
                  </a:lnTo>
                  <a:lnTo>
                    <a:pt x="4062" y="4844"/>
                  </a:lnTo>
                  <a:lnTo>
                    <a:pt x="4062" y="4844"/>
                  </a:lnTo>
                  <a:lnTo>
                    <a:pt x="4062" y="4875"/>
                  </a:lnTo>
                  <a:lnTo>
                    <a:pt x="4031" y="4875"/>
                  </a:lnTo>
                  <a:lnTo>
                    <a:pt x="4031" y="4844"/>
                  </a:lnTo>
                  <a:lnTo>
                    <a:pt x="4062" y="4844"/>
                  </a:lnTo>
                  <a:lnTo>
                    <a:pt x="4062" y="4813"/>
                  </a:lnTo>
                  <a:lnTo>
                    <a:pt x="4093" y="4813"/>
                  </a:lnTo>
                  <a:lnTo>
                    <a:pt x="4093" y="4813"/>
                  </a:lnTo>
                  <a:lnTo>
                    <a:pt x="4093" y="4813"/>
                  </a:lnTo>
                  <a:lnTo>
                    <a:pt x="4124" y="4844"/>
                  </a:lnTo>
                  <a:lnTo>
                    <a:pt x="4124" y="4844"/>
                  </a:lnTo>
                  <a:lnTo>
                    <a:pt x="4156" y="4844"/>
                  </a:lnTo>
                  <a:lnTo>
                    <a:pt x="4124" y="4844"/>
                  </a:lnTo>
                  <a:lnTo>
                    <a:pt x="4124" y="4844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187" y="4875"/>
                  </a:lnTo>
                  <a:lnTo>
                    <a:pt x="4187" y="4875"/>
                  </a:lnTo>
                  <a:lnTo>
                    <a:pt x="4187" y="4875"/>
                  </a:lnTo>
                  <a:lnTo>
                    <a:pt x="4218" y="4906"/>
                  </a:lnTo>
                  <a:lnTo>
                    <a:pt x="4249" y="4938"/>
                  </a:lnTo>
                  <a:lnTo>
                    <a:pt x="4249" y="4938"/>
                  </a:lnTo>
                  <a:lnTo>
                    <a:pt x="4249" y="4938"/>
                  </a:lnTo>
                  <a:lnTo>
                    <a:pt x="4281" y="4969"/>
                  </a:lnTo>
                  <a:lnTo>
                    <a:pt x="4281" y="4938"/>
                  </a:lnTo>
                  <a:lnTo>
                    <a:pt x="4281" y="4938"/>
                  </a:lnTo>
                  <a:lnTo>
                    <a:pt x="4312" y="4938"/>
                  </a:lnTo>
                  <a:lnTo>
                    <a:pt x="4312" y="4875"/>
                  </a:lnTo>
                  <a:lnTo>
                    <a:pt x="4343" y="4875"/>
                  </a:lnTo>
                  <a:lnTo>
                    <a:pt x="4374" y="4844"/>
                  </a:lnTo>
                  <a:lnTo>
                    <a:pt x="4374" y="4813"/>
                  </a:lnTo>
                  <a:lnTo>
                    <a:pt x="4374" y="4813"/>
                  </a:lnTo>
                  <a:lnTo>
                    <a:pt x="4374" y="4813"/>
                  </a:lnTo>
                  <a:lnTo>
                    <a:pt x="4406" y="4781"/>
                  </a:lnTo>
                  <a:lnTo>
                    <a:pt x="4406" y="4750"/>
                  </a:lnTo>
                  <a:lnTo>
                    <a:pt x="4406" y="4719"/>
                  </a:lnTo>
                  <a:lnTo>
                    <a:pt x="4406" y="4719"/>
                  </a:lnTo>
                  <a:lnTo>
                    <a:pt x="4437" y="4719"/>
                  </a:lnTo>
                  <a:lnTo>
                    <a:pt x="4437" y="4719"/>
                  </a:lnTo>
                  <a:lnTo>
                    <a:pt x="4437" y="4688"/>
                  </a:lnTo>
                  <a:lnTo>
                    <a:pt x="4437" y="4688"/>
                  </a:lnTo>
                  <a:lnTo>
                    <a:pt x="4437" y="4656"/>
                  </a:lnTo>
                  <a:lnTo>
                    <a:pt x="4437" y="4594"/>
                  </a:lnTo>
                  <a:lnTo>
                    <a:pt x="4437" y="4563"/>
                  </a:lnTo>
                  <a:lnTo>
                    <a:pt x="4437" y="4563"/>
                  </a:lnTo>
                  <a:lnTo>
                    <a:pt x="4406" y="4531"/>
                  </a:lnTo>
                  <a:lnTo>
                    <a:pt x="4374" y="4531"/>
                  </a:lnTo>
                  <a:lnTo>
                    <a:pt x="4343" y="4531"/>
                  </a:lnTo>
                  <a:lnTo>
                    <a:pt x="4343" y="4500"/>
                  </a:lnTo>
                  <a:lnTo>
                    <a:pt x="4312" y="4500"/>
                  </a:lnTo>
                  <a:lnTo>
                    <a:pt x="4312" y="4469"/>
                  </a:lnTo>
                  <a:lnTo>
                    <a:pt x="4281" y="4469"/>
                  </a:lnTo>
                  <a:lnTo>
                    <a:pt x="4281" y="4438"/>
                  </a:lnTo>
                  <a:lnTo>
                    <a:pt x="4281" y="4438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49" y="4406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187" y="4344"/>
                  </a:lnTo>
                  <a:lnTo>
                    <a:pt x="4187" y="4344"/>
                  </a:lnTo>
                  <a:lnTo>
                    <a:pt x="4218" y="4344"/>
                  </a:lnTo>
                  <a:lnTo>
                    <a:pt x="4218" y="4344"/>
                  </a:lnTo>
                  <a:lnTo>
                    <a:pt x="4218" y="4312"/>
                  </a:lnTo>
                  <a:lnTo>
                    <a:pt x="4249" y="4312"/>
                  </a:lnTo>
                  <a:lnTo>
                    <a:pt x="4249" y="4312"/>
                  </a:lnTo>
                  <a:lnTo>
                    <a:pt x="4281" y="4312"/>
                  </a:lnTo>
                  <a:lnTo>
                    <a:pt x="4281" y="4312"/>
                  </a:lnTo>
                  <a:lnTo>
                    <a:pt x="4281" y="4281"/>
                  </a:lnTo>
                  <a:lnTo>
                    <a:pt x="4312" y="4281"/>
                  </a:lnTo>
                  <a:lnTo>
                    <a:pt x="4312" y="4250"/>
                  </a:lnTo>
                  <a:lnTo>
                    <a:pt x="4312" y="4219"/>
                  </a:lnTo>
                  <a:lnTo>
                    <a:pt x="4312" y="4219"/>
                  </a:lnTo>
                  <a:lnTo>
                    <a:pt x="4312" y="4219"/>
                  </a:lnTo>
                  <a:lnTo>
                    <a:pt x="4281" y="4188"/>
                  </a:lnTo>
                  <a:lnTo>
                    <a:pt x="4281" y="4188"/>
                  </a:lnTo>
                  <a:lnTo>
                    <a:pt x="4281" y="4188"/>
                  </a:lnTo>
                  <a:lnTo>
                    <a:pt x="4249" y="4188"/>
                  </a:lnTo>
                  <a:lnTo>
                    <a:pt x="4218" y="4219"/>
                  </a:lnTo>
                  <a:lnTo>
                    <a:pt x="4218" y="4188"/>
                  </a:lnTo>
                  <a:lnTo>
                    <a:pt x="4249" y="4188"/>
                  </a:lnTo>
                  <a:lnTo>
                    <a:pt x="4249" y="4156"/>
                  </a:lnTo>
                  <a:lnTo>
                    <a:pt x="4281" y="4125"/>
                  </a:lnTo>
                  <a:lnTo>
                    <a:pt x="4281" y="4125"/>
                  </a:lnTo>
                  <a:lnTo>
                    <a:pt x="4249" y="4094"/>
                  </a:lnTo>
                  <a:lnTo>
                    <a:pt x="4249" y="4094"/>
                  </a:lnTo>
                  <a:lnTo>
                    <a:pt x="4218" y="4094"/>
                  </a:lnTo>
                  <a:lnTo>
                    <a:pt x="4187" y="4094"/>
                  </a:lnTo>
                  <a:lnTo>
                    <a:pt x="4187" y="4094"/>
                  </a:lnTo>
                  <a:lnTo>
                    <a:pt x="4156" y="4125"/>
                  </a:lnTo>
                  <a:lnTo>
                    <a:pt x="4156" y="4094"/>
                  </a:lnTo>
                  <a:lnTo>
                    <a:pt x="4156" y="4094"/>
                  </a:lnTo>
                  <a:lnTo>
                    <a:pt x="4156" y="4094"/>
                  </a:lnTo>
                  <a:lnTo>
                    <a:pt x="4156" y="4063"/>
                  </a:lnTo>
                  <a:lnTo>
                    <a:pt x="4093" y="4063"/>
                  </a:lnTo>
                  <a:lnTo>
                    <a:pt x="4093" y="4063"/>
                  </a:lnTo>
                  <a:lnTo>
                    <a:pt x="4093" y="4063"/>
                  </a:lnTo>
                  <a:lnTo>
                    <a:pt x="4124" y="4031"/>
                  </a:lnTo>
                  <a:lnTo>
                    <a:pt x="4124" y="4031"/>
                  </a:lnTo>
                  <a:lnTo>
                    <a:pt x="4124" y="4000"/>
                  </a:lnTo>
                  <a:lnTo>
                    <a:pt x="4093" y="4000"/>
                  </a:lnTo>
                  <a:lnTo>
                    <a:pt x="4062" y="4000"/>
                  </a:lnTo>
                  <a:lnTo>
                    <a:pt x="4062" y="4000"/>
                  </a:lnTo>
                  <a:lnTo>
                    <a:pt x="3999" y="4031"/>
                  </a:lnTo>
                  <a:lnTo>
                    <a:pt x="3969" y="4031"/>
                  </a:lnTo>
                  <a:lnTo>
                    <a:pt x="3969" y="4031"/>
                  </a:lnTo>
                  <a:lnTo>
                    <a:pt x="3907" y="4000"/>
                  </a:lnTo>
                  <a:lnTo>
                    <a:pt x="3907" y="4000"/>
                  </a:lnTo>
                  <a:lnTo>
                    <a:pt x="3875" y="4031"/>
                  </a:lnTo>
                  <a:lnTo>
                    <a:pt x="3844" y="4031"/>
                  </a:lnTo>
                  <a:lnTo>
                    <a:pt x="3844" y="4031"/>
                  </a:lnTo>
                  <a:lnTo>
                    <a:pt x="3813" y="4031"/>
                  </a:lnTo>
                  <a:lnTo>
                    <a:pt x="3813" y="4031"/>
                  </a:lnTo>
                  <a:lnTo>
                    <a:pt x="3782" y="4031"/>
                  </a:lnTo>
                  <a:lnTo>
                    <a:pt x="3782" y="4031"/>
                  </a:lnTo>
                  <a:lnTo>
                    <a:pt x="3782" y="4031"/>
                  </a:lnTo>
                  <a:lnTo>
                    <a:pt x="3782" y="4063"/>
                  </a:lnTo>
                  <a:lnTo>
                    <a:pt x="3813" y="4063"/>
                  </a:lnTo>
                  <a:lnTo>
                    <a:pt x="3813" y="4063"/>
                  </a:lnTo>
                  <a:lnTo>
                    <a:pt x="3813" y="4094"/>
                  </a:lnTo>
                  <a:lnTo>
                    <a:pt x="3813" y="4094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56"/>
                  </a:lnTo>
                  <a:lnTo>
                    <a:pt x="3813" y="4156"/>
                  </a:lnTo>
                  <a:lnTo>
                    <a:pt x="3813" y="4156"/>
                  </a:lnTo>
                  <a:lnTo>
                    <a:pt x="3844" y="4188"/>
                  </a:lnTo>
                  <a:lnTo>
                    <a:pt x="3844" y="4188"/>
                  </a:lnTo>
                  <a:lnTo>
                    <a:pt x="3844" y="4219"/>
                  </a:lnTo>
                  <a:lnTo>
                    <a:pt x="3844" y="4219"/>
                  </a:lnTo>
                  <a:lnTo>
                    <a:pt x="3875" y="4219"/>
                  </a:lnTo>
                  <a:lnTo>
                    <a:pt x="3875" y="4219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81"/>
                  </a:lnTo>
                  <a:lnTo>
                    <a:pt x="3907" y="4281"/>
                  </a:lnTo>
                  <a:lnTo>
                    <a:pt x="3907" y="4281"/>
                  </a:lnTo>
                  <a:lnTo>
                    <a:pt x="3907" y="4312"/>
                  </a:lnTo>
                  <a:lnTo>
                    <a:pt x="3907" y="4312"/>
                  </a:lnTo>
                  <a:lnTo>
                    <a:pt x="3938" y="4312"/>
                  </a:lnTo>
                  <a:lnTo>
                    <a:pt x="3938" y="4312"/>
                  </a:lnTo>
                  <a:lnTo>
                    <a:pt x="3907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44" y="4375"/>
                  </a:lnTo>
                  <a:lnTo>
                    <a:pt x="3844" y="4375"/>
                  </a:lnTo>
                  <a:lnTo>
                    <a:pt x="3844" y="4375"/>
                  </a:lnTo>
                  <a:lnTo>
                    <a:pt x="3844" y="4406"/>
                  </a:lnTo>
                  <a:lnTo>
                    <a:pt x="3875" y="4406"/>
                  </a:lnTo>
                  <a:lnTo>
                    <a:pt x="3875" y="4438"/>
                  </a:lnTo>
                  <a:lnTo>
                    <a:pt x="3875" y="4469"/>
                  </a:lnTo>
                  <a:lnTo>
                    <a:pt x="3875" y="4563"/>
                  </a:lnTo>
                  <a:lnTo>
                    <a:pt x="3875" y="4563"/>
                  </a:lnTo>
                  <a:lnTo>
                    <a:pt x="3844" y="4625"/>
                  </a:lnTo>
                  <a:lnTo>
                    <a:pt x="3844" y="4656"/>
                  </a:lnTo>
                  <a:lnTo>
                    <a:pt x="3844" y="4656"/>
                  </a:lnTo>
                  <a:lnTo>
                    <a:pt x="3844" y="4688"/>
                  </a:lnTo>
                  <a:lnTo>
                    <a:pt x="3844" y="4719"/>
                  </a:lnTo>
                  <a:lnTo>
                    <a:pt x="3844" y="4750"/>
                  </a:lnTo>
                  <a:lnTo>
                    <a:pt x="3844" y="4750"/>
                  </a:lnTo>
                  <a:lnTo>
                    <a:pt x="3844" y="4750"/>
                  </a:lnTo>
                  <a:lnTo>
                    <a:pt x="3813" y="4750"/>
                  </a:lnTo>
                  <a:lnTo>
                    <a:pt x="3813" y="4750"/>
                  </a:lnTo>
                  <a:lnTo>
                    <a:pt x="3813" y="4781"/>
                  </a:lnTo>
                  <a:lnTo>
                    <a:pt x="3782" y="4813"/>
                  </a:lnTo>
                  <a:lnTo>
                    <a:pt x="3782" y="4844"/>
                  </a:lnTo>
                  <a:lnTo>
                    <a:pt x="3782" y="4844"/>
                  </a:lnTo>
                  <a:lnTo>
                    <a:pt x="3782" y="4844"/>
                  </a:lnTo>
                  <a:lnTo>
                    <a:pt x="3750" y="4844"/>
                  </a:lnTo>
                  <a:lnTo>
                    <a:pt x="3750" y="4844"/>
                  </a:lnTo>
                  <a:lnTo>
                    <a:pt x="3750" y="4813"/>
                  </a:lnTo>
                  <a:lnTo>
                    <a:pt x="3750" y="4781"/>
                  </a:lnTo>
                  <a:lnTo>
                    <a:pt x="3657" y="4719"/>
                  </a:lnTo>
                  <a:lnTo>
                    <a:pt x="3625" y="4688"/>
                  </a:lnTo>
                  <a:lnTo>
                    <a:pt x="3625" y="4656"/>
                  </a:lnTo>
                  <a:lnTo>
                    <a:pt x="3625" y="4625"/>
                  </a:lnTo>
                  <a:lnTo>
                    <a:pt x="3594" y="4594"/>
                  </a:lnTo>
                  <a:lnTo>
                    <a:pt x="3594" y="4563"/>
                  </a:lnTo>
                  <a:lnTo>
                    <a:pt x="3594" y="4563"/>
                  </a:lnTo>
                  <a:lnTo>
                    <a:pt x="3594" y="4531"/>
                  </a:lnTo>
                  <a:lnTo>
                    <a:pt x="3594" y="4531"/>
                  </a:lnTo>
                  <a:lnTo>
                    <a:pt x="3625" y="4563"/>
                  </a:lnTo>
                  <a:lnTo>
                    <a:pt x="3625" y="4563"/>
                  </a:lnTo>
                  <a:lnTo>
                    <a:pt x="3625" y="4563"/>
                  </a:lnTo>
                  <a:lnTo>
                    <a:pt x="3657" y="4563"/>
                  </a:lnTo>
                  <a:lnTo>
                    <a:pt x="3657" y="4531"/>
                  </a:lnTo>
                  <a:lnTo>
                    <a:pt x="3657" y="4531"/>
                  </a:lnTo>
                  <a:lnTo>
                    <a:pt x="3657" y="4531"/>
                  </a:lnTo>
                  <a:lnTo>
                    <a:pt x="3657" y="4500"/>
                  </a:lnTo>
                  <a:lnTo>
                    <a:pt x="3625" y="4500"/>
                  </a:lnTo>
                  <a:lnTo>
                    <a:pt x="3625" y="4500"/>
                  </a:lnTo>
                  <a:lnTo>
                    <a:pt x="3625" y="4469"/>
                  </a:lnTo>
                  <a:lnTo>
                    <a:pt x="3594" y="4438"/>
                  </a:lnTo>
                  <a:lnTo>
                    <a:pt x="3594" y="4406"/>
                  </a:lnTo>
                  <a:lnTo>
                    <a:pt x="3563" y="4375"/>
                  </a:lnTo>
                  <a:lnTo>
                    <a:pt x="3563" y="4375"/>
                  </a:lnTo>
                  <a:lnTo>
                    <a:pt x="3500" y="4344"/>
                  </a:lnTo>
                  <a:lnTo>
                    <a:pt x="3500" y="4312"/>
                  </a:lnTo>
                  <a:lnTo>
                    <a:pt x="3469" y="4312"/>
                  </a:lnTo>
                  <a:lnTo>
                    <a:pt x="3469" y="4281"/>
                  </a:lnTo>
                  <a:lnTo>
                    <a:pt x="3438" y="4281"/>
                  </a:lnTo>
                  <a:lnTo>
                    <a:pt x="3438" y="4281"/>
                  </a:lnTo>
                  <a:lnTo>
                    <a:pt x="3438" y="4312"/>
                  </a:lnTo>
                  <a:lnTo>
                    <a:pt x="3407" y="4344"/>
                  </a:lnTo>
                  <a:lnTo>
                    <a:pt x="3407" y="4375"/>
                  </a:lnTo>
                  <a:lnTo>
                    <a:pt x="3407" y="4406"/>
                  </a:lnTo>
                  <a:lnTo>
                    <a:pt x="3407" y="4438"/>
                  </a:lnTo>
                  <a:lnTo>
                    <a:pt x="3407" y="4469"/>
                  </a:lnTo>
                  <a:lnTo>
                    <a:pt x="3407" y="4500"/>
                  </a:lnTo>
                  <a:lnTo>
                    <a:pt x="3407" y="4500"/>
                  </a:lnTo>
                  <a:lnTo>
                    <a:pt x="3407" y="4531"/>
                  </a:lnTo>
                  <a:lnTo>
                    <a:pt x="3407" y="4531"/>
                  </a:lnTo>
                  <a:lnTo>
                    <a:pt x="3407" y="4563"/>
                  </a:lnTo>
                  <a:lnTo>
                    <a:pt x="3407" y="4563"/>
                  </a:lnTo>
                  <a:lnTo>
                    <a:pt x="3407" y="4594"/>
                  </a:lnTo>
                  <a:lnTo>
                    <a:pt x="3407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63"/>
                  </a:lnTo>
                  <a:lnTo>
                    <a:pt x="3344" y="4563"/>
                  </a:lnTo>
                  <a:lnTo>
                    <a:pt x="3344" y="4563"/>
                  </a:lnTo>
                  <a:lnTo>
                    <a:pt x="3344" y="4531"/>
                  </a:lnTo>
                  <a:lnTo>
                    <a:pt x="3344" y="4500"/>
                  </a:lnTo>
                  <a:lnTo>
                    <a:pt x="3344" y="4469"/>
                  </a:lnTo>
                  <a:lnTo>
                    <a:pt x="3313" y="4438"/>
                  </a:lnTo>
                  <a:lnTo>
                    <a:pt x="3313" y="4438"/>
                  </a:lnTo>
                  <a:lnTo>
                    <a:pt x="3344" y="4438"/>
                  </a:lnTo>
                  <a:lnTo>
                    <a:pt x="3344" y="4438"/>
                  </a:lnTo>
                  <a:lnTo>
                    <a:pt x="3313" y="4406"/>
                  </a:lnTo>
                  <a:lnTo>
                    <a:pt x="3282" y="4375"/>
                  </a:lnTo>
                  <a:lnTo>
                    <a:pt x="3219" y="4312"/>
                  </a:lnTo>
                  <a:lnTo>
                    <a:pt x="3219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250"/>
                  </a:lnTo>
                  <a:lnTo>
                    <a:pt x="3313" y="4250"/>
                  </a:lnTo>
                  <a:lnTo>
                    <a:pt x="3313" y="4250"/>
                  </a:lnTo>
                  <a:lnTo>
                    <a:pt x="3313" y="4250"/>
                  </a:lnTo>
                  <a:lnTo>
                    <a:pt x="3282" y="4250"/>
                  </a:lnTo>
                  <a:lnTo>
                    <a:pt x="3282" y="4250"/>
                  </a:lnTo>
                  <a:lnTo>
                    <a:pt x="3282" y="4250"/>
                  </a:lnTo>
                  <a:lnTo>
                    <a:pt x="3250" y="4250"/>
                  </a:lnTo>
                  <a:lnTo>
                    <a:pt x="3219" y="4250"/>
                  </a:lnTo>
                  <a:lnTo>
                    <a:pt x="3188" y="4250"/>
                  </a:lnTo>
                  <a:lnTo>
                    <a:pt x="3188" y="4250"/>
                  </a:lnTo>
                  <a:lnTo>
                    <a:pt x="3219" y="4250"/>
                  </a:lnTo>
                  <a:lnTo>
                    <a:pt x="3219" y="4219"/>
                  </a:lnTo>
                  <a:lnTo>
                    <a:pt x="3219" y="4219"/>
                  </a:lnTo>
                  <a:lnTo>
                    <a:pt x="3219" y="4219"/>
                  </a:lnTo>
                  <a:lnTo>
                    <a:pt x="3188" y="4219"/>
                  </a:lnTo>
                  <a:lnTo>
                    <a:pt x="3188" y="4219"/>
                  </a:lnTo>
                  <a:lnTo>
                    <a:pt x="3157" y="4250"/>
                  </a:lnTo>
                  <a:lnTo>
                    <a:pt x="3157" y="4250"/>
                  </a:lnTo>
                  <a:lnTo>
                    <a:pt x="3125" y="4250"/>
                  </a:lnTo>
                  <a:lnTo>
                    <a:pt x="3094" y="4250"/>
                  </a:lnTo>
                  <a:lnTo>
                    <a:pt x="3125" y="4219"/>
                  </a:lnTo>
                  <a:lnTo>
                    <a:pt x="3094" y="4219"/>
                  </a:lnTo>
                  <a:lnTo>
                    <a:pt x="3094" y="4219"/>
                  </a:lnTo>
                  <a:lnTo>
                    <a:pt x="3063" y="4250"/>
                  </a:lnTo>
                  <a:lnTo>
                    <a:pt x="3063" y="4250"/>
                  </a:lnTo>
                  <a:lnTo>
                    <a:pt x="3032" y="4250"/>
                  </a:lnTo>
                  <a:lnTo>
                    <a:pt x="3032" y="4250"/>
                  </a:lnTo>
                  <a:lnTo>
                    <a:pt x="3063" y="4219"/>
                  </a:lnTo>
                  <a:lnTo>
                    <a:pt x="3094" y="4156"/>
                  </a:lnTo>
                  <a:lnTo>
                    <a:pt x="3125" y="4125"/>
                  </a:lnTo>
                  <a:lnTo>
                    <a:pt x="3125" y="4125"/>
                  </a:lnTo>
                  <a:lnTo>
                    <a:pt x="3125" y="4094"/>
                  </a:lnTo>
                  <a:lnTo>
                    <a:pt x="3094" y="4094"/>
                  </a:lnTo>
                  <a:lnTo>
                    <a:pt x="3063" y="4125"/>
                  </a:lnTo>
                  <a:lnTo>
                    <a:pt x="3063" y="4094"/>
                  </a:lnTo>
                  <a:lnTo>
                    <a:pt x="3063" y="4094"/>
                  </a:lnTo>
                  <a:lnTo>
                    <a:pt x="3063" y="4063"/>
                  </a:lnTo>
                  <a:lnTo>
                    <a:pt x="3094" y="4063"/>
                  </a:lnTo>
                  <a:lnTo>
                    <a:pt x="3094" y="4063"/>
                  </a:lnTo>
                  <a:lnTo>
                    <a:pt x="3094" y="4063"/>
                  </a:lnTo>
                  <a:lnTo>
                    <a:pt x="3094" y="4094"/>
                  </a:lnTo>
                  <a:lnTo>
                    <a:pt x="3125" y="4094"/>
                  </a:lnTo>
                  <a:lnTo>
                    <a:pt x="3125" y="4094"/>
                  </a:lnTo>
                  <a:lnTo>
                    <a:pt x="3157" y="4094"/>
                  </a:lnTo>
                  <a:lnTo>
                    <a:pt x="3157" y="4063"/>
                  </a:lnTo>
                  <a:lnTo>
                    <a:pt x="3157" y="4063"/>
                  </a:lnTo>
                  <a:lnTo>
                    <a:pt x="3157" y="4063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094" y="4031"/>
                  </a:lnTo>
                  <a:lnTo>
                    <a:pt x="3094" y="4031"/>
                  </a:lnTo>
                  <a:lnTo>
                    <a:pt x="3094" y="4031"/>
                  </a:lnTo>
                  <a:lnTo>
                    <a:pt x="3094" y="4000"/>
                  </a:lnTo>
                  <a:lnTo>
                    <a:pt x="3094" y="4000"/>
                  </a:lnTo>
                  <a:lnTo>
                    <a:pt x="3063" y="3969"/>
                  </a:lnTo>
                  <a:lnTo>
                    <a:pt x="3063" y="3938"/>
                  </a:lnTo>
                  <a:lnTo>
                    <a:pt x="3063" y="3938"/>
                  </a:lnTo>
                  <a:lnTo>
                    <a:pt x="3032" y="3938"/>
                  </a:lnTo>
                  <a:lnTo>
                    <a:pt x="3032" y="3938"/>
                  </a:lnTo>
                  <a:lnTo>
                    <a:pt x="3000" y="3906"/>
                  </a:lnTo>
                  <a:lnTo>
                    <a:pt x="3000" y="3906"/>
                  </a:lnTo>
                  <a:lnTo>
                    <a:pt x="3000" y="3906"/>
                  </a:lnTo>
                  <a:lnTo>
                    <a:pt x="3000" y="3875"/>
                  </a:lnTo>
                  <a:lnTo>
                    <a:pt x="3000" y="3875"/>
                  </a:lnTo>
                  <a:lnTo>
                    <a:pt x="3000" y="3844"/>
                  </a:lnTo>
                  <a:lnTo>
                    <a:pt x="3000" y="3813"/>
                  </a:lnTo>
                  <a:lnTo>
                    <a:pt x="2969" y="3781"/>
                  </a:lnTo>
                  <a:lnTo>
                    <a:pt x="2969" y="3750"/>
                  </a:lnTo>
                  <a:lnTo>
                    <a:pt x="2969" y="3750"/>
                  </a:lnTo>
                  <a:lnTo>
                    <a:pt x="2938" y="3719"/>
                  </a:lnTo>
                  <a:lnTo>
                    <a:pt x="2938" y="3719"/>
                  </a:lnTo>
                  <a:lnTo>
                    <a:pt x="2907" y="3688"/>
                  </a:lnTo>
                  <a:lnTo>
                    <a:pt x="2875" y="3688"/>
                  </a:lnTo>
                  <a:lnTo>
                    <a:pt x="2875" y="3656"/>
                  </a:lnTo>
                  <a:lnTo>
                    <a:pt x="2875" y="3656"/>
                  </a:lnTo>
                  <a:lnTo>
                    <a:pt x="2875" y="3656"/>
                  </a:lnTo>
                  <a:lnTo>
                    <a:pt x="2875" y="3625"/>
                  </a:lnTo>
                  <a:lnTo>
                    <a:pt x="2844" y="3625"/>
                  </a:lnTo>
                  <a:lnTo>
                    <a:pt x="2844" y="3656"/>
                  </a:lnTo>
                  <a:lnTo>
                    <a:pt x="2844" y="3656"/>
                  </a:lnTo>
                  <a:lnTo>
                    <a:pt x="2813" y="3625"/>
                  </a:lnTo>
                  <a:lnTo>
                    <a:pt x="2813" y="3594"/>
                  </a:lnTo>
                  <a:lnTo>
                    <a:pt x="2813" y="3594"/>
                  </a:lnTo>
                  <a:lnTo>
                    <a:pt x="2813" y="3594"/>
                  </a:lnTo>
                  <a:lnTo>
                    <a:pt x="2782" y="3594"/>
                  </a:lnTo>
                  <a:lnTo>
                    <a:pt x="2782" y="3594"/>
                  </a:lnTo>
                  <a:lnTo>
                    <a:pt x="2750" y="3625"/>
                  </a:lnTo>
                  <a:lnTo>
                    <a:pt x="2719" y="3656"/>
                  </a:lnTo>
                  <a:lnTo>
                    <a:pt x="2719" y="3688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719" y="3719"/>
                  </a:lnTo>
                  <a:lnTo>
                    <a:pt x="2719" y="3719"/>
                  </a:lnTo>
                  <a:lnTo>
                    <a:pt x="2750" y="3719"/>
                  </a:lnTo>
                  <a:lnTo>
                    <a:pt x="2719" y="3750"/>
                  </a:lnTo>
                  <a:lnTo>
                    <a:pt x="2719" y="3781"/>
                  </a:lnTo>
                  <a:lnTo>
                    <a:pt x="2719" y="3781"/>
                  </a:lnTo>
                  <a:lnTo>
                    <a:pt x="2719" y="3781"/>
                  </a:lnTo>
                  <a:lnTo>
                    <a:pt x="2688" y="3781"/>
                  </a:lnTo>
                  <a:lnTo>
                    <a:pt x="2688" y="3750"/>
                  </a:lnTo>
                  <a:lnTo>
                    <a:pt x="2688" y="3750"/>
                  </a:lnTo>
                  <a:lnTo>
                    <a:pt x="2688" y="3750"/>
                  </a:lnTo>
                  <a:lnTo>
                    <a:pt x="2657" y="3750"/>
                  </a:lnTo>
                  <a:lnTo>
                    <a:pt x="2657" y="3781"/>
                  </a:lnTo>
                  <a:lnTo>
                    <a:pt x="2657" y="3813"/>
                  </a:lnTo>
                  <a:lnTo>
                    <a:pt x="2657" y="3813"/>
                  </a:lnTo>
                  <a:lnTo>
                    <a:pt x="2657" y="3844"/>
                  </a:lnTo>
                  <a:lnTo>
                    <a:pt x="2657" y="3844"/>
                  </a:lnTo>
                  <a:lnTo>
                    <a:pt x="2625" y="3844"/>
                  </a:lnTo>
                  <a:lnTo>
                    <a:pt x="2625" y="3844"/>
                  </a:lnTo>
                  <a:lnTo>
                    <a:pt x="2657" y="3875"/>
                  </a:lnTo>
                  <a:lnTo>
                    <a:pt x="2657" y="3875"/>
                  </a:lnTo>
                  <a:lnTo>
                    <a:pt x="2625" y="3906"/>
                  </a:lnTo>
                  <a:lnTo>
                    <a:pt x="2657" y="3938"/>
                  </a:lnTo>
                  <a:lnTo>
                    <a:pt x="2657" y="3969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719" y="3969"/>
                  </a:lnTo>
                  <a:lnTo>
                    <a:pt x="2719" y="3969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719" y="4000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657" y="4031"/>
                  </a:lnTo>
                  <a:lnTo>
                    <a:pt x="2657" y="4031"/>
                  </a:lnTo>
                  <a:lnTo>
                    <a:pt x="2657" y="4094"/>
                  </a:lnTo>
                  <a:lnTo>
                    <a:pt x="2657" y="4094"/>
                  </a:lnTo>
                  <a:lnTo>
                    <a:pt x="2657" y="4125"/>
                  </a:lnTo>
                  <a:lnTo>
                    <a:pt x="2657" y="4125"/>
                  </a:lnTo>
                  <a:lnTo>
                    <a:pt x="2688" y="4188"/>
                  </a:lnTo>
                  <a:lnTo>
                    <a:pt x="2688" y="4188"/>
                  </a:lnTo>
                  <a:lnTo>
                    <a:pt x="2688" y="4219"/>
                  </a:lnTo>
                  <a:lnTo>
                    <a:pt x="2719" y="4219"/>
                  </a:lnTo>
                  <a:lnTo>
                    <a:pt x="2719" y="4219"/>
                  </a:lnTo>
                  <a:lnTo>
                    <a:pt x="2719" y="4219"/>
                  </a:lnTo>
                  <a:lnTo>
                    <a:pt x="2750" y="4219"/>
                  </a:lnTo>
                  <a:lnTo>
                    <a:pt x="2750" y="4250"/>
                  </a:lnTo>
                  <a:lnTo>
                    <a:pt x="2782" y="4250"/>
                  </a:lnTo>
                  <a:lnTo>
                    <a:pt x="2782" y="4250"/>
                  </a:lnTo>
                  <a:lnTo>
                    <a:pt x="2844" y="4281"/>
                  </a:lnTo>
                  <a:lnTo>
                    <a:pt x="2844" y="4281"/>
                  </a:lnTo>
                  <a:lnTo>
                    <a:pt x="2844" y="4250"/>
                  </a:lnTo>
                  <a:lnTo>
                    <a:pt x="2844" y="4250"/>
                  </a:lnTo>
                  <a:lnTo>
                    <a:pt x="2875" y="4250"/>
                  </a:lnTo>
                  <a:lnTo>
                    <a:pt x="2875" y="4281"/>
                  </a:lnTo>
                  <a:lnTo>
                    <a:pt x="2875" y="4281"/>
                  </a:lnTo>
                  <a:lnTo>
                    <a:pt x="2907" y="4312"/>
                  </a:lnTo>
                  <a:lnTo>
                    <a:pt x="2907" y="4312"/>
                  </a:lnTo>
                  <a:lnTo>
                    <a:pt x="2907" y="4312"/>
                  </a:lnTo>
                  <a:lnTo>
                    <a:pt x="2938" y="4312"/>
                  </a:lnTo>
                  <a:lnTo>
                    <a:pt x="2938" y="4312"/>
                  </a:lnTo>
                  <a:lnTo>
                    <a:pt x="2938" y="4281"/>
                  </a:lnTo>
                  <a:lnTo>
                    <a:pt x="2969" y="4281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3000" y="4312"/>
                  </a:lnTo>
                  <a:lnTo>
                    <a:pt x="3000" y="4344"/>
                  </a:lnTo>
                  <a:lnTo>
                    <a:pt x="2969" y="4344"/>
                  </a:lnTo>
                  <a:lnTo>
                    <a:pt x="2969" y="4375"/>
                  </a:lnTo>
                  <a:lnTo>
                    <a:pt x="2969" y="4375"/>
                  </a:lnTo>
                  <a:lnTo>
                    <a:pt x="2969" y="4344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38" y="4344"/>
                  </a:lnTo>
                  <a:lnTo>
                    <a:pt x="2907" y="4344"/>
                  </a:lnTo>
                  <a:lnTo>
                    <a:pt x="2907" y="4344"/>
                  </a:lnTo>
                  <a:lnTo>
                    <a:pt x="2907" y="4375"/>
                  </a:lnTo>
                  <a:lnTo>
                    <a:pt x="2907" y="4375"/>
                  </a:lnTo>
                  <a:lnTo>
                    <a:pt x="2907" y="4406"/>
                  </a:lnTo>
                  <a:lnTo>
                    <a:pt x="2907" y="4406"/>
                  </a:lnTo>
                  <a:lnTo>
                    <a:pt x="2938" y="4406"/>
                  </a:lnTo>
                  <a:lnTo>
                    <a:pt x="2938" y="4406"/>
                  </a:lnTo>
                  <a:lnTo>
                    <a:pt x="2907" y="4438"/>
                  </a:lnTo>
                  <a:lnTo>
                    <a:pt x="2907" y="4469"/>
                  </a:lnTo>
                  <a:lnTo>
                    <a:pt x="2875" y="4469"/>
                  </a:lnTo>
                  <a:lnTo>
                    <a:pt x="2875" y="4500"/>
                  </a:lnTo>
                  <a:lnTo>
                    <a:pt x="2875" y="4500"/>
                  </a:lnTo>
                  <a:lnTo>
                    <a:pt x="2907" y="4531"/>
                  </a:lnTo>
                  <a:lnTo>
                    <a:pt x="2938" y="4500"/>
                  </a:lnTo>
                  <a:lnTo>
                    <a:pt x="2938" y="4500"/>
                  </a:lnTo>
                  <a:lnTo>
                    <a:pt x="2938" y="4500"/>
                  </a:lnTo>
                  <a:lnTo>
                    <a:pt x="2969" y="4469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69"/>
                  </a:lnTo>
                  <a:lnTo>
                    <a:pt x="3000" y="4469"/>
                  </a:lnTo>
                  <a:lnTo>
                    <a:pt x="3000" y="4500"/>
                  </a:lnTo>
                  <a:lnTo>
                    <a:pt x="3000" y="4500"/>
                  </a:lnTo>
                  <a:lnTo>
                    <a:pt x="3000" y="4531"/>
                  </a:lnTo>
                  <a:lnTo>
                    <a:pt x="3000" y="4531"/>
                  </a:lnTo>
                  <a:lnTo>
                    <a:pt x="3000" y="4531"/>
                  </a:lnTo>
                  <a:lnTo>
                    <a:pt x="3032" y="4531"/>
                  </a:lnTo>
                  <a:lnTo>
                    <a:pt x="3000" y="4563"/>
                  </a:lnTo>
                  <a:lnTo>
                    <a:pt x="3000" y="4563"/>
                  </a:lnTo>
                  <a:lnTo>
                    <a:pt x="2969" y="4594"/>
                  </a:lnTo>
                  <a:lnTo>
                    <a:pt x="2969" y="4625"/>
                  </a:lnTo>
                  <a:lnTo>
                    <a:pt x="2938" y="4656"/>
                  </a:lnTo>
                  <a:lnTo>
                    <a:pt x="2938" y="4656"/>
                  </a:lnTo>
                  <a:lnTo>
                    <a:pt x="2907" y="4688"/>
                  </a:lnTo>
                  <a:lnTo>
                    <a:pt x="2907" y="4719"/>
                  </a:lnTo>
                  <a:lnTo>
                    <a:pt x="2875" y="4719"/>
                  </a:lnTo>
                  <a:lnTo>
                    <a:pt x="2875" y="4719"/>
                  </a:lnTo>
                  <a:lnTo>
                    <a:pt x="2844" y="4719"/>
                  </a:lnTo>
                  <a:lnTo>
                    <a:pt x="2844" y="4719"/>
                  </a:lnTo>
                  <a:lnTo>
                    <a:pt x="2813" y="4719"/>
                  </a:lnTo>
                  <a:lnTo>
                    <a:pt x="2813" y="4719"/>
                  </a:lnTo>
                  <a:lnTo>
                    <a:pt x="2813" y="4750"/>
                  </a:lnTo>
                  <a:lnTo>
                    <a:pt x="2813" y="4813"/>
                  </a:lnTo>
                  <a:lnTo>
                    <a:pt x="2813" y="4844"/>
                  </a:lnTo>
                  <a:lnTo>
                    <a:pt x="2813" y="4844"/>
                  </a:lnTo>
                  <a:lnTo>
                    <a:pt x="2844" y="4875"/>
                  </a:lnTo>
                  <a:lnTo>
                    <a:pt x="2844" y="4938"/>
                  </a:lnTo>
                  <a:lnTo>
                    <a:pt x="2844" y="4969"/>
                  </a:lnTo>
                  <a:lnTo>
                    <a:pt x="2844" y="5000"/>
                  </a:lnTo>
                  <a:lnTo>
                    <a:pt x="2844" y="5031"/>
                  </a:lnTo>
                  <a:lnTo>
                    <a:pt x="2844" y="5063"/>
                  </a:lnTo>
                  <a:lnTo>
                    <a:pt x="2844" y="5063"/>
                  </a:lnTo>
                  <a:lnTo>
                    <a:pt x="2813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813" y="5125"/>
                  </a:lnTo>
                  <a:lnTo>
                    <a:pt x="2813" y="5125"/>
                  </a:lnTo>
                  <a:lnTo>
                    <a:pt x="2813" y="5156"/>
                  </a:lnTo>
                  <a:lnTo>
                    <a:pt x="2813" y="5156"/>
                  </a:lnTo>
                  <a:lnTo>
                    <a:pt x="2813" y="5125"/>
                  </a:lnTo>
                  <a:lnTo>
                    <a:pt x="2782" y="5125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50" y="5031"/>
                  </a:lnTo>
                  <a:lnTo>
                    <a:pt x="2750" y="5031"/>
                  </a:lnTo>
                  <a:lnTo>
                    <a:pt x="2782" y="5031"/>
                  </a:lnTo>
                  <a:lnTo>
                    <a:pt x="2782" y="5031"/>
                  </a:lnTo>
                  <a:lnTo>
                    <a:pt x="2782" y="5031"/>
                  </a:lnTo>
                  <a:lnTo>
                    <a:pt x="2813" y="5063"/>
                  </a:lnTo>
                  <a:lnTo>
                    <a:pt x="2813" y="5031"/>
                  </a:lnTo>
                  <a:lnTo>
                    <a:pt x="2813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00"/>
                  </a:lnTo>
                  <a:lnTo>
                    <a:pt x="2844" y="5000"/>
                  </a:lnTo>
                  <a:lnTo>
                    <a:pt x="2813" y="4969"/>
                  </a:lnTo>
                  <a:lnTo>
                    <a:pt x="2813" y="4969"/>
                  </a:lnTo>
                  <a:lnTo>
                    <a:pt x="2813" y="4969"/>
                  </a:lnTo>
                  <a:lnTo>
                    <a:pt x="2782" y="5000"/>
                  </a:lnTo>
                  <a:lnTo>
                    <a:pt x="2782" y="4969"/>
                  </a:lnTo>
                  <a:lnTo>
                    <a:pt x="2813" y="4938"/>
                  </a:lnTo>
                  <a:lnTo>
                    <a:pt x="2813" y="4938"/>
                  </a:lnTo>
                  <a:lnTo>
                    <a:pt x="2782" y="4938"/>
                  </a:lnTo>
                  <a:lnTo>
                    <a:pt x="2750" y="4969"/>
                  </a:lnTo>
                  <a:lnTo>
                    <a:pt x="2750" y="4969"/>
                  </a:lnTo>
                  <a:lnTo>
                    <a:pt x="2750" y="4969"/>
                  </a:lnTo>
                  <a:lnTo>
                    <a:pt x="2750" y="4938"/>
                  </a:lnTo>
                  <a:lnTo>
                    <a:pt x="2750" y="4938"/>
                  </a:lnTo>
                  <a:lnTo>
                    <a:pt x="2719" y="4906"/>
                  </a:lnTo>
                  <a:lnTo>
                    <a:pt x="2719" y="4875"/>
                  </a:lnTo>
                  <a:lnTo>
                    <a:pt x="2719" y="4844"/>
                  </a:lnTo>
                  <a:lnTo>
                    <a:pt x="2750" y="4844"/>
                  </a:lnTo>
                  <a:lnTo>
                    <a:pt x="2750" y="4813"/>
                  </a:lnTo>
                  <a:lnTo>
                    <a:pt x="2750" y="4719"/>
                  </a:lnTo>
                  <a:lnTo>
                    <a:pt x="2750" y="4688"/>
                  </a:lnTo>
                  <a:lnTo>
                    <a:pt x="2750" y="4688"/>
                  </a:lnTo>
                  <a:lnTo>
                    <a:pt x="2688" y="4719"/>
                  </a:lnTo>
                  <a:lnTo>
                    <a:pt x="2688" y="4719"/>
                  </a:lnTo>
                  <a:lnTo>
                    <a:pt x="2688" y="4719"/>
                  </a:lnTo>
                  <a:lnTo>
                    <a:pt x="2688" y="4750"/>
                  </a:lnTo>
                  <a:lnTo>
                    <a:pt x="2688" y="4750"/>
                  </a:lnTo>
                  <a:lnTo>
                    <a:pt x="2657" y="4750"/>
                  </a:lnTo>
                  <a:lnTo>
                    <a:pt x="2657" y="4750"/>
                  </a:lnTo>
                  <a:lnTo>
                    <a:pt x="2688" y="4688"/>
                  </a:lnTo>
                  <a:lnTo>
                    <a:pt x="2688" y="4656"/>
                  </a:lnTo>
                  <a:lnTo>
                    <a:pt x="2688" y="4656"/>
                  </a:lnTo>
                  <a:lnTo>
                    <a:pt x="2688" y="4688"/>
                  </a:lnTo>
                  <a:lnTo>
                    <a:pt x="2625" y="4688"/>
                  </a:lnTo>
                  <a:lnTo>
                    <a:pt x="2625" y="4688"/>
                  </a:lnTo>
                  <a:lnTo>
                    <a:pt x="2625" y="4656"/>
                  </a:lnTo>
                  <a:lnTo>
                    <a:pt x="2625" y="4656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63" y="4625"/>
                  </a:lnTo>
                  <a:lnTo>
                    <a:pt x="2563" y="4625"/>
                  </a:lnTo>
                  <a:lnTo>
                    <a:pt x="2532" y="4594"/>
                  </a:lnTo>
                  <a:lnTo>
                    <a:pt x="2532" y="4625"/>
                  </a:lnTo>
                  <a:lnTo>
                    <a:pt x="2532" y="4625"/>
                  </a:lnTo>
                  <a:lnTo>
                    <a:pt x="2532" y="4625"/>
                  </a:lnTo>
                  <a:lnTo>
                    <a:pt x="2532" y="4656"/>
                  </a:lnTo>
                  <a:lnTo>
                    <a:pt x="2500" y="4656"/>
                  </a:lnTo>
                  <a:lnTo>
                    <a:pt x="2500" y="4656"/>
                  </a:lnTo>
                  <a:lnTo>
                    <a:pt x="2469" y="4656"/>
                  </a:lnTo>
                  <a:lnTo>
                    <a:pt x="2469" y="4656"/>
                  </a:lnTo>
                  <a:lnTo>
                    <a:pt x="2469" y="4656"/>
                  </a:lnTo>
                  <a:lnTo>
                    <a:pt x="2438" y="4656"/>
                  </a:lnTo>
                  <a:lnTo>
                    <a:pt x="2438" y="4656"/>
                  </a:lnTo>
                  <a:lnTo>
                    <a:pt x="2469" y="4688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50"/>
                  </a:lnTo>
                  <a:lnTo>
                    <a:pt x="2500" y="4781"/>
                  </a:lnTo>
                  <a:lnTo>
                    <a:pt x="2500" y="4781"/>
                  </a:lnTo>
                  <a:lnTo>
                    <a:pt x="2532" y="4781"/>
                  </a:lnTo>
                  <a:lnTo>
                    <a:pt x="2563" y="4781"/>
                  </a:lnTo>
                  <a:lnTo>
                    <a:pt x="2563" y="4781"/>
                  </a:lnTo>
                  <a:lnTo>
                    <a:pt x="2594" y="4781"/>
                  </a:lnTo>
                  <a:lnTo>
                    <a:pt x="2625" y="4813"/>
                  </a:lnTo>
                  <a:lnTo>
                    <a:pt x="2625" y="4813"/>
                  </a:lnTo>
                  <a:lnTo>
                    <a:pt x="2625" y="4813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594" y="4875"/>
                  </a:lnTo>
                  <a:lnTo>
                    <a:pt x="2563" y="4875"/>
                  </a:lnTo>
                  <a:lnTo>
                    <a:pt x="2532" y="4844"/>
                  </a:lnTo>
                  <a:lnTo>
                    <a:pt x="2532" y="4844"/>
                  </a:lnTo>
                  <a:lnTo>
                    <a:pt x="2532" y="4844"/>
                  </a:lnTo>
                  <a:lnTo>
                    <a:pt x="2469" y="4781"/>
                  </a:lnTo>
                  <a:lnTo>
                    <a:pt x="2469" y="4750"/>
                  </a:lnTo>
                  <a:lnTo>
                    <a:pt x="2469" y="4750"/>
                  </a:lnTo>
                  <a:lnTo>
                    <a:pt x="2438" y="4750"/>
                  </a:lnTo>
                  <a:lnTo>
                    <a:pt x="2438" y="4750"/>
                  </a:lnTo>
                  <a:lnTo>
                    <a:pt x="2438" y="4750"/>
                  </a:lnTo>
                  <a:lnTo>
                    <a:pt x="2438" y="4781"/>
                  </a:lnTo>
                  <a:lnTo>
                    <a:pt x="2469" y="4781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38" y="4844"/>
                  </a:lnTo>
                  <a:lnTo>
                    <a:pt x="2438" y="4844"/>
                  </a:lnTo>
                  <a:lnTo>
                    <a:pt x="2438" y="4844"/>
                  </a:lnTo>
                  <a:lnTo>
                    <a:pt x="2407" y="4844"/>
                  </a:lnTo>
                  <a:lnTo>
                    <a:pt x="2407" y="4844"/>
                  </a:lnTo>
                  <a:lnTo>
                    <a:pt x="2375" y="4844"/>
                  </a:lnTo>
                  <a:lnTo>
                    <a:pt x="2375" y="4844"/>
                  </a:lnTo>
                  <a:lnTo>
                    <a:pt x="2313" y="4813"/>
                  </a:lnTo>
                  <a:lnTo>
                    <a:pt x="2282" y="4813"/>
                  </a:lnTo>
                  <a:lnTo>
                    <a:pt x="2250" y="4813"/>
                  </a:lnTo>
                  <a:lnTo>
                    <a:pt x="2250" y="4813"/>
                  </a:lnTo>
                  <a:lnTo>
                    <a:pt x="2219" y="4813"/>
                  </a:lnTo>
                  <a:lnTo>
                    <a:pt x="2219" y="4813"/>
                  </a:lnTo>
                  <a:lnTo>
                    <a:pt x="2188" y="4813"/>
                  </a:lnTo>
                  <a:lnTo>
                    <a:pt x="2188" y="4844"/>
                  </a:lnTo>
                  <a:lnTo>
                    <a:pt x="2188" y="4844"/>
                  </a:lnTo>
                  <a:lnTo>
                    <a:pt x="2125" y="4844"/>
                  </a:lnTo>
                  <a:lnTo>
                    <a:pt x="2094" y="4844"/>
                  </a:lnTo>
                  <a:lnTo>
                    <a:pt x="2094" y="4844"/>
                  </a:lnTo>
                  <a:lnTo>
                    <a:pt x="2063" y="4844"/>
                  </a:lnTo>
                  <a:lnTo>
                    <a:pt x="2063" y="4844"/>
                  </a:lnTo>
                  <a:lnTo>
                    <a:pt x="2032" y="4844"/>
                  </a:lnTo>
                  <a:lnTo>
                    <a:pt x="2032" y="4844"/>
                  </a:lnTo>
                  <a:lnTo>
                    <a:pt x="2000" y="4813"/>
                  </a:lnTo>
                  <a:lnTo>
                    <a:pt x="1969" y="4813"/>
                  </a:lnTo>
                  <a:lnTo>
                    <a:pt x="1969" y="4781"/>
                  </a:lnTo>
                  <a:lnTo>
                    <a:pt x="1938" y="4750"/>
                  </a:lnTo>
                  <a:lnTo>
                    <a:pt x="1907" y="4719"/>
                  </a:lnTo>
                  <a:lnTo>
                    <a:pt x="1875" y="4719"/>
                  </a:lnTo>
                  <a:lnTo>
                    <a:pt x="1875" y="4750"/>
                  </a:lnTo>
                  <a:lnTo>
                    <a:pt x="1813" y="4750"/>
                  </a:lnTo>
                  <a:lnTo>
                    <a:pt x="1813" y="4750"/>
                  </a:lnTo>
                  <a:lnTo>
                    <a:pt x="1781" y="4719"/>
                  </a:lnTo>
                  <a:lnTo>
                    <a:pt x="1781" y="4719"/>
                  </a:lnTo>
                  <a:lnTo>
                    <a:pt x="1781" y="4688"/>
                  </a:lnTo>
                  <a:lnTo>
                    <a:pt x="1781" y="4688"/>
                  </a:lnTo>
                  <a:lnTo>
                    <a:pt x="1781" y="4688"/>
                  </a:lnTo>
                  <a:lnTo>
                    <a:pt x="1781" y="4656"/>
                  </a:lnTo>
                  <a:lnTo>
                    <a:pt x="1750" y="4688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19" y="4656"/>
                  </a:lnTo>
                  <a:lnTo>
                    <a:pt x="1719" y="4656"/>
                  </a:lnTo>
                  <a:lnTo>
                    <a:pt x="1719" y="4625"/>
                  </a:lnTo>
                  <a:lnTo>
                    <a:pt x="1688" y="4594"/>
                  </a:lnTo>
                  <a:lnTo>
                    <a:pt x="1688" y="4563"/>
                  </a:lnTo>
                  <a:lnTo>
                    <a:pt x="1688" y="4531"/>
                  </a:lnTo>
                  <a:lnTo>
                    <a:pt x="1688" y="4500"/>
                  </a:lnTo>
                  <a:lnTo>
                    <a:pt x="1688" y="4500"/>
                  </a:lnTo>
                  <a:lnTo>
                    <a:pt x="1657" y="4469"/>
                  </a:lnTo>
                  <a:lnTo>
                    <a:pt x="1657" y="4469"/>
                  </a:lnTo>
                  <a:lnTo>
                    <a:pt x="1625" y="4469"/>
                  </a:lnTo>
                  <a:lnTo>
                    <a:pt x="1625" y="4469"/>
                  </a:lnTo>
                  <a:lnTo>
                    <a:pt x="1563" y="4500"/>
                  </a:lnTo>
                  <a:lnTo>
                    <a:pt x="1563" y="4500"/>
                  </a:lnTo>
                  <a:lnTo>
                    <a:pt x="1500" y="4500"/>
                  </a:lnTo>
                  <a:lnTo>
                    <a:pt x="1438" y="4531"/>
                  </a:lnTo>
                  <a:lnTo>
                    <a:pt x="1375" y="4531"/>
                  </a:lnTo>
                  <a:lnTo>
                    <a:pt x="1375" y="4531"/>
                  </a:lnTo>
                  <a:lnTo>
                    <a:pt x="1344" y="4594"/>
                  </a:lnTo>
                  <a:lnTo>
                    <a:pt x="1344" y="4594"/>
                  </a:lnTo>
                  <a:lnTo>
                    <a:pt x="1344" y="4625"/>
                  </a:lnTo>
                  <a:lnTo>
                    <a:pt x="1375" y="4656"/>
                  </a:lnTo>
                  <a:lnTo>
                    <a:pt x="1375" y="4656"/>
                  </a:lnTo>
                  <a:lnTo>
                    <a:pt x="1375" y="4656"/>
                  </a:lnTo>
                  <a:lnTo>
                    <a:pt x="1406" y="4656"/>
                  </a:lnTo>
                  <a:lnTo>
                    <a:pt x="1406" y="4656"/>
                  </a:lnTo>
                  <a:lnTo>
                    <a:pt x="1438" y="4656"/>
                  </a:lnTo>
                  <a:lnTo>
                    <a:pt x="1438" y="4656"/>
                  </a:lnTo>
                  <a:lnTo>
                    <a:pt x="1438" y="4625"/>
                  </a:lnTo>
                  <a:lnTo>
                    <a:pt x="1438" y="4625"/>
                  </a:lnTo>
                  <a:lnTo>
                    <a:pt x="1469" y="4625"/>
                  </a:lnTo>
                  <a:lnTo>
                    <a:pt x="1469" y="4625"/>
                  </a:lnTo>
                  <a:lnTo>
                    <a:pt x="1500" y="4625"/>
                  </a:lnTo>
                  <a:lnTo>
                    <a:pt x="1500" y="4625"/>
                  </a:lnTo>
                  <a:lnTo>
                    <a:pt x="1532" y="4625"/>
                  </a:lnTo>
                  <a:lnTo>
                    <a:pt x="1532" y="4625"/>
                  </a:lnTo>
                  <a:lnTo>
                    <a:pt x="1532" y="4594"/>
                  </a:lnTo>
                  <a:lnTo>
                    <a:pt x="1563" y="4594"/>
                  </a:lnTo>
                  <a:lnTo>
                    <a:pt x="1563" y="4625"/>
                  </a:lnTo>
                  <a:lnTo>
                    <a:pt x="1563" y="4625"/>
                  </a:lnTo>
                  <a:lnTo>
                    <a:pt x="1563" y="4594"/>
                  </a:lnTo>
                  <a:lnTo>
                    <a:pt x="1594" y="4563"/>
                  </a:lnTo>
                  <a:lnTo>
                    <a:pt x="1625" y="4563"/>
                  </a:lnTo>
                  <a:lnTo>
                    <a:pt x="1625" y="4563"/>
                  </a:lnTo>
                  <a:lnTo>
                    <a:pt x="1657" y="4563"/>
                  </a:lnTo>
                  <a:lnTo>
                    <a:pt x="1657" y="4563"/>
                  </a:lnTo>
                  <a:lnTo>
                    <a:pt x="1657" y="4563"/>
                  </a:lnTo>
                  <a:lnTo>
                    <a:pt x="1657" y="4594"/>
                  </a:lnTo>
                  <a:lnTo>
                    <a:pt x="1657" y="4594"/>
                  </a:lnTo>
                  <a:lnTo>
                    <a:pt x="1657" y="4594"/>
                  </a:lnTo>
                  <a:lnTo>
                    <a:pt x="1625" y="4625"/>
                  </a:lnTo>
                  <a:lnTo>
                    <a:pt x="1625" y="4625"/>
                  </a:lnTo>
                  <a:lnTo>
                    <a:pt x="1594" y="4625"/>
                  </a:lnTo>
                  <a:lnTo>
                    <a:pt x="1594" y="4625"/>
                  </a:lnTo>
                  <a:lnTo>
                    <a:pt x="1594" y="4656"/>
                  </a:lnTo>
                  <a:lnTo>
                    <a:pt x="1594" y="4656"/>
                  </a:lnTo>
                  <a:lnTo>
                    <a:pt x="1594" y="4656"/>
                  </a:lnTo>
                  <a:lnTo>
                    <a:pt x="1563" y="4656"/>
                  </a:lnTo>
                  <a:lnTo>
                    <a:pt x="1563" y="4656"/>
                  </a:lnTo>
                  <a:lnTo>
                    <a:pt x="1563" y="4656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00" y="4688"/>
                  </a:lnTo>
                  <a:lnTo>
                    <a:pt x="1500" y="4688"/>
                  </a:lnTo>
                  <a:lnTo>
                    <a:pt x="1469" y="4688"/>
                  </a:lnTo>
                  <a:lnTo>
                    <a:pt x="1469" y="4688"/>
                  </a:lnTo>
                  <a:lnTo>
                    <a:pt x="1469" y="4688"/>
                  </a:lnTo>
                  <a:lnTo>
                    <a:pt x="1438" y="4688"/>
                  </a:lnTo>
                  <a:lnTo>
                    <a:pt x="1438" y="4688"/>
                  </a:lnTo>
                  <a:lnTo>
                    <a:pt x="1438" y="4688"/>
                  </a:lnTo>
                  <a:lnTo>
                    <a:pt x="1438" y="4719"/>
                  </a:lnTo>
                  <a:lnTo>
                    <a:pt x="1438" y="4719"/>
                  </a:lnTo>
                  <a:lnTo>
                    <a:pt x="1406" y="4750"/>
                  </a:lnTo>
                  <a:lnTo>
                    <a:pt x="1406" y="4750"/>
                  </a:lnTo>
                  <a:lnTo>
                    <a:pt x="1406" y="4781"/>
                  </a:lnTo>
                  <a:lnTo>
                    <a:pt x="1406" y="4781"/>
                  </a:lnTo>
                  <a:lnTo>
                    <a:pt x="1406" y="4813"/>
                  </a:lnTo>
                  <a:lnTo>
                    <a:pt x="1406" y="4813"/>
                  </a:lnTo>
                  <a:lnTo>
                    <a:pt x="1406" y="4844"/>
                  </a:lnTo>
                  <a:lnTo>
                    <a:pt x="1406" y="4875"/>
                  </a:lnTo>
                  <a:lnTo>
                    <a:pt x="1406" y="4875"/>
                  </a:lnTo>
                  <a:lnTo>
                    <a:pt x="1406" y="4875"/>
                  </a:lnTo>
                  <a:lnTo>
                    <a:pt x="1406" y="4906"/>
                  </a:lnTo>
                  <a:lnTo>
                    <a:pt x="1438" y="4938"/>
                  </a:lnTo>
                  <a:lnTo>
                    <a:pt x="1438" y="4969"/>
                  </a:lnTo>
                  <a:lnTo>
                    <a:pt x="1438" y="4969"/>
                  </a:lnTo>
                  <a:lnTo>
                    <a:pt x="1438" y="5000"/>
                  </a:lnTo>
                  <a:lnTo>
                    <a:pt x="1438" y="5000"/>
                  </a:lnTo>
                  <a:lnTo>
                    <a:pt x="1438" y="5000"/>
                  </a:lnTo>
                  <a:lnTo>
                    <a:pt x="1469" y="5031"/>
                  </a:lnTo>
                  <a:lnTo>
                    <a:pt x="1438" y="5031"/>
                  </a:lnTo>
                  <a:lnTo>
                    <a:pt x="1438" y="5031"/>
                  </a:lnTo>
                  <a:lnTo>
                    <a:pt x="1438" y="5000"/>
                  </a:lnTo>
                  <a:lnTo>
                    <a:pt x="1438" y="5031"/>
                  </a:lnTo>
                  <a:lnTo>
                    <a:pt x="1406" y="5031"/>
                  </a:lnTo>
                  <a:lnTo>
                    <a:pt x="1406" y="5031"/>
                  </a:lnTo>
                  <a:lnTo>
                    <a:pt x="1406" y="5000"/>
                  </a:lnTo>
                  <a:lnTo>
                    <a:pt x="1375" y="5000"/>
                  </a:lnTo>
                  <a:lnTo>
                    <a:pt x="1375" y="5000"/>
                  </a:lnTo>
                  <a:lnTo>
                    <a:pt x="1375" y="5063"/>
                  </a:lnTo>
                  <a:lnTo>
                    <a:pt x="1375" y="5063"/>
                  </a:lnTo>
                  <a:lnTo>
                    <a:pt x="1375" y="5063"/>
                  </a:lnTo>
                  <a:lnTo>
                    <a:pt x="1406" y="5094"/>
                  </a:lnTo>
                  <a:lnTo>
                    <a:pt x="1438" y="5156"/>
                  </a:lnTo>
                  <a:lnTo>
                    <a:pt x="1438" y="5188"/>
                  </a:lnTo>
                  <a:lnTo>
                    <a:pt x="1406" y="5188"/>
                  </a:lnTo>
                  <a:lnTo>
                    <a:pt x="1406" y="5156"/>
                  </a:lnTo>
                  <a:lnTo>
                    <a:pt x="1406" y="5156"/>
                  </a:lnTo>
                  <a:lnTo>
                    <a:pt x="1375" y="5094"/>
                  </a:lnTo>
                  <a:lnTo>
                    <a:pt x="1375" y="5094"/>
                  </a:lnTo>
                  <a:lnTo>
                    <a:pt x="1344" y="5063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00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44" y="4969"/>
                  </a:lnTo>
                  <a:lnTo>
                    <a:pt x="1344" y="4969"/>
                  </a:lnTo>
                  <a:lnTo>
                    <a:pt x="1375" y="4969"/>
                  </a:lnTo>
                  <a:lnTo>
                    <a:pt x="1375" y="4969"/>
                  </a:lnTo>
                  <a:lnTo>
                    <a:pt x="1375" y="4938"/>
                  </a:lnTo>
                  <a:lnTo>
                    <a:pt x="1375" y="4938"/>
                  </a:lnTo>
                  <a:lnTo>
                    <a:pt x="1375" y="4906"/>
                  </a:lnTo>
                  <a:lnTo>
                    <a:pt x="1344" y="4875"/>
                  </a:lnTo>
                  <a:lnTo>
                    <a:pt x="1313" y="4844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13"/>
                  </a:lnTo>
                  <a:lnTo>
                    <a:pt x="1282" y="4781"/>
                  </a:lnTo>
                  <a:lnTo>
                    <a:pt x="1282" y="4781"/>
                  </a:lnTo>
                  <a:lnTo>
                    <a:pt x="1250" y="4781"/>
                  </a:lnTo>
                  <a:lnTo>
                    <a:pt x="1250" y="4750"/>
                  </a:lnTo>
                  <a:lnTo>
                    <a:pt x="1219" y="4750"/>
                  </a:lnTo>
                  <a:lnTo>
                    <a:pt x="1188" y="4750"/>
                  </a:lnTo>
                  <a:lnTo>
                    <a:pt x="1188" y="4719"/>
                  </a:lnTo>
                  <a:lnTo>
                    <a:pt x="1188" y="4719"/>
                  </a:lnTo>
                  <a:lnTo>
                    <a:pt x="1188" y="4719"/>
                  </a:lnTo>
                  <a:lnTo>
                    <a:pt x="1188" y="4688"/>
                  </a:lnTo>
                  <a:lnTo>
                    <a:pt x="1157" y="4688"/>
                  </a:lnTo>
                  <a:lnTo>
                    <a:pt x="1157" y="4656"/>
                  </a:lnTo>
                  <a:lnTo>
                    <a:pt x="1157" y="4656"/>
                  </a:lnTo>
                  <a:lnTo>
                    <a:pt x="1157" y="4688"/>
                  </a:lnTo>
                  <a:lnTo>
                    <a:pt x="1125" y="4688"/>
                  </a:lnTo>
                  <a:lnTo>
                    <a:pt x="1063" y="4688"/>
                  </a:lnTo>
                  <a:lnTo>
                    <a:pt x="1063" y="4719"/>
                  </a:lnTo>
                  <a:lnTo>
                    <a:pt x="1032" y="4719"/>
                  </a:lnTo>
                  <a:lnTo>
                    <a:pt x="1032" y="4688"/>
                  </a:lnTo>
                  <a:lnTo>
                    <a:pt x="1032" y="4688"/>
                  </a:lnTo>
                  <a:lnTo>
                    <a:pt x="1032" y="4688"/>
                  </a:lnTo>
                  <a:lnTo>
                    <a:pt x="1000" y="4688"/>
                  </a:lnTo>
                  <a:lnTo>
                    <a:pt x="1000" y="4719"/>
                  </a:lnTo>
                  <a:lnTo>
                    <a:pt x="969" y="4688"/>
                  </a:lnTo>
                  <a:lnTo>
                    <a:pt x="938" y="4688"/>
                  </a:lnTo>
                  <a:lnTo>
                    <a:pt x="907" y="4688"/>
                  </a:lnTo>
                  <a:lnTo>
                    <a:pt x="907" y="4688"/>
                  </a:lnTo>
                  <a:lnTo>
                    <a:pt x="875" y="4719"/>
                  </a:lnTo>
                  <a:lnTo>
                    <a:pt x="875" y="4688"/>
                  </a:lnTo>
                  <a:lnTo>
                    <a:pt x="844" y="4688"/>
                  </a:lnTo>
                  <a:lnTo>
                    <a:pt x="813" y="4688"/>
                  </a:lnTo>
                  <a:lnTo>
                    <a:pt x="813" y="4688"/>
                  </a:lnTo>
                  <a:lnTo>
                    <a:pt x="750" y="4656"/>
                  </a:lnTo>
                  <a:lnTo>
                    <a:pt x="719" y="4656"/>
                  </a:lnTo>
                  <a:lnTo>
                    <a:pt x="719" y="4656"/>
                  </a:lnTo>
                  <a:lnTo>
                    <a:pt x="688" y="4656"/>
                  </a:lnTo>
                  <a:lnTo>
                    <a:pt x="688" y="4656"/>
                  </a:lnTo>
                  <a:lnTo>
                    <a:pt x="657" y="4625"/>
                  </a:lnTo>
                  <a:lnTo>
                    <a:pt x="657" y="4625"/>
                  </a:lnTo>
                  <a:lnTo>
                    <a:pt x="625" y="4594"/>
                  </a:lnTo>
                  <a:lnTo>
                    <a:pt x="594" y="4594"/>
                  </a:lnTo>
                  <a:lnTo>
                    <a:pt x="594" y="4594"/>
                  </a:lnTo>
                  <a:lnTo>
                    <a:pt x="594" y="4563"/>
                  </a:lnTo>
                  <a:lnTo>
                    <a:pt x="563" y="4563"/>
                  </a:lnTo>
                  <a:lnTo>
                    <a:pt x="563" y="4563"/>
                  </a:lnTo>
                  <a:lnTo>
                    <a:pt x="594" y="4531"/>
                  </a:lnTo>
                  <a:lnTo>
                    <a:pt x="594" y="4531"/>
                  </a:lnTo>
                  <a:lnTo>
                    <a:pt x="625" y="4531"/>
                  </a:lnTo>
                  <a:lnTo>
                    <a:pt x="625" y="4500"/>
                  </a:lnTo>
                  <a:lnTo>
                    <a:pt x="625" y="4500"/>
                  </a:lnTo>
                  <a:lnTo>
                    <a:pt x="657" y="4500"/>
                  </a:lnTo>
                  <a:lnTo>
                    <a:pt x="657" y="4469"/>
                  </a:lnTo>
                  <a:lnTo>
                    <a:pt x="719" y="4500"/>
                  </a:lnTo>
                  <a:lnTo>
                    <a:pt x="750" y="4500"/>
                  </a:lnTo>
                  <a:lnTo>
                    <a:pt x="750" y="4500"/>
                  </a:lnTo>
                  <a:lnTo>
                    <a:pt x="750" y="4500"/>
                  </a:lnTo>
                  <a:lnTo>
                    <a:pt x="782" y="4469"/>
                  </a:lnTo>
                  <a:lnTo>
                    <a:pt x="750" y="4469"/>
                  </a:lnTo>
                  <a:lnTo>
                    <a:pt x="750" y="4469"/>
                  </a:lnTo>
                  <a:lnTo>
                    <a:pt x="750" y="4438"/>
                  </a:lnTo>
                  <a:lnTo>
                    <a:pt x="750" y="4438"/>
                  </a:lnTo>
                  <a:lnTo>
                    <a:pt x="750" y="4406"/>
                  </a:lnTo>
                  <a:lnTo>
                    <a:pt x="750" y="4375"/>
                  </a:lnTo>
                  <a:lnTo>
                    <a:pt x="719" y="4344"/>
                  </a:lnTo>
                  <a:lnTo>
                    <a:pt x="688" y="4312"/>
                  </a:lnTo>
                  <a:lnTo>
                    <a:pt x="657" y="4281"/>
                  </a:lnTo>
                  <a:lnTo>
                    <a:pt x="657" y="4281"/>
                  </a:lnTo>
                  <a:lnTo>
                    <a:pt x="625" y="4250"/>
                  </a:lnTo>
                  <a:lnTo>
                    <a:pt x="625" y="4250"/>
                  </a:lnTo>
                  <a:lnTo>
                    <a:pt x="594" y="4250"/>
                  </a:lnTo>
                  <a:lnTo>
                    <a:pt x="594" y="4250"/>
                  </a:lnTo>
                  <a:lnTo>
                    <a:pt x="563" y="4250"/>
                  </a:lnTo>
                  <a:lnTo>
                    <a:pt x="563" y="4250"/>
                  </a:lnTo>
                  <a:lnTo>
                    <a:pt x="563" y="4250"/>
                  </a:lnTo>
                  <a:lnTo>
                    <a:pt x="563" y="4281"/>
                  </a:lnTo>
                  <a:lnTo>
                    <a:pt x="563" y="4281"/>
                  </a:lnTo>
                  <a:lnTo>
                    <a:pt x="563" y="4281"/>
                  </a:lnTo>
                  <a:lnTo>
                    <a:pt x="563" y="4250"/>
                  </a:lnTo>
                  <a:lnTo>
                    <a:pt x="532" y="4250"/>
                  </a:lnTo>
                  <a:lnTo>
                    <a:pt x="532" y="4250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07" y="4188"/>
                  </a:lnTo>
                  <a:lnTo>
                    <a:pt x="375" y="4156"/>
                  </a:lnTo>
                  <a:lnTo>
                    <a:pt x="375" y="4125"/>
                  </a:lnTo>
                  <a:lnTo>
                    <a:pt x="344" y="4125"/>
                  </a:lnTo>
                  <a:lnTo>
                    <a:pt x="344" y="4094"/>
                  </a:lnTo>
                  <a:lnTo>
                    <a:pt x="313" y="4063"/>
                  </a:lnTo>
                  <a:lnTo>
                    <a:pt x="219" y="4000"/>
                  </a:lnTo>
                  <a:lnTo>
                    <a:pt x="219" y="4000"/>
                  </a:lnTo>
                  <a:lnTo>
                    <a:pt x="188" y="3969"/>
                  </a:lnTo>
                  <a:lnTo>
                    <a:pt x="188" y="3938"/>
                  </a:lnTo>
                  <a:lnTo>
                    <a:pt x="157" y="4000"/>
                  </a:lnTo>
                  <a:lnTo>
                    <a:pt x="125" y="4063"/>
                  </a:lnTo>
                  <a:lnTo>
                    <a:pt x="94" y="4125"/>
                  </a:lnTo>
                  <a:lnTo>
                    <a:pt x="63" y="4188"/>
                  </a:lnTo>
                  <a:lnTo>
                    <a:pt x="63" y="4250"/>
                  </a:lnTo>
                  <a:lnTo>
                    <a:pt x="32" y="4281"/>
                  </a:lnTo>
                  <a:lnTo>
                    <a:pt x="0" y="4344"/>
                  </a:lnTo>
                  <a:lnTo>
                    <a:pt x="32" y="4375"/>
                  </a:lnTo>
                  <a:lnTo>
                    <a:pt x="63" y="4406"/>
                  </a:lnTo>
                  <a:lnTo>
                    <a:pt x="63" y="4438"/>
                  </a:lnTo>
                  <a:lnTo>
                    <a:pt x="94" y="4469"/>
                  </a:lnTo>
                  <a:lnTo>
                    <a:pt x="125" y="4500"/>
                  </a:lnTo>
                  <a:lnTo>
                    <a:pt x="125" y="4531"/>
                  </a:lnTo>
                  <a:lnTo>
                    <a:pt x="157" y="4563"/>
                  </a:lnTo>
                  <a:lnTo>
                    <a:pt x="188" y="4594"/>
                  </a:lnTo>
                  <a:lnTo>
                    <a:pt x="188" y="4625"/>
                  </a:lnTo>
                  <a:lnTo>
                    <a:pt x="219" y="4656"/>
                  </a:lnTo>
                  <a:lnTo>
                    <a:pt x="250" y="4688"/>
                  </a:lnTo>
                  <a:lnTo>
                    <a:pt x="250" y="4719"/>
                  </a:lnTo>
                  <a:lnTo>
                    <a:pt x="282" y="4750"/>
                  </a:lnTo>
                  <a:lnTo>
                    <a:pt x="313" y="4781"/>
                  </a:lnTo>
                  <a:lnTo>
                    <a:pt x="313" y="4813"/>
                  </a:lnTo>
                  <a:lnTo>
                    <a:pt x="344" y="4844"/>
                  </a:lnTo>
                  <a:lnTo>
                    <a:pt x="375" y="4875"/>
                  </a:lnTo>
                  <a:lnTo>
                    <a:pt x="407" y="4906"/>
                  </a:lnTo>
                  <a:lnTo>
                    <a:pt x="407" y="4938"/>
                  </a:lnTo>
                  <a:lnTo>
                    <a:pt x="438" y="4969"/>
                  </a:lnTo>
                  <a:lnTo>
                    <a:pt x="469" y="5000"/>
                  </a:lnTo>
                  <a:lnTo>
                    <a:pt x="500" y="5031"/>
                  </a:lnTo>
                  <a:lnTo>
                    <a:pt x="500" y="5063"/>
                  </a:lnTo>
                  <a:lnTo>
                    <a:pt x="532" y="5094"/>
                  </a:lnTo>
                  <a:lnTo>
                    <a:pt x="563" y="5125"/>
                  </a:lnTo>
                  <a:lnTo>
                    <a:pt x="594" y="5156"/>
                  </a:lnTo>
                  <a:lnTo>
                    <a:pt x="625" y="5188"/>
                  </a:lnTo>
                  <a:lnTo>
                    <a:pt x="625" y="5188"/>
                  </a:lnTo>
                  <a:lnTo>
                    <a:pt x="657" y="5219"/>
                  </a:lnTo>
                  <a:lnTo>
                    <a:pt x="688" y="5250"/>
                  </a:lnTo>
                  <a:lnTo>
                    <a:pt x="719" y="5281"/>
                  </a:lnTo>
                  <a:lnTo>
                    <a:pt x="750" y="5313"/>
                  </a:lnTo>
                  <a:lnTo>
                    <a:pt x="813" y="5344"/>
                  </a:lnTo>
                  <a:lnTo>
                    <a:pt x="844" y="5344"/>
                  </a:lnTo>
                  <a:lnTo>
                    <a:pt x="907" y="5344"/>
                  </a:lnTo>
                  <a:lnTo>
                    <a:pt x="969" y="5375"/>
                  </a:lnTo>
                  <a:lnTo>
                    <a:pt x="1000" y="5406"/>
                  </a:lnTo>
                  <a:lnTo>
                    <a:pt x="1032" y="5469"/>
                  </a:lnTo>
                  <a:lnTo>
                    <a:pt x="1063" y="5500"/>
                  </a:lnTo>
                  <a:lnTo>
                    <a:pt x="1094" y="5563"/>
                  </a:lnTo>
                  <a:lnTo>
                    <a:pt x="1125" y="5594"/>
                  </a:lnTo>
                  <a:lnTo>
                    <a:pt x="1157" y="5594"/>
                  </a:lnTo>
                  <a:lnTo>
                    <a:pt x="1188" y="5625"/>
                  </a:lnTo>
                  <a:lnTo>
                    <a:pt x="1250" y="5656"/>
                  </a:lnTo>
                  <a:lnTo>
                    <a:pt x="1313" y="5656"/>
                  </a:lnTo>
                  <a:lnTo>
                    <a:pt x="1375" y="5688"/>
                  </a:lnTo>
                  <a:lnTo>
                    <a:pt x="1406" y="5688"/>
                  </a:lnTo>
                  <a:lnTo>
                    <a:pt x="1469" y="5719"/>
                  </a:lnTo>
                  <a:lnTo>
                    <a:pt x="1532" y="5719"/>
                  </a:lnTo>
                  <a:lnTo>
                    <a:pt x="1594" y="5750"/>
                  </a:lnTo>
                  <a:lnTo>
                    <a:pt x="1625" y="5750"/>
                  </a:lnTo>
                  <a:lnTo>
                    <a:pt x="1688" y="5780"/>
                  </a:lnTo>
                  <a:lnTo>
                    <a:pt x="1750" y="5780"/>
                  </a:lnTo>
                  <a:lnTo>
                    <a:pt x="1813" y="5812"/>
                  </a:lnTo>
                  <a:lnTo>
                    <a:pt x="1875" y="5812"/>
                  </a:lnTo>
                  <a:lnTo>
                    <a:pt x="1938" y="5843"/>
                  </a:lnTo>
                  <a:lnTo>
                    <a:pt x="1969" y="5843"/>
                  </a:lnTo>
                  <a:lnTo>
                    <a:pt x="2032" y="5843"/>
                  </a:lnTo>
                  <a:lnTo>
                    <a:pt x="2032" y="5905"/>
                  </a:lnTo>
                  <a:lnTo>
                    <a:pt x="2032" y="5968"/>
                  </a:lnTo>
                  <a:lnTo>
                    <a:pt x="2032" y="6030"/>
                  </a:lnTo>
                  <a:lnTo>
                    <a:pt x="2032" y="6093"/>
                  </a:lnTo>
                  <a:lnTo>
                    <a:pt x="2032" y="6155"/>
                  </a:lnTo>
                  <a:lnTo>
                    <a:pt x="2032" y="6249"/>
                  </a:lnTo>
                  <a:lnTo>
                    <a:pt x="2032" y="6312"/>
                  </a:lnTo>
                  <a:lnTo>
                    <a:pt x="2032" y="6374"/>
                  </a:lnTo>
                  <a:lnTo>
                    <a:pt x="2000" y="6437"/>
                  </a:lnTo>
                  <a:lnTo>
                    <a:pt x="2000" y="6499"/>
                  </a:lnTo>
                  <a:lnTo>
                    <a:pt x="2000" y="6593"/>
                  </a:lnTo>
                  <a:lnTo>
                    <a:pt x="2000" y="6655"/>
                  </a:lnTo>
                  <a:lnTo>
                    <a:pt x="2000" y="6718"/>
                  </a:lnTo>
                  <a:lnTo>
                    <a:pt x="2000" y="6780"/>
                  </a:lnTo>
                  <a:lnTo>
                    <a:pt x="2000" y="6843"/>
                  </a:lnTo>
                  <a:lnTo>
                    <a:pt x="2000" y="6937"/>
                  </a:lnTo>
                  <a:lnTo>
                    <a:pt x="2000" y="6999"/>
                  </a:lnTo>
                  <a:lnTo>
                    <a:pt x="2000" y="7062"/>
                  </a:lnTo>
                  <a:lnTo>
                    <a:pt x="2063" y="7062"/>
                  </a:lnTo>
                  <a:lnTo>
                    <a:pt x="2125" y="7062"/>
                  </a:lnTo>
                  <a:lnTo>
                    <a:pt x="2188" y="7062"/>
                  </a:lnTo>
                  <a:lnTo>
                    <a:pt x="2282" y="7062"/>
                  </a:lnTo>
                  <a:lnTo>
                    <a:pt x="2344" y="7062"/>
                  </a:lnTo>
                  <a:lnTo>
                    <a:pt x="2407" y="7062"/>
                  </a:lnTo>
                  <a:lnTo>
                    <a:pt x="2469" y="7062"/>
                  </a:lnTo>
                  <a:lnTo>
                    <a:pt x="2532" y="7062"/>
                  </a:lnTo>
                  <a:lnTo>
                    <a:pt x="2625" y="7062"/>
                  </a:lnTo>
                  <a:lnTo>
                    <a:pt x="2688" y="7062"/>
                  </a:lnTo>
                  <a:lnTo>
                    <a:pt x="2750" y="7062"/>
                  </a:lnTo>
                  <a:lnTo>
                    <a:pt x="2813" y="7062"/>
                  </a:lnTo>
                  <a:lnTo>
                    <a:pt x="2875" y="7062"/>
                  </a:lnTo>
                  <a:lnTo>
                    <a:pt x="2969" y="7030"/>
                  </a:lnTo>
                  <a:lnTo>
                    <a:pt x="3032" y="7030"/>
                  </a:lnTo>
                  <a:lnTo>
                    <a:pt x="3094" y="7030"/>
                  </a:lnTo>
                  <a:lnTo>
                    <a:pt x="3094" y="6999"/>
                  </a:lnTo>
                  <a:lnTo>
                    <a:pt x="3094" y="6937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874"/>
                  </a:lnTo>
                  <a:lnTo>
                    <a:pt x="3125" y="6874"/>
                  </a:lnTo>
                  <a:lnTo>
                    <a:pt x="3125" y="6843"/>
                  </a:lnTo>
                  <a:lnTo>
                    <a:pt x="3125" y="6812"/>
                  </a:lnTo>
                  <a:lnTo>
                    <a:pt x="3157" y="6780"/>
                  </a:lnTo>
                  <a:lnTo>
                    <a:pt x="3157" y="6718"/>
                  </a:lnTo>
                  <a:lnTo>
                    <a:pt x="3188" y="6687"/>
                  </a:lnTo>
                  <a:lnTo>
                    <a:pt x="3188" y="6687"/>
                  </a:lnTo>
                  <a:lnTo>
                    <a:pt x="3188" y="6655"/>
                  </a:lnTo>
                  <a:lnTo>
                    <a:pt x="3157" y="6655"/>
                  </a:lnTo>
                  <a:lnTo>
                    <a:pt x="3157" y="6655"/>
                  </a:lnTo>
                  <a:lnTo>
                    <a:pt x="3188" y="6655"/>
                  </a:lnTo>
                  <a:lnTo>
                    <a:pt x="3188" y="6624"/>
                  </a:lnTo>
                  <a:lnTo>
                    <a:pt x="3188" y="6624"/>
                  </a:lnTo>
                  <a:lnTo>
                    <a:pt x="3188" y="6624"/>
                  </a:lnTo>
                  <a:lnTo>
                    <a:pt x="3188" y="6593"/>
                  </a:lnTo>
                  <a:lnTo>
                    <a:pt x="3219" y="6562"/>
                  </a:lnTo>
                  <a:lnTo>
                    <a:pt x="3250" y="6530"/>
                  </a:lnTo>
                  <a:lnTo>
                    <a:pt x="3250" y="6530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19" y="6468"/>
                  </a:lnTo>
                  <a:lnTo>
                    <a:pt x="3219" y="6468"/>
                  </a:lnTo>
                  <a:lnTo>
                    <a:pt x="3250" y="6468"/>
                  </a:lnTo>
                  <a:lnTo>
                    <a:pt x="3250" y="6468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82" y="6437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313" y="6374"/>
                  </a:lnTo>
                  <a:lnTo>
                    <a:pt x="3313" y="6374"/>
                  </a:lnTo>
                  <a:lnTo>
                    <a:pt x="3282" y="6343"/>
                  </a:lnTo>
                  <a:lnTo>
                    <a:pt x="3250" y="6343"/>
                  </a:lnTo>
                  <a:lnTo>
                    <a:pt x="3250" y="6343"/>
                  </a:lnTo>
                  <a:lnTo>
                    <a:pt x="3282" y="6343"/>
                  </a:lnTo>
                  <a:lnTo>
                    <a:pt x="3313" y="6343"/>
                  </a:lnTo>
                  <a:lnTo>
                    <a:pt x="3344" y="6343"/>
                  </a:lnTo>
                  <a:lnTo>
                    <a:pt x="3344" y="6374"/>
                  </a:lnTo>
                  <a:lnTo>
                    <a:pt x="3344" y="6374"/>
                  </a:lnTo>
                  <a:lnTo>
                    <a:pt x="3375" y="6374"/>
                  </a:lnTo>
                  <a:lnTo>
                    <a:pt x="3344" y="6374"/>
                  </a:lnTo>
                  <a:lnTo>
                    <a:pt x="3344" y="6343"/>
                  </a:lnTo>
                  <a:lnTo>
                    <a:pt x="3344" y="6343"/>
                  </a:lnTo>
                  <a:lnTo>
                    <a:pt x="3313" y="6343"/>
                  </a:lnTo>
                  <a:lnTo>
                    <a:pt x="3313" y="6312"/>
                  </a:lnTo>
                  <a:lnTo>
                    <a:pt x="3313" y="6312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75" y="6280"/>
                  </a:lnTo>
                  <a:lnTo>
                    <a:pt x="3375" y="6249"/>
                  </a:lnTo>
                  <a:lnTo>
                    <a:pt x="3375" y="6249"/>
                  </a:lnTo>
                  <a:lnTo>
                    <a:pt x="3375" y="6249"/>
                  </a:lnTo>
                  <a:lnTo>
                    <a:pt x="3407" y="6249"/>
                  </a:lnTo>
                  <a:lnTo>
                    <a:pt x="3407" y="6249"/>
                  </a:lnTo>
                  <a:lnTo>
                    <a:pt x="3438" y="6249"/>
                  </a:lnTo>
                  <a:lnTo>
                    <a:pt x="3438" y="6249"/>
                  </a:lnTo>
                  <a:lnTo>
                    <a:pt x="3438" y="6218"/>
                  </a:lnTo>
                  <a:lnTo>
                    <a:pt x="3407" y="6218"/>
                  </a:lnTo>
                  <a:lnTo>
                    <a:pt x="3375" y="6218"/>
                  </a:lnTo>
                  <a:lnTo>
                    <a:pt x="3375" y="6218"/>
                  </a:lnTo>
                  <a:lnTo>
                    <a:pt x="3375" y="6218"/>
                  </a:lnTo>
                  <a:lnTo>
                    <a:pt x="3344" y="6218"/>
                  </a:lnTo>
                  <a:lnTo>
                    <a:pt x="3344" y="6187"/>
                  </a:lnTo>
                  <a:lnTo>
                    <a:pt x="3375" y="6187"/>
                  </a:lnTo>
                  <a:lnTo>
                    <a:pt x="3375" y="6187"/>
                  </a:lnTo>
                  <a:lnTo>
                    <a:pt x="3375" y="6187"/>
                  </a:lnTo>
                  <a:lnTo>
                    <a:pt x="3407" y="6187"/>
                  </a:lnTo>
                  <a:lnTo>
                    <a:pt x="3407" y="6187"/>
                  </a:lnTo>
                  <a:lnTo>
                    <a:pt x="3438" y="6187"/>
                  </a:lnTo>
                  <a:lnTo>
                    <a:pt x="3500" y="6187"/>
                  </a:lnTo>
                  <a:lnTo>
                    <a:pt x="3500" y="6187"/>
                  </a:lnTo>
                  <a:lnTo>
                    <a:pt x="3532" y="6124"/>
                  </a:lnTo>
                  <a:lnTo>
                    <a:pt x="3532" y="6124"/>
                  </a:lnTo>
                  <a:lnTo>
                    <a:pt x="3563" y="6124"/>
                  </a:lnTo>
                  <a:lnTo>
                    <a:pt x="3563" y="6124"/>
                  </a:lnTo>
                  <a:lnTo>
                    <a:pt x="3563" y="6093"/>
                  </a:lnTo>
                  <a:lnTo>
                    <a:pt x="3563" y="6093"/>
                  </a:lnTo>
                  <a:lnTo>
                    <a:pt x="3563" y="6062"/>
                  </a:lnTo>
                  <a:lnTo>
                    <a:pt x="3563" y="6030"/>
                  </a:lnTo>
                  <a:lnTo>
                    <a:pt x="3563" y="5999"/>
                  </a:lnTo>
                  <a:lnTo>
                    <a:pt x="3532" y="5999"/>
                  </a:lnTo>
                  <a:lnTo>
                    <a:pt x="3500" y="5968"/>
                  </a:lnTo>
                  <a:lnTo>
                    <a:pt x="3469" y="5968"/>
                  </a:lnTo>
                  <a:lnTo>
                    <a:pt x="3438" y="5968"/>
                  </a:lnTo>
                  <a:lnTo>
                    <a:pt x="3407" y="5937"/>
                  </a:lnTo>
                  <a:lnTo>
                    <a:pt x="3407" y="5937"/>
                  </a:lnTo>
                  <a:lnTo>
                    <a:pt x="3375" y="5937"/>
                  </a:lnTo>
                  <a:lnTo>
                    <a:pt x="3375" y="5968"/>
                  </a:lnTo>
                  <a:lnTo>
                    <a:pt x="3344" y="5968"/>
                  </a:lnTo>
                  <a:lnTo>
                    <a:pt x="3313" y="5999"/>
                  </a:lnTo>
                  <a:lnTo>
                    <a:pt x="3313" y="5968"/>
                  </a:lnTo>
                  <a:lnTo>
                    <a:pt x="3344" y="5937"/>
                  </a:lnTo>
                  <a:lnTo>
                    <a:pt x="3344" y="5937"/>
                  </a:lnTo>
                  <a:lnTo>
                    <a:pt x="3344" y="5937"/>
                  </a:lnTo>
                  <a:lnTo>
                    <a:pt x="3313" y="5937"/>
                  </a:lnTo>
                  <a:lnTo>
                    <a:pt x="3313" y="5937"/>
                  </a:lnTo>
                  <a:lnTo>
                    <a:pt x="3219" y="5905"/>
                  </a:lnTo>
                  <a:lnTo>
                    <a:pt x="3188" y="5905"/>
                  </a:lnTo>
                  <a:lnTo>
                    <a:pt x="3188" y="5874"/>
                  </a:lnTo>
                  <a:lnTo>
                    <a:pt x="3188" y="5874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57" y="5905"/>
                  </a:lnTo>
                  <a:lnTo>
                    <a:pt x="3157" y="5905"/>
                  </a:lnTo>
                  <a:lnTo>
                    <a:pt x="3157" y="5874"/>
                  </a:lnTo>
                  <a:lnTo>
                    <a:pt x="3157" y="5874"/>
                  </a:lnTo>
                  <a:lnTo>
                    <a:pt x="3157" y="5874"/>
                  </a:lnTo>
                  <a:lnTo>
                    <a:pt x="3125" y="5843"/>
                  </a:lnTo>
                  <a:lnTo>
                    <a:pt x="3188" y="5874"/>
                  </a:lnTo>
                  <a:lnTo>
                    <a:pt x="3250" y="5874"/>
                  </a:lnTo>
                  <a:lnTo>
                    <a:pt x="3282" y="5905"/>
                  </a:lnTo>
                  <a:lnTo>
                    <a:pt x="3313" y="5905"/>
                  </a:lnTo>
                  <a:lnTo>
                    <a:pt x="3344" y="5905"/>
                  </a:lnTo>
                  <a:lnTo>
                    <a:pt x="3344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407" y="5905"/>
                  </a:lnTo>
                  <a:lnTo>
                    <a:pt x="3438" y="5905"/>
                  </a:lnTo>
                  <a:lnTo>
                    <a:pt x="3500" y="5937"/>
                  </a:lnTo>
                  <a:lnTo>
                    <a:pt x="3532" y="5937"/>
                  </a:lnTo>
                  <a:lnTo>
                    <a:pt x="3532" y="5937"/>
                  </a:lnTo>
                  <a:lnTo>
                    <a:pt x="3563" y="5937"/>
                  </a:lnTo>
                  <a:lnTo>
                    <a:pt x="3563" y="5937"/>
                  </a:lnTo>
                  <a:lnTo>
                    <a:pt x="3563" y="5905"/>
                  </a:lnTo>
                  <a:lnTo>
                    <a:pt x="3563" y="5905"/>
                  </a:lnTo>
                  <a:lnTo>
                    <a:pt x="3594" y="5905"/>
                  </a:lnTo>
                  <a:lnTo>
                    <a:pt x="3594" y="5937"/>
                  </a:lnTo>
                  <a:lnTo>
                    <a:pt x="3625" y="5905"/>
                  </a:lnTo>
                  <a:lnTo>
                    <a:pt x="3625" y="5905"/>
                  </a:lnTo>
                  <a:lnTo>
                    <a:pt x="3625" y="5874"/>
                  </a:lnTo>
                  <a:lnTo>
                    <a:pt x="3625" y="5843"/>
                  </a:lnTo>
                  <a:lnTo>
                    <a:pt x="3625" y="5843"/>
                  </a:lnTo>
                  <a:lnTo>
                    <a:pt x="3594" y="5812"/>
                  </a:lnTo>
                  <a:lnTo>
                    <a:pt x="3594" y="5812"/>
                  </a:lnTo>
                  <a:lnTo>
                    <a:pt x="3625" y="5812"/>
                  </a:lnTo>
                  <a:lnTo>
                    <a:pt x="3657" y="5812"/>
                  </a:lnTo>
                  <a:lnTo>
                    <a:pt x="3657" y="5812"/>
                  </a:lnTo>
                  <a:lnTo>
                    <a:pt x="3625" y="5780"/>
                  </a:lnTo>
                  <a:lnTo>
                    <a:pt x="3625" y="5780"/>
                  </a:lnTo>
                  <a:lnTo>
                    <a:pt x="3594" y="5780"/>
                  </a:lnTo>
                  <a:lnTo>
                    <a:pt x="3625" y="5780"/>
                  </a:lnTo>
                  <a:lnTo>
                    <a:pt x="3657" y="5750"/>
                  </a:lnTo>
                  <a:lnTo>
                    <a:pt x="3657" y="5750"/>
                  </a:lnTo>
                  <a:lnTo>
                    <a:pt x="3657" y="5780"/>
                  </a:lnTo>
                  <a:lnTo>
                    <a:pt x="3657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719" y="5780"/>
                  </a:lnTo>
                  <a:lnTo>
                    <a:pt x="3750" y="5780"/>
                  </a:lnTo>
                  <a:lnTo>
                    <a:pt x="3750" y="5780"/>
                  </a:lnTo>
                  <a:lnTo>
                    <a:pt x="3719" y="5750"/>
                  </a:lnTo>
                  <a:lnTo>
                    <a:pt x="3719" y="5750"/>
                  </a:lnTo>
                  <a:lnTo>
                    <a:pt x="3750" y="5780"/>
                  </a:lnTo>
                  <a:lnTo>
                    <a:pt x="3750" y="5780"/>
                  </a:lnTo>
                  <a:lnTo>
                    <a:pt x="3782" y="5780"/>
                  </a:lnTo>
                  <a:lnTo>
                    <a:pt x="3813" y="5780"/>
                  </a:lnTo>
                  <a:lnTo>
                    <a:pt x="3844" y="5750"/>
                  </a:lnTo>
                  <a:lnTo>
                    <a:pt x="3875" y="5719"/>
                  </a:lnTo>
                  <a:lnTo>
                    <a:pt x="3875" y="5688"/>
                  </a:lnTo>
                  <a:lnTo>
                    <a:pt x="3875" y="5656"/>
                  </a:lnTo>
                  <a:lnTo>
                    <a:pt x="3875" y="5625"/>
                  </a:lnTo>
                  <a:lnTo>
                    <a:pt x="3938" y="5500"/>
                  </a:lnTo>
                  <a:lnTo>
                    <a:pt x="3938" y="5469"/>
                  </a:lnTo>
                  <a:lnTo>
                    <a:pt x="3938" y="5438"/>
                  </a:lnTo>
                  <a:lnTo>
                    <a:pt x="3938" y="5406"/>
                  </a:lnTo>
                  <a:lnTo>
                    <a:pt x="3938" y="5406"/>
                  </a:lnTo>
                  <a:lnTo>
                    <a:pt x="3938" y="5375"/>
                  </a:lnTo>
                  <a:lnTo>
                    <a:pt x="3875" y="5375"/>
                  </a:lnTo>
                  <a:lnTo>
                    <a:pt x="3813" y="5406"/>
                  </a:lnTo>
                  <a:lnTo>
                    <a:pt x="3782" y="5406"/>
                  </a:lnTo>
                  <a:lnTo>
                    <a:pt x="3688" y="5406"/>
                  </a:lnTo>
                  <a:lnTo>
                    <a:pt x="3657" y="5406"/>
                  </a:lnTo>
                  <a:lnTo>
                    <a:pt x="3657" y="5375"/>
                  </a:lnTo>
                  <a:lnTo>
                    <a:pt x="3594" y="5344"/>
                  </a:lnTo>
                  <a:lnTo>
                    <a:pt x="3563" y="5313"/>
                  </a:lnTo>
                  <a:lnTo>
                    <a:pt x="3532" y="5313"/>
                  </a:lnTo>
                  <a:lnTo>
                    <a:pt x="3532" y="5281"/>
                  </a:lnTo>
                  <a:lnTo>
                    <a:pt x="3500" y="5281"/>
                  </a:lnTo>
                  <a:lnTo>
                    <a:pt x="3469" y="5281"/>
                  </a:lnTo>
                  <a:lnTo>
                    <a:pt x="3407" y="5281"/>
                  </a:lnTo>
                  <a:lnTo>
                    <a:pt x="3407" y="5281"/>
                  </a:lnTo>
                  <a:lnTo>
                    <a:pt x="3407" y="5281"/>
                  </a:lnTo>
                  <a:lnTo>
                    <a:pt x="3407" y="5313"/>
                  </a:lnTo>
                  <a:lnTo>
                    <a:pt x="3375" y="5281"/>
                  </a:lnTo>
                  <a:lnTo>
                    <a:pt x="3344" y="5281"/>
                  </a:lnTo>
                  <a:lnTo>
                    <a:pt x="3344" y="5281"/>
                  </a:lnTo>
                  <a:lnTo>
                    <a:pt x="3375" y="5281"/>
                  </a:lnTo>
                  <a:lnTo>
                    <a:pt x="3407" y="5281"/>
                  </a:lnTo>
                  <a:lnTo>
                    <a:pt x="3438" y="5281"/>
                  </a:lnTo>
                  <a:lnTo>
                    <a:pt x="3438" y="5281"/>
                  </a:lnTo>
                  <a:lnTo>
                    <a:pt x="3469" y="5281"/>
                  </a:lnTo>
                  <a:lnTo>
                    <a:pt x="3500" y="5281"/>
                  </a:lnTo>
                  <a:lnTo>
                    <a:pt x="3532" y="5281"/>
                  </a:lnTo>
                  <a:lnTo>
                    <a:pt x="3532" y="5281"/>
                  </a:lnTo>
                  <a:lnTo>
                    <a:pt x="3532" y="5281"/>
                  </a:lnTo>
                  <a:lnTo>
                    <a:pt x="3563" y="5281"/>
                  </a:lnTo>
                  <a:lnTo>
                    <a:pt x="3532" y="5250"/>
                  </a:lnTo>
                  <a:lnTo>
                    <a:pt x="3532" y="5250"/>
                  </a:lnTo>
                  <a:lnTo>
                    <a:pt x="3563" y="5250"/>
                  </a:lnTo>
                  <a:lnTo>
                    <a:pt x="3594" y="5250"/>
                  </a:lnTo>
                  <a:lnTo>
                    <a:pt x="3594" y="5281"/>
                  </a:lnTo>
                  <a:lnTo>
                    <a:pt x="3657" y="5281"/>
                  </a:lnTo>
                  <a:lnTo>
                    <a:pt x="3657" y="5313"/>
                  </a:lnTo>
                  <a:lnTo>
                    <a:pt x="3688" y="5313"/>
                  </a:lnTo>
                  <a:lnTo>
                    <a:pt x="3688" y="5313"/>
                  </a:lnTo>
                  <a:lnTo>
                    <a:pt x="3719" y="5313"/>
                  </a:lnTo>
                  <a:lnTo>
                    <a:pt x="3719" y="5313"/>
                  </a:lnTo>
                  <a:lnTo>
                    <a:pt x="3750" y="5344"/>
                  </a:lnTo>
                  <a:lnTo>
                    <a:pt x="3782" y="5375"/>
                  </a:lnTo>
                  <a:lnTo>
                    <a:pt x="3813" y="5375"/>
                  </a:lnTo>
                  <a:lnTo>
                    <a:pt x="3844" y="5375"/>
                  </a:lnTo>
                  <a:lnTo>
                    <a:pt x="3875" y="5375"/>
                  </a:lnTo>
                  <a:lnTo>
                    <a:pt x="3907" y="5344"/>
                  </a:lnTo>
                  <a:lnTo>
                    <a:pt x="3907" y="5344"/>
                  </a:lnTo>
                  <a:lnTo>
                    <a:pt x="3907" y="5313"/>
                  </a:lnTo>
                  <a:lnTo>
                    <a:pt x="3938" y="5281"/>
                  </a:lnTo>
                  <a:lnTo>
                    <a:pt x="3938" y="5250"/>
                  </a:lnTo>
                  <a:lnTo>
                    <a:pt x="3999" y="5125"/>
                  </a:lnTo>
                  <a:lnTo>
                    <a:pt x="3999" y="5125"/>
                  </a:lnTo>
                  <a:lnTo>
                    <a:pt x="3999" y="5094"/>
                  </a:lnTo>
                  <a:lnTo>
                    <a:pt x="3999" y="5094"/>
                  </a:lnTo>
                  <a:lnTo>
                    <a:pt x="3999" y="5094"/>
                  </a:lnTo>
                  <a:lnTo>
                    <a:pt x="3969" y="5063"/>
                  </a:lnTo>
                  <a:lnTo>
                    <a:pt x="3938" y="5063"/>
                  </a:lnTo>
                  <a:lnTo>
                    <a:pt x="3907" y="5063"/>
                  </a:lnTo>
                  <a:lnTo>
                    <a:pt x="3907" y="5063"/>
                  </a:lnTo>
                  <a:lnTo>
                    <a:pt x="3875" y="5031"/>
                  </a:lnTo>
                  <a:lnTo>
                    <a:pt x="3875" y="5031"/>
                  </a:lnTo>
                  <a:lnTo>
                    <a:pt x="3907" y="5031"/>
                  </a:lnTo>
                  <a:lnTo>
                    <a:pt x="3907" y="5031"/>
                  </a:lnTo>
                  <a:lnTo>
                    <a:pt x="3875" y="5000"/>
                  </a:lnTo>
                  <a:lnTo>
                    <a:pt x="3875" y="5000"/>
                  </a:lnTo>
                  <a:lnTo>
                    <a:pt x="3907" y="5000"/>
                  </a:lnTo>
                  <a:close/>
                  <a:moveTo>
                    <a:pt x="6906" y="5625"/>
                  </a:moveTo>
                  <a:lnTo>
                    <a:pt x="6906" y="5625"/>
                  </a:lnTo>
                  <a:lnTo>
                    <a:pt x="6906" y="5594"/>
                  </a:lnTo>
                  <a:lnTo>
                    <a:pt x="6874" y="5594"/>
                  </a:lnTo>
                  <a:lnTo>
                    <a:pt x="6874" y="5594"/>
                  </a:lnTo>
                  <a:lnTo>
                    <a:pt x="6843" y="5594"/>
                  </a:lnTo>
                  <a:lnTo>
                    <a:pt x="6843" y="5625"/>
                  </a:lnTo>
                  <a:lnTo>
                    <a:pt x="6843" y="5656"/>
                  </a:lnTo>
                  <a:lnTo>
                    <a:pt x="6843" y="5688"/>
                  </a:lnTo>
                  <a:lnTo>
                    <a:pt x="6843" y="5688"/>
                  </a:lnTo>
                  <a:lnTo>
                    <a:pt x="6874" y="5719"/>
                  </a:lnTo>
                  <a:lnTo>
                    <a:pt x="6874" y="5719"/>
                  </a:lnTo>
                  <a:lnTo>
                    <a:pt x="6874" y="5688"/>
                  </a:lnTo>
                  <a:lnTo>
                    <a:pt x="6906" y="5656"/>
                  </a:lnTo>
                  <a:lnTo>
                    <a:pt x="6906" y="5656"/>
                  </a:lnTo>
                  <a:lnTo>
                    <a:pt x="6906" y="5625"/>
                  </a:lnTo>
                  <a:close/>
                  <a:moveTo>
                    <a:pt x="5499" y="3375"/>
                  </a:moveTo>
                  <a:lnTo>
                    <a:pt x="5468" y="3375"/>
                  </a:lnTo>
                  <a:lnTo>
                    <a:pt x="5468" y="3375"/>
                  </a:lnTo>
                  <a:lnTo>
                    <a:pt x="5468" y="3375"/>
                  </a:lnTo>
                  <a:lnTo>
                    <a:pt x="5468" y="3406"/>
                  </a:lnTo>
                  <a:lnTo>
                    <a:pt x="5468" y="3406"/>
                  </a:lnTo>
                  <a:lnTo>
                    <a:pt x="5499" y="3406"/>
                  </a:lnTo>
                  <a:lnTo>
                    <a:pt x="5499" y="3406"/>
                  </a:lnTo>
                  <a:lnTo>
                    <a:pt x="5499" y="3375"/>
                  </a:lnTo>
                  <a:close/>
                  <a:moveTo>
                    <a:pt x="6874" y="5156"/>
                  </a:moveTo>
                  <a:lnTo>
                    <a:pt x="6874" y="5156"/>
                  </a:lnTo>
                  <a:lnTo>
                    <a:pt x="6906" y="5125"/>
                  </a:lnTo>
                  <a:lnTo>
                    <a:pt x="6906" y="5125"/>
                  </a:lnTo>
                  <a:lnTo>
                    <a:pt x="6874" y="5094"/>
                  </a:lnTo>
                  <a:lnTo>
                    <a:pt x="6874" y="5094"/>
                  </a:lnTo>
                  <a:lnTo>
                    <a:pt x="6843" y="5094"/>
                  </a:lnTo>
                  <a:lnTo>
                    <a:pt x="6874" y="5063"/>
                  </a:lnTo>
                  <a:lnTo>
                    <a:pt x="6874" y="5063"/>
                  </a:lnTo>
                  <a:lnTo>
                    <a:pt x="6843" y="5031"/>
                  </a:lnTo>
                  <a:lnTo>
                    <a:pt x="6843" y="5031"/>
                  </a:lnTo>
                  <a:lnTo>
                    <a:pt x="6843" y="5031"/>
                  </a:lnTo>
                  <a:lnTo>
                    <a:pt x="6812" y="5031"/>
                  </a:lnTo>
                  <a:lnTo>
                    <a:pt x="6781" y="5031"/>
                  </a:lnTo>
                  <a:lnTo>
                    <a:pt x="6749" y="5031"/>
                  </a:lnTo>
                  <a:lnTo>
                    <a:pt x="6749" y="5000"/>
                  </a:lnTo>
                  <a:lnTo>
                    <a:pt x="6718" y="5000"/>
                  </a:lnTo>
                  <a:lnTo>
                    <a:pt x="6718" y="5000"/>
                  </a:lnTo>
                  <a:lnTo>
                    <a:pt x="6687" y="5000"/>
                  </a:lnTo>
                  <a:lnTo>
                    <a:pt x="6656" y="5000"/>
                  </a:lnTo>
                  <a:lnTo>
                    <a:pt x="6624" y="5000"/>
                  </a:lnTo>
                  <a:lnTo>
                    <a:pt x="6593" y="5000"/>
                  </a:lnTo>
                  <a:lnTo>
                    <a:pt x="6593" y="4969"/>
                  </a:lnTo>
                  <a:lnTo>
                    <a:pt x="6562" y="4969"/>
                  </a:lnTo>
                  <a:lnTo>
                    <a:pt x="6531" y="5000"/>
                  </a:lnTo>
                  <a:lnTo>
                    <a:pt x="6531" y="4969"/>
                  </a:lnTo>
                  <a:lnTo>
                    <a:pt x="6531" y="4969"/>
                  </a:lnTo>
                  <a:lnTo>
                    <a:pt x="6531" y="4969"/>
                  </a:lnTo>
                  <a:lnTo>
                    <a:pt x="6499" y="4969"/>
                  </a:lnTo>
                  <a:lnTo>
                    <a:pt x="6499" y="4969"/>
                  </a:lnTo>
                  <a:lnTo>
                    <a:pt x="6468" y="4969"/>
                  </a:lnTo>
                  <a:lnTo>
                    <a:pt x="6437" y="4969"/>
                  </a:lnTo>
                  <a:lnTo>
                    <a:pt x="6406" y="4938"/>
                  </a:lnTo>
                  <a:lnTo>
                    <a:pt x="6374" y="4938"/>
                  </a:lnTo>
                  <a:lnTo>
                    <a:pt x="6343" y="4938"/>
                  </a:lnTo>
                  <a:lnTo>
                    <a:pt x="6312" y="4906"/>
                  </a:lnTo>
                  <a:lnTo>
                    <a:pt x="6281" y="4906"/>
                  </a:lnTo>
                  <a:lnTo>
                    <a:pt x="6281" y="4875"/>
                  </a:lnTo>
                  <a:lnTo>
                    <a:pt x="6312" y="4875"/>
                  </a:lnTo>
                  <a:lnTo>
                    <a:pt x="6343" y="4875"/>
                  </a:lnTo>
                  <a:lnTo>
                    <a:pt x="6374" y="4875"/>
                  </a:lnTo>
                  <a:lnTo>
                    <a:pt x="6437" y="4875"/>
                  </a:lnTo>
                  <a:lnTo>
                    <a:pt x="6468" y="4875"/>
                  </a:lnTo>
                  <a:lnTo>
                    <a:pt x="6468" y="4875"/>
                  </a:lnTo>
                  <a:lnTo>
                    <a:pt x="6437" y="4875"/>
                  </a:lnTo>
                  <a:lnTo>
                    <a:pt x="6406" y="4844"/>
                  </a:lnTo>
                  <a:lnTo>
                    <a:pt x="6406" y="4813"/>
                  </a:lnTo>
                  <a:lnTo>
                    <a:pt x="6406" y="4813"/>
                  </a:lnTo>
                  <a:lnTo>
                    <a:pt x="6437" y="4844"/>
                  </a:lnTo>
                  <a:lnTo>
                    <a:pt x="6468" y="4844"/>
                  </a:lnTo>
                  <a:lnTo>
                    <a:pt x="6531" y="4875"/>
                  </a:lnTo>
                  <a:lnTo>
                    <a:pt x="6531" y="4875"/>
                  </a:lnTo>
                  <a:lnTo>
                    <a:pt x="6562" y="4844"/>
                  </a:lnTo>
                  <a:lnTo>
                    <a:pt x="6562" y="4875"/>
                  </a:lnTo>
                  <a:lnTo>
                    <a:pt x="6562" y="4875"/>
                  </a:lnTo>
                  <a:lnTo>
                    <a:pt x="6593" y="4875"/>
                  </a:lnTo>
                  <a:lnTo>
                    <a:pt x="6593" y="4875"/>
                  </a:lnTo>
                  <a:lnTo>
                    <a:pt x="6624" y="4875"/>
                  </a:lnTo>
                  <a:lnTo>
                    <a:pt x="6624" y="4875"/>
                  </a:lnTo>
                  <a:lnTo>
                    <a:pt x="6624" y="4906"/>
                  </a:lnTo>
                  <a:lnTo>
                    <a:pt x="6624" y="4906"/>
                  </a:lnTo>
                  <a:lnTo>
                    <a:pt x="6656" y="4875"/>
                  </a:lnTo>
                  <a:lnTo>
                    <a:pt x="6624" y="4875"/>
                  </a:lnTo>
                  <a:lnTo>
                    <a:pt x="6624" y="4844"/>
                  </a:lnTo>
                  <a:lnTo>
                    <a:pt x="6624" y="4844"/>
                  </a:lnTo>
                  <a:lnTo>
                    <a:pt x="6624" y="4844"/>
                  </a:lnTo>
                  <a:lnTo>
                    <a:pt x="6656" y="4875"/>
                  </a:lnTo>
                  <a:lnTo>
                    <a:pt x="6687" y="4875"/>
                  </a:lnTo>
                  <a:lnTo>
                    <a:pt x="6687" y="4875"/>
                  </a:lnTo>
                  <a:lnTo>
                    <a:pt x="6718" y="4875"/>
                  </a:lnTo>
                  <a:lnTo>
                    <a:pt x="6718" y="4875"/>
                  </a:lnTo>
                  <a:lnTo>
                    <a:pt x="6687" y="4844"/>
                  </a:lnTo>
                  <a:lnTo>
                    <a:pt x="6687" y="4844"/>
                  </a:lnTo>
                  <a:lnTo>
                    <a:pt x="6687" y="4844"/>
                  </a:lnTo>
                  <a:lnTo>
                    <a:pt x="6718" y="4844"/>
                  </a:lnTo>
                  <a:lnTo>
                    <a:pt x="6749" y="4844"/>
                  </a:lnTo>
                  <a:lnTo>
                    <a:pt x="6749" y="4875"/>
                  </a:lnTo>
                  <a:lnTo>
                    <a:pt x="6749" y="4875"/>
                  </a:lnTo>
                  <a:lnTo>
                    <a:pt x="6749" y="4875"/>
                  </a:lnTo>
                  <a:lnTo>
                    <a:pt x="6749" y="4844"/>
                  </a:lnTo>
                  <a:lnTo>
                    <a:pt x="6781" y="4844"/>
                  </a:lnTo>
                  <a:lnTo>
                    <a:pt x="6812" y="4844"/>
                  </a:lnTo>
                  <a:lnTo>
                    <a:pt x="6843" y="4875"/>
                  </a:lnTo>
                  <a:lnTo>
                    <a:pt x="6843" y="4875"/>
                  </a:lnTo>
                  <a:lnTo>
                    <a:pt x="6874" y="4875"/>
                  </a:lnTo>
                  <a:lnTo>
                    <a:pt x="6906" y="4875"/>
                  </a:lnTo>
                  <a:lnTo>
                    <a:pt x="6906" y="4875"/>
                  </a:lnTo>
                  <a:lnTo>
                    <a:pt x="6874" y="4844"/>
                  </a:lnTo>
                  <a:lnTo>
                    <a:pt x="6843" y="4813"/>
                  </a:lnTo>
                  <a:lnTo>
                    <a:pt x="6843" y="4813"/>
                  </a:lnTo>
                  <a:lnTo>
                    <a:pt x="6874" y="4813"/>
                  </a:lnTo>
                  <a:lnTo>
                    <a:pt x="6874" y="4813"/>
                  </a:lnTo>
                  <a:lnTo>
                    <a:pt x="6874" y="4781"/>
                  </a:lnTo>
                  <a:lnTo>
                    <a:pt x="6906" y="4781"/>
                  </a:lnTo>
                  <a:lnTo>
                    <a:pt x="6906" y="4781"/>
                  </a:lnTo>
                  <a:lnTo>
                    <a:pt x="6874" y="4781"/>
                  </a:lnTo>
                  <a:lnTo>
                    <a:pt x="6874" y="4750"/>
                  </a:lnTo>
                  <a:lnTo>
                    <a:pt x="6843" y="4750"/>
                  </a:lnTo>
                  <a:lnTo>
                    <a:pt x="6843" y="4750"/>
                  </a:lnTo>
                  <a:lnTo>
                    <a:pt x="6812" y="4719"/>
                  </a:lnTo>
                  <a:lnTo>
                    <a:pt x="6781" y="4719"/>
                  </a:lnTo>
                  <a:lnTo>
                    <a:pt x="6781" y="4719"/>
                  </a:lnTo>
                  <a:lnTo>
                    <a:pt x="6781" y="4719"/>
                  </a:lnTo>
                  <a:lnTo>
                    <a:pt x="6781" y="4688"/>
                  </a:lnTo>
                  <a:lnTo>
                    <a:pt x="6781" y="4688"/>
                  </a:lnTo>
                  <a:lnTo>
                    <a:pt x="6718" y="4656"/>
                  </a:lnTo>
                  <a:lnTo>
                    <a:pt x="6718" y="4625"/>
                  </a:lnTo>
                  <a:lnTo>
                    <a:pt x="6687" y="4625"/>
                  </a:lnTo>
                  <a:lnTo>
                    <a:pt x="6687" y="4625"/>
                  </a:lnTo>
                  <a:lnTo>
                    <a:pt x="6749" y="4625"/>
                  </a:lnTo>
                  <a:lnTo>
                    <a:pt x="6749" y="4625"/>
                  </a:lnTo>
                  <a:lnTo>
                    <a:pt x="6749" y="4656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56"/>
                  </a:lnTo>
                  <a:lnTo>
                    <a:pt x="6812" y="4625"/>
                  </a:lnTo>
                  <a:lnTo>
                    <a:pt x="6812" y="4594"/>
                  </a:lnTo>
                  <a:lnTo>
                    <a:pt x="6781" y="4594"/>
                  </a:lnTo>
                  <a:lnTo>
                    <a:pt x="6781" y="4563"/>
                  </a:lnTo>
                  <a:lnTo>
                    <a:pt x="6781" y="4563"/>
                  </a:lnTo>
                  <a:lnTo>
                    <a:pt x="6781" y="4563"/>
                  </a:lnTo>
                  <a:lnTo>
                    <a:pt x="6749" y="4531"/>
                  </a:lnTo>
                  <a:lnTo>
                    <a:pt x="6718" y="4531"/>
                  </a:lnTo>
                  <a:lnTo>
                    <a:pt x="6718" y="4563"/>
                  </a:lnTo>
                  <a:lnTo>
                    <a:pt x="6718" y="4563"/>
                  </a:lnTo>
                  <a:lnTo>
                    <a:pt x="6718" y="4531"/>
                  </a:lnTo>
                  <a:lnTo>
                    <a:pt x="6718" y="4531"/>
                  </a:lnTo>
                  <a:lnTo>
                    <a:pt x="6718" y="4500"/>
                  </a:lnTo>
                  <a:lnTo>
                    <a:pt x="6687" y="4531"/>
                  </a:lnTo>
                  <a:lnTo>
                    <a:pt x="6687" y="4531"/>
                  </a:lnTo>
                  <a:lnTo>
                    <a:pt x="6687" y="4531"/>
                  </a:lnTo>
                  <a:lnTo>
                    <a:pt x="6656" y="4563"/>
                  </a:lnTo>
                  <a:lnTo>
                    <a:pt x="6656" y="4563"/>
                  </a:lnTo>
                  <a:lnTo>
                    <a:pt x="6656" y="4531"/>
                  </a:lnTo>
                  <a:lnTo>
                    <a:pt x="6656" y="4531"/>
                  </a:lnTo>
                  <a:lnTo>
                    <a:pt x="6624" y="4531"/>
                  </a:lnTo>
                  <a:lnTo>
                    <a:pt x="6624" y="4531"/>
                  </a:lnTo>
                  <a:lnTo>
                    <a:pt x="6593" y="4500"/>
                  </a:lnTo>
                  <a:lnTo>
                    <a:pt x="6562" y="4531"/>
                  </a:lnTo>
                  <a:lnTo>
                    <a:pt x="6562" y="4500"/>
                  </a:lnTo>
                  <a:lnTo>
                    <a:pt x="6562" y="4500"/>
                  </a:lnTo>
                  <a:lnTo>
                    <a:pt x="6593" y="4500"/>
                  </a:lnTo>
                  <a:lnTo>
                    <a:pt x="6593" y="4500"/>
                  </a:lnTo>
                  <a:lnTo>
                    <a:pt x="6593" y="4438"/>
                  </a:lnTo>
                  <a:lnTo>
                    <a:pt x="6593" y="4438"/>
                  </a:lnTo>
                  <a:lnTo>
                    <a:pt x="6562" y="4438"/>
                  </a:lnTo>
                  <a:lnTo>
                    <a:pt x="6531" y="4469"/>
                  </a:lnTo>
                  <a:lnTo>
                    <a:pt x="6531" y="4469"/>
                  </a:lnTo>
                  <a:lnTo>
                    <a:pt x="6531" y="4469"/>
                  </a:lnTo>
                  <a:lnTo>
                    <a:pt x="6531" y="4438"/>
                  </a:lnTo>
                  <a:lnTo>
                    <a:pt x="6531" y="4406"/>
                  </a:lnTo>
                  <a:lnTo>
                    <a:pt x="6499" y="4406"/>
                  </a:lnTo>
                  <a:lnTo>
                    <a:pt x="6499" y="4406"/>
                  </a:lnTo>
                  <a:lnTo>
                    <a:pt x="6499" y="4406"/>
                  </a:lnTo>
                  <a:lnTo>
                    <a:pt x="6468" y="4406"/>
                  </a:lnTo>
                  <a:lnTo>
                    <a:pt x="6468" y="4406"/>
                  </a:lnTo>
                  <a:lnTo>
                    <a:pt x="6437" y="4406"/>
                  </a:lnTo>
                  <a:lnTo>
                    <a:pt x="6437" y="4406"/>
                  </a:lnTo>
                  <a:lnTo>
                    <a:pt x="6437" y="4438"/>
                  </a:lnTo>
                  <a:lnTo>
                    <a:pt x="6437" y="4469"/>
                  </a:lnTo>
                  <a:lnTo>
                    <a:pt x="6437" y="4469"/>
                  </a:lnTo>
                  <a:lnTo>
                    <a:pt x="6406" y="4469"/>
                  </a:lnTo>
                  <a:lnTo>
                    <a:pt x="6406" y="4469"/>
                  </a:lnTo>
                  <a:lnTo>
                    <a:pt x="6406" y="4438"/>
                  </a:lnTo>
                  <a:lnTo>
                    <a:pt x="6406" y="4438"/>
                  </a:lnTo>
                  <a:lnTo>
                    <a:pt x="6374" y="4438"/>
                  </a:lnTo>
                  <a:lnTo>
                    <a:pt x="6343" y="4438"/>
                  </a:lnTo>
                  <a:lnTo>
                    <a:pt x="6343" y="4438"/>
                  </a:lnTo>
                  <a:lnTo>
                    <a:pt x="6343" y="4438"/>
                  </a:lnTo>
                  <a:lnTo>
                    <a:pt x="6374" y="4469"/>
                  </a:lnTo>
                  <a:lnTo>
                    <a:pt x="6374" y="4469"/>
                  </a:lnTo>
                  <a:lnTo>
                    <a:pt x="6343" y="4469"/>
                  </a:lnTo>
                  <a:lnTo>
                    <a:pt x="6312" y="4438"/>
                  </a:lnTo>
                  <a:lnTo>
                    <a:pt x="6312" y="4406"/>
                  </a:lnTo>
                  <a:lnTo>
                    <a:pt x="6312" y="4406"/>
                  </a:lnTo>
                  <a:lnTo>
                    <a:pt x="6281" y="4406"/>
                  </a:lnTo>
                  <a:lnTo>
                    <a:pt x="6281" y="4438"/>
                  </a:lnTo>
                  <a:lnTo>
                    <a:pt x="6281" y="4438"/>
                  </a:lnTo>
                  <a:lnTo>
                    <a:pt x="6281" y="4438"/>
                  </a:lnTo>
                  <a:lnTo>
                    <a:pt x="6281" y="4406"/>
                  </a:lnTo>
                  <a:lnTo>
                    <a:pt x="6281" y="4406"/>
                  </a:lnTo>
                  <a:lnTo>
                    <a:pt x="6249" y="4406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44"/>
                  </a:lnTo>
                  <a:lnTo>
                    <a:pt x="6218" y="4344"/>
                  </a:lnTo>
                  <a:lnTo>
                    <a:pt x="6187" y="4344"/>
                  </a:lnTo>
                  <a:lnTo>
                    <a:pt x="6187" y="4344"/>
                  </a:lnTo>
                  <a:lnTo>
                    <a:pt x="6187" y="4344"/>
                  </a:lnTo>
                  <a:lnTo>
                    <a:pt x="6156" y="4344"/>
                  </a:lnTo>
                  <a:lnTo>
                    <a:pt x="6156" y="4344"/>
                  </a:lnTo>
                  <a:lnTo>
                    <a:pt x="6124" y="4344"/>
                  </a:lnTo>
                  <a:lnTo>
                    <a:pt x="6124" y="4344"/>
                  </a:lnTo>
                  <a:lnTo>
                    <a:pt x="6124" y="4344"/>
                  </a:lnTo>
                  <a:lnTo>
                    <a:pt x="6124" y="4375"/>
                  </a:lnTo>
                  <a:lnTo>
                    <a:pt x="6124" y="4375"/>
                  </a:lnTo>
                  <a:lnTo>
                    <a:pt x="6093" y="4375"/>
                  </a:lnTo>
                  <a:lnTo>
                    <a:pt x="6093" y="4375"/>
                  </a:lnTo>
                  <a:lnTo>
                    <a:pt x="6093" y="4312"/>
                  </a:lnTo>
                  <a:lnTo>
                    <a:pt x="6093" y="4312"/>
                  </a:lnTo>
                  <a:lnTo>
                    <a:pt x="6062" y="4312"/>
                  </a:lnTo>
                  <a:lnTo>
                    <a:pt x="6062" y="4312"/>
                  </a:lnTo>
                  <a:lnTo>
                    <a:pt x="6031" y="4312"/>
                  </a:lnTo>
                  <a:lnTo>
                    <a:pt x="6031" y="4312"/>
                  </a:lnTo>
                  <a:lnTo>
                    <a:pt x="5999" y="4281"/>
                  </a:lnTo>
                  <a:lnTo>
                    <a:pt x="5999" y="4281"/>
                  </a:lnTo>
                  <a:lnTo>
                    <a:pt x="5999" y="4281"/>
                  </a:lnTo>
                  <a:lnTo>
                    <a:pt x="5968" y="4250"/>
                  </a:lnTo>
                  <a:lnTo>
                    <a:pt x="5937" y="4250"/>
                  </a:lnTo>
                  <a:lnTo>
                    <a:pt x="5937" y="4281"/>
                  </a:lnTo>
                  <a:lnTo>
                    <a:pt x="5937" y="4281"/>
                  </a:lnTo>
                  <a:lnTo>
                    <a:pt x="5937" y="4250"/>
                  </a:lnTo>
                  <a:lnTo>
                    <a:pt x="5937" y="4250"/>
                  </a:lnTo>
                  <a:lnTo>
                    <a:pt x="5999" y="4250"/>
                  </a:lnTo>
                  <a:lnTo>
                    <a:pt x="6031" y="4281"/>
                  </a:lnTo>
                  <a:lnTo>
                    <a:pt x="6062" y="4281"/>
                  </a:lnTo>
                  <a:lnTo>
                    <a:pt x="6093" y="4250"/>
                  </a:lnTo>
                  <a:lnTo>
                    <a:pt x="6124" y="4250"/>
                  </a:lnTo>
                  <a:lnTo>
                    <a:pt x="6124" y="4250"/>
                  </a:lnTo>
                  <a:lnTo>
                    <a:pt x="6124" y="4250"/>
                  </a:lnTo>
                  <a:lnTo>
                    <a:pt x="6124" y="4219"/>
                  </a:lnTo>
                  <a:lnTo>
                    <a:pt x="6093" y="4219"/>
                  </a:lnTo>
                  <a:lnTo>
                    <a:pt x="6062" y="4188"/>
                  </a:lnTo>
                  <a:lnTo>
                    <a:pt x="6031" y="4188"/>
                  </a:lnTo>
                  <a:lnTo>
                    <a:pt x="5999" y="4156"/>
                  </a:lnTo>
                  <a:lnTo>
                    <a:pt x="5968" y="4156"/>
                  </a:lnTo>
                  <a:lnTo>
                    <a:pt x="5968" y="4156"/>
                  </a:lnTo>
                  <a:lnTo>
                    <a:pt x="5999" y="4156"/>
                  </a:lnTo>
                  <a:lnTo>
                    <a:pt x="6031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25"/>
                  </a:lnTo>
                  <a:lnTo>
                    <a:pt x="6031" y="4094"/>
                  </a:lnTo>
                  <a:lnTo>
                    <a:pt x="6031" y="4094"/>
                  </a:lnTo>
                  <a:lnTo>
                    <a:pt x="6031" y="4094"/>
                  </a:lnTo>
                  <a:lnTo>
                    <a:pt x="6062" y="4094"/>
                  </a:lnTo>
                  <a:lnTo>
                    <a:pt x="6062" y="4063"/>
                  </a:lnTo>
                  <a:lnTo>
                    <a:pt x="6062" y="4063"/>
                  </a:lnTo>
                  <a:lnTo>
                    <a:pt x="6031" y="4063"/>
                  </a:lnTo>
                  <a:lnTo>
                    <a:pt x="6031" y="4063"/>
                  </a:lnTo>
                  <a:lnTo>
                    <a:pt x="6062" y="4063"/>
                  </a:lnTo>
                  <a:lnTo>
                    <a:pt x="6062" y="4063"/>
                  </a:lnTo>
                  <a:lnTo>
                    <a:pt x="6093" y="4063"/>
                  </a:lnTo>
                  <a:lnTo>
                    <a:pt x="6093" y="4063"/>
                  </a:lnTo>
                  <a:lnTo>
                    <a:pt x="6156" y="4094"/>
                  </a:lnTo>
                  <a:lnTo>
                    <a:pt x="6156" y="4094"/>
                  </a:lnTo>
                  <a:lnTo>
                    <a:pt x="6187" y="4094"/>
                  </a:lnTo>
                  <a:lnTo>
                    <a:pt x="6187" y="4094"/>
                  </a:lnTo>
                  <a:lnTo>
                    <a:pt x="6218" y="4125"/>
                  </a:lnTo>
                  <a:lnTo>
                    <a:pt x="6218" y="4094"/>
                  </a:lnTo>
                  <a:lnTo>
                    <a:pt x="6249" y="4094"/>
                  </a:lnTo>
                  <a:lnTo>
                    <a:pt x="6249" y="4094"/>
                  </a:lnTo>
                  <a:lnTo>
                    <a:pt x="6249" y="4063"/>
                  </a:lnTo>
                  <a:lnTo>
                    <a:pt x="6249" y="4063"/>
                  </a:lnTo>
                  <a:lnTo>
                    <a:pt x="6249" y="4125"/>
                  </a:lnTo>
                  <a:lnTo>
                    <a:pt x="6249" y="4125"/>
                  </a:lnTo>
                  <a:lnTo>
                    <a:pt x="6249" y="4125"/>
                  </a:lnTo>
                  <a:lnTo>
                    <a:pt x="6281" y="4125"/>
                  </a:lnTo>
                  <a:lnTo>
                    <a:pt x="6312" y="4094"/>
                  </a:lnTo>
                  <a:lnTo>
                    <a:pt x="6312" y="4094"/>
                  </a:lnTo>
                  <a:lnTo>
                    <a:pt x="6343" y="4063"/>
                  </a:lnTo>
                  <a:lnTo>
                    <a:pt x="6343" y="4031"/>
                  </a:lnTo>
                  <a:lnTo>
                    <a:pt x="6343" y="4000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4000"/>
                  </a:lnTo>
                  <a:lnTo>
                    <a:pt x="6343" y="4031"/>
                  </a:lnTo>
                  <a:lnTo>
                    <a:pt x="6343" y="4063"/>
                  </a:lnTo>
                  <a:lnTo>
                    <a:pt x="6343" y="4063"/>
                  </a:lnTo>
                  <a:lnTo>
                    <a:pt x="6343" y="4094"/>
                  </a:lnTo>
                  <a:lnTo>
                    <a:pt x="6343" y="4125"/>
                  </a:lnTo>
                  <a:lnTo>
                    <a:pt x="6343" y="4125"/>
                  </a:lnTo>
                  <a:lnTo>
                    <a:pt x="6343" y="4156"/>
                  </a:lnTo>
                  <a:lnTo>
                    <a:pt x="6374" y="4156"/>
                  </a:lnTo>
                  <a:lnTo>
                    <a:pt x="6374" y="4156"/>
                  </a:lnTo>
                  <a:lnTo>
                    <a:pt x="6374" y="4156"/>
                  </a:lnTo>
                  <a:lnTo>
                    <a:pt x="6406" y="4188"/>
                  </a:lnTo>
                  <a:lnTo>
                    <a:pt x="6406" y="4188"/>
                  </a:lnTo>
                  <a:lnTo>
                    <a:pt x="6437" y="4219"/>
                  </a:lnTo>
                  <a:lnTo>
                    <a:pt x="6437" y="4219"/>
                  </a:lnTo>
                  <a:lnTo>
                    <a:pt x="6468" y="4219"/>
                  </a:lnTo>
                  <a:lnTo>
                    <a:pt x="6499" y="4250"/>
                  </a:lnTo>
                  <a:lnTo>
                    <a:pt x="6531" y="4250"/>
                  </a:lnTo>
                  <a:lnTo>
                    <a:pt x="6531" y="4250"/>
                  </a:lnTo>
                  <a:lnTo>
                    <a:pt x="6531" y="4219"/>
                  </a:lnTo>
                  <a:lnTo>
                    <a:pt x="6531" y="4188"/>
                  </a:lnTo>
                  <a:lnTo>
                    <a:pt x="6531" y="4156"/>
                  </a:lnTo>
                  <a:lnTo>
                    <a:pt x="6531" y="4156"/>
                  </a:lnTo>
                  <a:lnTo>
                    <a:pt x="6531" y="4188"/>
                  </a:lnTo>
                  <a:lnTo>
                    <a:pt x="6562" y="4219"/>
                  </a:lnTo>
                  <a:lnTo>
                    <a:pt x="6562" y="4219"/>
                  </a:lnTo>
                  <a:lnTo>
                    <a:pt x="6593" y="4219"/>
                  </a:lnTo>
                  <a:lnTo>
                    <a:pt x="6593" y="4219"/>
                  </a:lnTo>
                  <a:lnTo>
                    <a:pt x="6593" y="4188"/>
                  </a:lnTo>
                  <a:lnTo>
                    <a:pt x="6593" y="4188"/>
                  </a:lnTo>
                  <a:lnTo>
                    <a:pt x="6624" y="4188"/>
                  </a:lnTo>
                  <a:lnTo>
                    <a:pt x="6624" y="4219"/>
                  </a:lnTo>
                  <a:lnTo>
                    <a:pt x="6656" y="4219"/>
                  </a:lnTo>
                  <a:lnTo>
                    <a:pt x="6656" y="4219"/>
                  </a:lnTo>
                  <a:lnTo>
                    <a:pt x="6656" y="4188"/>
                  </a:lnTo>
                  <a:lnTo>
                    <a:pt x="6656" y="4156"/>
                  </a:lnTo>
                  <a:lnTo>
                    <a:pt x="6656" y="4125"/>
                  </a:lnTo>
                  <a:lnTo>
                    <a:pt x="6593" y="4063"/>
                  </a:lnTo>
                  <a:lnTo>
                    <a:pt x="6593" y="4031"/>
                  </a:lnTo>
                  <a:lnTo>
                    <a:pt x="6562" y="4063"/>
                  </a:lnTo>
                  <a:lnTo>
                    <a:pt x="6531" y="4063"/>
                  </a:lnTo>
                  <a:lnTo>
                    <a:pt x="6531" y="4063"/>
                  </a:lnTo>
                  <a:lnTo>
                    <a:pt x="6562" y="4031"/>
                  </a:lnTo>
                  <a:lnTo>
                    <a:pt x="6562" y="4000"/>
                  </a:lnTo>
                  <a:lnTo>
                    <a:pt x="6531" y="4000"/>
                  </a:lnTo>
                  <a:lnTo>
                    <a:pt x="6531" y="4000"/>
                  </a:lnTo>
                  <a:lnTo>
                    <a:pt x="6562" y="4000"/>
                  </a:lnTo>
                  <a:lnTo>
                    <a:pt x="6593" y="4031"/>
                  </a:lnTo>
                  <a:lnTo>
                    <a:pt x="6624" y="4000"/>
                  </a:lnTo>
                  <a:lnTo>
                    <a:pt x="6624" y="4000"/>
                  </a:lnTo>
                  <a:lnTo>
                    <a:pt x="6624" y="4000"/>
                  </a:lnTo>
                  <a:lnTo>
                    <a:pt x="6656" y="3969"/>
                  </a:lnTo>
                  <a:lnTo>
                    <a:pt x="6624" y="3969"/>
                  </a:lnTo>
                  <a:lnTo>
                    <a:pt x="6624" y="3938"/>
                  </a:lnTo>
                  <a:lnTo>
                    <a:pt x="6624" y="3906"/>
                  </a:lnTo>
                  <a:lnTo>
                    <a:pt x="6624" y="3906"/>
                  </a:lnTo>
                  <a:lnTo>
                    <a:pt x="6624" y="3906"/>
                  </a:lnTo>
                  <a:lnTo>
                    <a:pt x="6593" y="3906"/>
                  </a:lnTo>
                  <a:lnTo>
                    <a:pt x="6593" y="3906"/>
                  </a:lnTo>
                  <a:lnTo>
                    <a:pt x="6593" y="3906"/>
                  </a:lnTo>
                  <a:lnTo>
                    <a:pt x="6593" y="3875"/>
                  </a:lnTo>
                  <a:lnTo>
                    <a:pt x="6593" y="3875"/>
                  </a:lnTo>
                  <a:lnTo>
                    <a:pt x="6624" y="3875"/>
                  </a:lnTo>
                  <a:lnTo>
                    <a:pt x="6624" y="3844"/>
                  </a:lnTo>
                  <a:lnTo>
                    <a:pt x="6624" y="3844"/>
                  </a:lnTo>
                  <a:lnTo>
                    <a:pt x="6624" y="3844"/>
                  </a:lnTo>
                  <a:lnTo>
                    <a:pt x="6593" y="3844"/>
                  </a:lnTo>
                  <a:lnTo>
                    <a:pt x="6562" y="3844"/>
                  </a:lnTo>
                  <a:lnTo>
                    <a:pt x="6562" y="3813"/>
                  </a:lnTo>
                  <a:lnTo>
                    <a:pt x="6562" y="3813"/>
                  </a:lnTo>
                  <a:lnTo>
                    <a:pt x="6562" y="3813"/>
                  </a:lnTo>
                  <a:lnTo>
                    <a:pt x="6531" y="3813"/>
                  </a:lnTo>
                  <a:lnTo>
                    <a:pt x="6531" y="3781"/>
                  </a:lnTo>
                  <a:lnTo>
                    <a:pt x="6531" y="3781"/>
                  </a:lnTo>
                  <a:lnTo>
                    <a:pt x="6531" y="3781"/>
                  </a:lnTo>
                  <a:lnTo>
                    <a:pt x="6562" y="3781"/>
                  </a:lnTo>
                  <a:lnTo>
                    <a:pt x="6593" y="3781"/>
                  </a:lnTo>
                  <a:lnTo>
                    <a:pt x="6593" y="3781"/>
                  </a:lnTo>
                  <a:lnTo>
                    <a:pt x="6624" y="3719"/>
                  </a:lnTo>
                  <a:lnTo>
                    <a:pt x="6624" y="3719"/>
                  </a:lnTo>
                  <a:lnTo>
                    <a:pt x="6593" y="3719"/>
                  </a:lnTo>
                  <a:lnTo>
                    <a:pt x="6531" y="3719"/>
                  </a:lnTo>
                  <a:lnTo>
                    <a:pt x="6531" y="3719"/>
                  </a:lnTo>
                  <a:lnTo>
                    <a:pt x="6531" y="3688"/>
                  </a:lnTo>
                  <a:lnTo>
                    <a:pt x="6531" y="3688"/>
                  </a:lnTo>
                  <a:lnTo>
                    <a:pt x="6562" y="3688"/>
                  </a:lnTo>
                  <a:lnTo>
                    <a:pt x="6593" y="3688"/>
                  </a:lnTo>
                  <a:lnTo>
                    <a:pt x="6593" y="3688"/>
                  </a:lnTo>
                  <a:lnTo>
                    <a:pt x="6593" y="3656"/>
                  </a:lnTo>
                  <a:lnTo>
                    <a:pt x="6593" y="3656"/>
                  </a:lnTo>
                  <a:lnTo>
                    <a:pt x="6593" y="3656"/>
                  </a:lnTo>
                  <a:lnTo>
                    <a:pt x="6562" y="3625"/>
                  </a:lnTo>
                  <a:lnTo>
                    <a:pt x="6499" y="3625"/>
                  </a:lnTo>
                  <a:lnTo>
                    <a:pt x="6468" y="3625"/>
                  </a:lnTo>
                  <a:lnTo>
                    <a:pt x="6437" y="3625"/>
                  </a:lnTo>
                  <a:lnTo>
                    <a:pt x="6437" y="3656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374" y="3719"/>
                  </a:lnTo>
                  <a:lnTo>
                    <a:pt x="6374" y="3719"/>
                  </a:lnTo>
                  <a:lnTo>
                    <a:pt x="6343" y="3750"/>
                  </a:lnTo>
                  <a:lnTo>
                    <a:pt x="6343" y="3781"/>
                  </a:lnTo>
                  <a:lnTo>
                    <a:pt x="6343" y="3781"/>
                  </a:lnTo>
                  <a:lnTo>
                    <a:pt x="6343" y="3719"/>
                  </a:lnTo>
                  <a:lnTo>
                    <a:pt x="6343" y="3719"/>
                  </a:lnTo>
                  <a:lnTo>
                    <a:pt x="6343" y="3688"/>
                  </a:lnTo>
                  <a:lnTo>
                    <a:pt x="6343" y="3688"/>
                  </a:lnTo>
                  <a:lnTo>
                    <a:pt x="6312" y="3656"/>
                  </a:lnTo>
                  <a:lnTo>
                    <a:pt x="6312" y="3656"/>
                  </a:lnTo>
                  <a:lnTo>
                    <a:pt x="6281" y="3625"/>
                  </a:lnTo>
                  <a:lnTo>
                    <a:pt x="6249" y="3656"/>
                  </a:lnTo>
                  <a:lnTo>
                    <a:pt x="6249" y="3656"/>
                  </a:lnTo>
                  <a:lnTo>
                    <a:pt x="6249" y="3656"/>
                  </a:lnTo>
                  <a:lnTo>
                    <a:pt x="6249" y="3688"/>
                  </a:lnTo>
                  <a:lnTo>
                    <a:pt x="6249" y="3688"/>
                  </a:lnTo>
                  <a:lnTo>
                    <a:pt x="6218" y="3719"/>
                  </a:lnTo>
                  <a:lnTo>
                    <a:pt x="6218" y="3719"/>
                  </a:lnTo>
                  <a:lnTo>
                    <a:pt x="6187" y="3719"/>
                  </a:lnTo>
                  <a:lnTo>
                    <a:pt x="6187" y="3719"/>
                  </a:lnTo>
                  <a:lnTo>
                    <a:pt x="6156" y="3719"/>
                  </a:lnTo>
                  <a:lnTo>
                    <a:pt x="6156" y="3719"/>
                  </a:lnTo>
                  <a:lnTo>
                    <a:pt x="6156" y="3719"/>
                  </a:lnTo>
                  <a:lnTo>
                    <a:pt x="6187" y="3719"/>
                  </a:lnTo>
                  <a:lnTo>
                    <a:pt x="6187" y="3688"/>
                  </a:lnTo>
                  <a:lnTo>
                    <a:pt x="6218" y="3688"/>
                  </a:lnTo>
                  <a:lnTo>
                    <a:pt x="6187" y="3656"/>
                  </a:lnTo>
                  <a:lnTo>
                    <a:pt x="6187" y="3625"/>
                  </a:lnTo>
                  <a:lnTo>
                    <a:pt x="6156" y="3625"/>
                  </a:lnTo>
                  <a:lnTo>
                    <a:pt x="6156" y="3625"/>
                  </a:lnTo>
                  <a:lnTo>
                    <a:pt x="6124" y="3625"/>
                  </a:lnTo>
                  <a:lnTo>
                    <a:pt x="6093" y="3594"/>
                  </a:lnTo>
                  <a:lnTo>
                    <a:pt x="6062" y="3625"/>
                  </a:lnTo>
                  <a:lnTo>
                    <a:pt x="6062" y="3625"/>
                  </a:lnTo>
                  <a:lnTo>
                    <a:pt x="6062" y="3656"/>
                  </a:lnTo>
                  <a:lnTo>
                    <a:pt x="6031" y="3656"/>
                  </a:lnTo>
                  <a:lnTo>
                    <a:pt x="6031" y="3625"/>
                  </a:lnTo>
                  <a:lnTo>
                    <a:pt x="6031" y="3594"/>
                  </a:lnTo>
                  <a:lnTo>
                    <a:pt x="6031" y="3594"/>
                  </a:lnTo>
                  <a:lnTo>
                    <a:pt x="6031" y="3594"/>
                  </a:lnTo>
                  <a:lnTo>
                    <a:pt x="5999" y="3594"/>
                  </a:lnTo>
                  <a:lnTo>
                    <a:pt x="5999" y="3594"/>
                  </a:lnTo>
                  <a:lnTo>
                    <a:pt x="5999" y="3594"/>
                  </a:lnTo>
                  <a:lnTo>
                    <a:pt x="5999" y="3625"/>
                  </a:lnTo>
                  <a:lnTo>
                    <a:pt x="5999" y="3656"/>
                  </a:lnTo>
                  <a:lnTo>
                    <a:pt x="5999" y="3656"/>
                  </a:lnTo>
                  <a:lnTo>
                    <a:pt x="6031" y="3688"/>
                  </a:lnTo>
                  <a:lnTo>
                    <a:pt x="6031" y="3688"/>
                  </a:lnTo>
                  <a:lnTo>
                    <a:pt x="6031" y="3688"/>
                  </a:lnTo>
                  <a:lnTo>
                    <a:pt x="5999" y="3688"/>
                  </a:lnTo>
                  <a:lnTo>
                    <a:pt x="5999" y="3688"/>
                  </a:lnTo>
                  <a:lnTo>
                    <a:pt x="5968" y="3656"/>
                  </a:lnTo>
                  <a:lnTo>
                    <a:pt x="5968" y="3625"/>
                  </a:lnTo>
                  <a:lnTo>
                    <a:pt x="5968" y="3625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06" y="3656"/>
                  </a:lnTo>
                  <a:lnTo>
                    <a:pt x="5906" y="3625"/>
                  </a:lnTo>
                  <a:lnTo>
                    <a:pt x="5906" y="3656"/>
                  </a:lnTo>
                  <a:lnTo>
                    <a:pt x="5906" y="3688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874" y="3656"/>
                  </a:lnTo>
                  <a:lnTo>
                    <a:pt x="5874" y="3656"/>
                  </a:lnTo>
                  <a:lnTo>
                    <a:pt x="5843" y="3594"/>
                  </a:lnTo>
                  <a:lnTo>
                    <a:pt x="5843" y="3625"/>
                  </a:lnTo>
                  <a:lnTo>
                    <a:pt x="5812" y="3656"/>
                  </a:lnTo>
                  <a:lnTo>
                    <a:pt x="5843" y="3656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12" y="3688"/>
                  </a:lnTo>
                  <a:lnTo>
                    <a:pt x="5812" y="3688"/>
                  </a:lnTo>
                  <a:lnTo>
                    <a:pt x="5812" y="3688"/>
                  </a:lnTo>
                  <a:lnTo>
                    <a:pt x="5812" y="3656"/>
                  </a:lnTo>
                  <a:lnTo>
                    <a:pt x="5812" y="3656"/>
                  </a:lnTo>
                  <a:lnTo>
                    <a:pt x="5781" y="3656"/>
                  </a:lnTo>
                  <a:lnTo>
                    <a:pt x="5781" y="3656"/>
                  </a:lnTo>
                  <a:lnTo>
                    <a:pt x="5781" y="3625"/>
                  </a:lnTo>
                  <a:lnTo>
                    <a:pt x="5781" y="3594"/>
                  </a:lnTo>
                  <a:lnTo>
                    <a:pt x="5781" y="3594"/>
                  </a:lnTo>
                  <a:lnTo>
                    <a:pt x="5781" y="3594"/>
                  </a:lnTo>
                  <a:lnTo>
                    <a:pt x="5749" y="3594"/>
                  </a:lnTo>
                  <a:lnTo>
                    <a:pt x="5749" y="3625"/>
                  </a:lnTo>
                  <a:lnTo>
                    <a:pt x="5718" y="3625"/>
                  </a:lnTo>
                  <a:lnTo>
                    <a:pt x="5718" y="3625"/>
                  </a:lnTo>
                  <a:lnTo>
                    <a:pt x="5718" y="3625"/>
                  </a:lnTo>
                  <a:lnTo>
                    <a:pt x="5687" y="3625"/>
                  </a:lnTo>
                  <a:lnTo>
                    <a:pt x="5687" y="3625"/>
                  </a:lnTo>
                  <a:lnTo>
                    <a:pt x="5656" y="3625"/>
                  </a:lnTo>
                  <a:lnTo>
                    <a:pt x="5656" y="3656"/>
                  </a:lnTo>
                  <a:lnTo>
                    <a:pt x="5656" y="3656"/>
                  </a:lnTo>
                  <a:lnTo>
                    <a:pt x="5656" y="3656"/>
                  </a:lnTo>
                  <a:lnTo>
                    <a:pt x="5624" y="3625"/>
                  </a:lnTo>
                  <a:lnTo>
                    <a:pt x="5624" y="3625"/>
                  </a:lnTo>
                  <a:lnTo>
                    <a:pt x="5593" y="3625"/>
                  </a:lnTo>
                  <a:lnTo>
                    <a:pt x="5593" y="3625"/>
                  </a:lnTo>
                  <a:lnTo>
                    <a:pt x="5562" y="3625"/>
                  </a:lnTo>
                  <a:lnTo>
                    <a:pt x="5531" y="3656"/>
                  </a:lnTo>
                  <a:lnTo>
                    <a:pt x="5468" y="3656"/>
                  </a:lnTo>
                  <a:lnTo>
                    <a:pt x="5468" y="3656"/>
                  </a:lnTo>
                  <a:lnTo>
                    <a:pt x="5468" y="3656"/>
                  </a:lnTo>
                  <a:lnTo>
                    <a:pt x="5468" y="3625"/>
                  </a:lnTo>
                  <a:lnTo>
                    <a:pt x="5531" y="3625"/>
                  </a:lnTo>
                  <a:lnTo>
                    <a:pt x="5531" y="3625"/>
                  </a:lnTo>
                  <a:lnTo>
                    <a:pt x="5562" y="3594"/>
                  </a:lnTo>
                  <a:lnTo>
                    <a:pt x="5562" y="3594"/>
                  </a:lnTo>
                  <a:lnTo>
                    <a:pt x="5562" y="3594"/>
                  </a:lnTo>
                  <a:lnTo>
                    <a:pt x="5593" y="3594"/>
                  </a:lnTo>
                  <a:lnTo>
                    <a:pt x="5624" y="3594"/>
                  </a:lnTo>
                  <a:lnTo>
                    <a:pt x="5624" y="3563"/>
                  </a:lnTo>
                  <a:lnTo>
                    <a:pt x="5624" y="3531"/>
                  </a:lnTo>
                  <a:lnTo>
                    <a:pt x="5593" y="3500"/>
                  </a:lnTo>
                  <a:lnTo>
                    <a:pt x="5593" y="3500"/>
                  </a:lnTo>
                  <a:lnTo>
                    <a:pt x="5531" y="3500"/>
                  </a:lnTo>
                  <a:lnTo>
                    <a:pt x="5531" y="3500"/>
                  </a:lnTo>
                  <a:lnTo>
                    <a:pt x="5499" y="3531"/>
                  </a:lnTo>
                  <a:lnTo>
                    <a:pt x="5468" y="3563"/>
                  </a:lnTo>
                  <a:lnTo>
                    <a:pt x="5468" y="3563"/>
                  </a:lnTo>
                  <a:lnTo>
                    <a:pt x="5499" y="3531"/>
                  </a:lnTo>
                  <a:lnTo>
                    <a:pt x="5499" y="3500"/>
                  </a:lnTo>
                  <a:lnTo>
                    <a:pt x="5531" y="3500"/>
                  </a:lnTo>
                  <a:lnTo>
                    <a:pt x="5531" y="3469"/>
                  </a:lnTo>
                  <a:lnTo>
                    <a:pt x="5562" y="3469"/>
                  </a:lnTo>
                  <a:lnTo>
                    <a:pt x="5593" y="3469"/>
                  </a:lnTo>
                  <a:lnTo>
                    <a:pt x="5593" y="3469"/>
                  </a:lnTo>
                  <a:lnTo>
                    <a:pt x="5593" y="3438"/>
                  </a:lnTo>
                  <a:lnTo>
                    <a:pt x="5624" y="3438"/>
                  </a:lnTo>
                  <a:lnTo>
                    <a:pt x="5656" y="3438"/>
                  </a:lnTo>
                  <a:lnTo>
                    <a:pt x="5656" y="3406"/>
                  </a:lnTo>
                  <a:lnTo>
                    <a:pt x="5656" y="3406"/>
                  </a:lnTo>
                  <a:lnTo>
                    <a:pt x="5656" y="3406"/>
                  </a:lnTo>
                  <a:lnTo>
                    <a:pt x="5656" y="3375"/>
                  </a:lnTo>
                  <a:lnTo>
                    <a:pt x="5656" y="3375"/>
                  </a:lnTo>
                  <a:lnTo>
                    <a:pt x="5624" y="3375"/>
                  </a:lnTo>
                  <a:lnTo>
                    <a:pt x="5593" y="3375"/>
                  </a:lnTo>
                  <a:lnTo>
                    <a:pt x="5562" y="3375"/>
                  </a:lnTo>
                  <a:lnTo>
                    <a:pt x="5562" y="3375"/>
                  </a:lnTo>
                  <a:lnTo>
                    <a:pt x="5531" y="3406"/>
                  </a:lnTo>
                  <a:lnTo>
                    <a:pt x="5531" y="3406"/>
                  </a:lnTo>
                  <a:lnTo>
                    <a:pt x="5499" y="3406"/>
                  </a:lnTo>
                  <a:lnTo>
                    <a:pt x="5499" y="3438"/>
                  </a:lnTo>
                  <a:lnTo>
                    <a:pt x="5437" y="3438"/>
                  </a:lnTo>
                  <a:lnTo>
                    <a:pt x="5406" y="3438"/>
                  </a:lnTo>
                  <a:lnTo>
                    <a:pt x="5406" y="3469"/>
                  </a:lnTo>
                  <a:lnTo>
                    <a:pt x="5374" y="3469"/>
                  </a:lnTo>
                  <a:lnTo>
                    <a:pt x="5374" y="3469"/>
                  </a:lnTo>
                  <a:lnTo>
                    <a:pt x="5374" y="3469"/>
                  </a:lnTo>
                  <a:lnTo>
                    <a:pt x="5406" y="3438"/>
                  </a:lnTo>
                  <a:lnTo>
                    <a:pt x="5406" y="3406"/>
                  </a:lnTo>
                  <a:lnTo>
                    <a:pt x="5437" y="3406"/>
                  </a:lnTo>
                  <a:lnTo>
                    <a:pt x="5437" y="3375"/>
                  </a:lnTo>
                  <a:lnTo>
                    <a:pt x="5437" y="3375"/>
                  </a:lnTo>
                  <a:lnTo>
                    <a:pt x="5437" y="3375"/>
                  </a:lnTo>
                  <a:lnTo>
                    <a:pt x="5437" y="3344"/>
                  </a:lnTo>
                  <a:lnTo>
                    <a:pt x="5468" y="3344"/>
                  </a:lnTo>
                  <a:lnTo>
                    <a:pt x="5468" y="3344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281"/>
                  </a:lnTo>
                  <a:lnTo>
                    <a:pt x="5499" y="3281"/>
                  </a:lnTo>
                  <a:lnTo>
                    <a:pt x="5468" y="3250"/>
                  </a:lnTo>
                  <a:lnTo>
                    <a:pt x="5468" y="3250"/>
                  </a:lnTo>
                  <a:lnTo>
                    <a:pt x="5406" y="3219"/>
                  </a:lnTo>
                  <a:lnTo>
                    <a:pt x="5406" y="3219"/>
                  </a:lnTo>
                  <a:lnTo>
                    <a:pt x="5374" y="3219"/>
                  </a:lnTo>
                  <a:lnTo>
                    <a:pt x="5374" y="3219"/>
                  </a:lnTo>
                  <a:lnTo>
                    <a:pt x="5374" y="3219"/>
                  </a:lnTo>
                  <a:lnTo>
                    <a:pt x="5374" y="3250"/>
                  </a:lnTo>
                  <a:lnTo>
                    <a:pt x="5374" y="3250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313"/>
                  </a:lnTo>
                  <a:lnTo>
                    <a:pt x="5374" y="3313"/>
                  </a:lnTo>
                  <a:lnTo>
                    <a:pt x="5374" y="3344"/>
                  </a:lnTo>
                  <a:lnTo>
                    <a:pt x="5374" y="3344"/>
                  </a:lnTo>
                  <a:lnTo>
                    <a:pt x="5343" y="3344"/>
                  </a:lnTo>
                  <a:lnTo>
                    <a:pt x="5343" y="3344"/>
                  </a:lnTo>
                  <a:lnTo>
                    <a:pt x="5343" y="3313"/>
                  </a:lnTo>
                  <a:lnTo>
                    <a:pt x="5343" y="3313"/>
                  </a:lnTo>
                  <a:lnTo>
                    <a:pt x="5343" y="3281"/>
                  </a:lnTo>
                  <a:lnTo>
                    <a:pt x="5343" y="3281"/>
                  </a:lnTo>
                  <a:lnTo>
                    <a:pt x="5312" y="3281"/>
                  </a:lnTo>
                  <a:lnTo>
                    <a:pt x="5312" y="3281"/>
                  </a:lnTo>
                  <a:lnTo>
                    <a:pt x="5312" y="3281"/>
                  </a:lnTo>
                  <a:lnTo>
                    <a:pt x="5281" y="3313"/>
                  </a:lnTo>
                  <a:lnTo>
                    <a:pt x="5281" y="3344"/>
                  </a:lnTo>
                  <a:lnTo>
                    <a:pt x="5249" y="3344"/>
                  </a:lnTo>
                  <a:lnTo>
                    <a:pt x="5249" y="3375"/>
                  </a:lnTo>
                  <a:lnTo>
                    <a:pt x="5249" y="3375"/>
                  </a:lnTo>
                  <a:lnTo>
                    <a:pt x="5249" y="3375"/>
                  </a:lnTo>
                  <a:lnTo>
                    <a:pt x="5218" y="3375"/>
                  </a:lnTo>
                  <a:lnTo>
                    <a:pt x="5249" y="3344"/>
                  </a:lnTo>
                  <a:lnTo>
                    <a:pt x="5249" y="3313"/>
                  </a:lnTo>
                  <a:lnTo>
                    <a:pt x="5281" y="3281"/>
                  </a:lnTo>
                  <a:lnTo>
                    <a:pt x="5281" y="3281"/>
                  </a:lnTo>
                  <a:lnTo>
                    <a:pt x="5312" y="3250"/>
                  </a:lnTo>
                  <a:lnTo>
                    <a:pt x="5312" y="3250"/>
                  </a:lnTo>
                  <a:lnTo>
                    <a:pt x="5312" y="3219"/>
                  </a:lnTo>
                  <a:lnTo>
                    <a:pt x="5312" y="3219"/>
                  </a:lnTo>
                  <a:lnTo>
                    <a:pt x="5312" y="3219"/>
                  </a:lnTo>
                  <a:lnTo>
                    <a:pt x="5312" y="3187"/>
                  </a:lnTo>
                  <a:lnTo>
                    <a:pt x="5312" y="3187"/>
                  </a:lnTo>
                  <a:lnTo>
                    <a:pt x="5312" y="3187"/>
                  </a:lnTo>
                  <a:lnTo>
                    <a:pt x="5312" y="3156"/>
                  </a:lnTo>
                  <a:lnTo>
                    <a:pt x="5281" y="3156"/>
                  </a:lnTo>
                  <a:lnTo>
                    <a:pt x="5281" y="3156"/>
                  </a:lnTo>
                  <a:lnTo>
                    <a:pt x="5249" y="3156"/>
                  </a:lnTo>
                  <a:lnTo>
                    <a:pt x="5218" y="3156"/>
                  </a:lnTo>
                  <a:lnTo>
                    <a:pt x="5218" y="3156"/>
                  </a:lnTo>
                  <a:lnTo>
                    <a:pt x="5187" y="3156"/>
                  </a:lnTo>
                  <a:lnTo>
                    <a:pt x="5187" y="3156"/>
                  </a:lnTo>
                  <a:lnTo>
                    <a:pt x="5156" y="3187"/>
                  </a:lnTo>
                  <a:lnTo>
                    <a:pt x="5156" y="3187"/>
                  </a:lnTo>
                  <a:lnTo>
                    <a:pt x="5156" y="3187"/>
                  </a:lnTo>
                  <a:lnTo>
                    <a:pt x="5124" y="3187"/>
                  </a:lnTo>
                  <a:lnTo>
                    <a:pt x="5124" y="3187"/>
                  </a:lnTo>
                  <a:lnTo>
                    <a:pt x="5093" y="3219"/>
                  </a:lnTo>
                  <a:lnTo>
                    <a:pt x="5093" y="3250"/>
                  </a:lnTo>
                  <a:lnTo>
                    <a:pt x="5093" y="3281"/>
                  </a:lnTo>
                  <a:lnTo>
                    <a:pt x="5062" y="3281"/>
                  </a:lnTo>
                  <a:lnTo>
                    <a:pt x="5093" y="3313"/>
                  </a:lnTo>
                  <a:lnTo>
                    <a:pt x="5093" y="3406"/>
                  </a:lnTo>
                  <a:lnTo>
                    <a:pt x="5093" y="3438"/>
                  </a:lnTo>
                  <a:lnTo>
                    <a:pt x="5093" y="3438"/>
                  </a:lnTo>
                  <a:lnTo>
                    <a:pt x="5062" y="3344"/>
                  </a:lnTo>
                  <a:lnTo>
                    <a:pt x="5062" y="3344"/>
                  </a:lnTo>
                  <a:lnTo>
                    <a:pt x="5062" y="3313"/>
                  </a:lnTo>
                  <a:lnTo>
                    <a:pt x="5031" y="3313"/>
                  </a:lnTo>
                  <a:lnTo>
                    <a:pt x="5031" y="3313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13"/>
                  </a:lnTo>
                  <a:lnTo>
                    <a:pt x="5062" y="3281"/>
                  </a:lnTo>
                  <a:lnTo>
                    <a:pt x="5062" y="3281"/>
                  </a:lnTo>
                  <a:lnTo>
                    <a:pt x="5062" y="3219"/>
                  </a:lnTo>
                  <a:lnTo>
                    <a:pt x="5062" y="3219"/>
                  </a:lnTo>
                  <a:lnTo>
                    <a:pt x="5062" y="3187"/>
                  </a:lnTo>
                  <a:lnTo>
                    <a:pt x="5031" y="3156"/>
                  </a:lnTo>
                  <a:lnTo>
                    <a:pt x="5031" y="3156"/>
                  </a:lnTo>
                  <a:lnTo>
                    <a:pt x="5031" y="3156"/>
                  </a:lnTo>
                  <a:lnTo>
                    <a:pt x="4999" y="3156"/>
                  </a:lnTo>
                  <a:lnTo>
                    <a:pt x="4999" y="3156"/>
                  </a:lnTo>
                  <a:lnTo>
                    <a:pt x="4999" y="3187"/>
                  </a:lnTo>
                  <a:lnTo>
                    <a:pt x="4999" y="3219"/>
                  </a:lnTo>
                  <a:lnTo>
                    <a:pt x="4999" y="3219"/>
                  </a:lnTo>
                  <a:lnTo>
                    <a:pt x="4937" y="3219"/>
                  </a:lnTo>
                  <a:lnTo>
                    <a:pt x="4937" y="3219"/>
                  </a:lnTo>
                  <a:lnTo>
                    <a:pt x="4937" y="3250"/>
                  </a:lnTo>
                  <a:lnTo>
                    <a:pt x="4937" y="3281"/>
                  </a:lnTo>
                  <a:lnTo>
                    <a:pt x="4937" y="3281"/>
                  </a:lnTo>
                  <a:lnTo>
                    <a:pt x="4906" y="3313"/>
                  </a:lnTo>
                  <a:lnTo>
                    <a:pt x="4906" y="3313"/>
                  </a:lnTo>
                  <a:lnTo>
                    <a:pt x="4906" y="3281"/>
                  </a:lnTo>
                  <a:lnTo>
                    <a:pt x="4906" y="3281"/>
                  </a:lnTo>
                  <a:lnTo>
                    <a:pt x="4906" y="3219"/>
                  </a:lnTo>
                  <a:lnTo>
                    <a:pt x="4937" y="3219"/>
                  </a:lnTo>
                  <a:lnTo>
                    <a:pt x="4937" y="3219"/>
                  </a:lnTo>
                  <a:lnTo>
                    <a:pt x="4937" y="3187"/>
                  </a:lnTo>
                  <a:lnTo>
                    <a:pt x="4968" y="3187"/>
                  </a:lnTo>
                  <a:lnTo>
                    <a:pt x="4968" y="3156"/>
                  </a:lnTo>
                  <a:lnTo>
                    <a:pt x="4968" y="3125"/>
                  </a:lnTo>
                  <a:lnTo>
                    <a:pt x="4968" y="3125"/>
                  </a:lnTo>
                  <a:lnTo>
                    <a:pt x="4937" y="3125"/>
                  </a:lnTo>
                  <a:lnTo>
                    <a:pt x="4937" y="3125"/>
                  </a:lnTo>
                  <a:lnTo>
                    <a:pt x="4937" y="3094"/>
                  </a:lnTo>
                  <a:lnTo>
                    <a:pt x="4906" y="3094"/>
                  </a:lnTo>
                  <a:lnTo>
                    <a:pt x="4874" y="3094"/>
                  </a:lnTo>
                  <a:lnTo>
                    <a:pt x="4874" y="3094"/>
                  </a:lnTo>
                  <a:lnTo>
                    <a:pt x="4843" y="3094"/>
                  </a:lnTo>
                  <a:lnTo>
                    <a:pt x="4812" y="3094"/>
                  </a:lnTo>
                  <a:lnTo>
                    <a:pt x="4812" y="3094"/>
                  </a:lnTo>
                  <a:lnTo>
                    <a:pt x="4812" y="3094"/>
                  </a:lnTo>
                  <a:lnTo>
                    <a:pt x="4781" y="3094"/>
                  </a:lnTo>
                  <a:lnTo>
                    <a:pt x="4749" y="3094"/>
                  </a:lnTo>
                  <a:lnTo>
                    <a:pt x="4749" y="3156"/>
                  </a:lnTo>
                  <a:lnTo>
                    <a:pt x="4749" y="3156"/>
                  </a:lnTo>
                  <a:lnTo>
                    <a:pt x="4749" y="3156"/>
                  </a:lnTo>
                  <a:lnTo>
                    <a:pt x="4781" y="3187"/>
                  </a:lnTo>
                  <a:lnTo>
                    <a:pt x="4781" y="3219"/>
                  </a:lnTo>
                  <a:lnTo>
                    <a:pt x="4781" y="3219"/>
                  </a:lnTo>
                  <a:lnTo>
                    <a:pt x="4749" y="3187"/>
                  </a:lnTo>
                  <a:lnTo>
                    <a:pt x="4749" y="3187"/>
                  </a:lnTo>
                  <a:lnTo>
                    <a:pt x="4718" y="3187"/>
                  </a:lnTo>
                  <a:lnTo>
                    <a:pt x="4718" y="3156"/>
                  </a:lnTo>
                  <a:lnTo>
                    <a:pt x="4687" y="3187"/>
                  </a:lnTo>
                  <a:lnTo>
                    <a:pt x="4687" y="3187"/>
                  </a:lnTo>
                  <a:lnTo>
                    <a:pt x="4687" y="3219"/>
                  </a:lnTo>
                  <a:lnTo>
                    <a:pt x="4687" y="3219"/>
                  </a:lnTo>
                  <a:lnTo>
                    <a:pt x="4687" y="3156"/>
                  </a:lnTo>
                  <a:lnTo>
                    <a:pt x="4687" y="3125"/>
                  </a:lnTo>
                  <a:lnTo>
                    <a:pt x="4687" y="3125"/>
                  </a:lnTo>
                  <a:lnTo>
                    <a:pt x="4687" y="3125"/>
                  </a:lnTo>
                  <a:lnTo>
                    <a:pt x="4656" y="3125"/>
                  </a:lnTo>
                  <a:lnTo>
                    <a:pt x="4656" y="3125"/>
                  </a:lnTo>
                  <a:lnTo>
                    <a:pt x="4656" y="3156"/>
                  </a:lnTo>
                  <a:lnTo>
                    <a:pt x="4624" y="3156"/>
                  </a:lnTo>
                  <a:lnTo>
                    <a:pt x="4624" y="3187"/>
                  </a:lnTo>
                  <a:lnTo>
                    <a:pt x="4624" y="3187"/>
                  </a:lnTo>
                  <a:lnTo>
                    <a:pt x="4624" y="3219"/>
                  </a:lnTo>
                  <a:lnTo>
                    <a:pt x="4656" y="3281"/>
                  </a:lnTo>
                  <a:lnTo>
                    <a:pt x="4656" y="3313"/>
                  </a:lnTo>
                  <a:lnTo>
                    <a:pt x="4624" y="3313"/>
                  </a:lnTo>
                  <a:lnTo>
                    <a:pt x="4624" y="3281"/>
                  </a:lnTo>
                  <a:lnTo>
                    <a:pt x="4624" y="3250"/>
                  </a:lnTo>
                  <a:lnTo>
                    <a:pt x="4624" y="3250"/>
                  </a:lnTo>
                  <a:lnTo>
                    <a:pt x="4624" y="3219"/>
                  </a:lnTo>
                  <a:lnTo>
                    <a:pt x="4624" y="3219"/>
                  </a:lnTo>
                  <a:lnTo>
                    <a:pt x="4624" y="3187"/>
                  </a:lnTo>
                  <a:lnTo>
                    <a:pt x="4624" y="3187"/>
                  </a:lnTo>
                  <a:lnTo>
                    <a:pt x="4593" y="3187"/>
                  </a:lnTo>
                  <a:lnTo>
                    <a:pt x="4562" y="3187"/>
                  </a:lnTo>
                  <a:lnTo>
                    <a:pt x="4562" y="3187"/>
                  </a:lnTo>
                  <a:lnTo>
                    <a:pt x="4593" y="3187"/>
                  </a:lnTo>
                  <a:lnTo>
                    <a:pt x="4593" y="3156"/>
                  </a:lnTo>
                  <a:lnTo>
                    <a:pt x="4593" y="3156"/>
                  </a:lnTo>
                  <a:lnTo>
                    <a:pt x="4624" y="3125"/>
                  </a:lnTo>
                  <a:lnTo>
                    <a:pt x="4624" y="3094"/>
                  </a:lnTo>
                  <a:lnTo>
                    <a:pt x="4624" y="3094"/>
                  </a:lnTo>
                  <a:lnTo>
                    <a:pt x="4624" y="3063"/>
                  </a:lnTo>
                  <a:lnTo>
                    <a:pt x="4593" y="3063"/>
                  </a:lnTo>
                  <a:lnTo>
                    <a:pt x="4593" y="3063"/>
                  </a:lnTo>
                  <a:lnTo>
                    <a:pt x="4593" y="3063"/>
                  </a:lnTo>
                  <a:lnTo>
                    <a:pt x="4562" y="3063"/>
                  </a:lnTo>
                  <a:lnTo>
                    <a:pt x="4562" y="3063"/>
                  </a:lnTo>
                  <a:lnTo>
                    <a:pt x="4531" y="3063"/>
                  </a:lnTo>
                  <a:lnTo>
                    <a:pt x="4531" y="3094"/>
                  </a:lnTo>
                  <a:lnTo>
                    <a:pt x="4499" y="3125"/>
                  </a:lnTo>
                  <a:lnTo>
                    <a:pt x="4499" y="3156"/>
                  </a:lnTo>
                  <a:lnTo>
                    <a:pt x="4499" y="3187"/>
                  </a:lnTo>
                  <a:lnTo>
                    <a:pt x="4499" y="3187"/>
                  </a:lnTo>
                  <a:lnTo>
                    <a:pt x="4499" y="3219"/>
                  </a:lnTo>
                  <a:lnTo>
                    <a:pt x="4499" y="3219"/>
                  </a:lnTo>
                  <a:lnTo>
                    <a:pt x="4499" y="3219"/>
                  </a:lnTo>
                  <a:lnTo>
                    <a:pt x="4499" y="3187"/>
                  </a:lnTo>
                  <a:lnTo>
                    <a:pt x="4499" y="3156"/>
                  </a:lnTo>
                  <a:lnTo>
                    <a:pt x="4499" y="3125"/>
                  </a:lnTo>
                  <a:lnTo>
                    <a:pt x="4499" y="3094"/>
                  </a:lnTo>
                  <a:lnTo>
                    <a:pt x="4499" y="3031"/>
                  </a:lnTo>
                  <a:lnTo>
                    <a:pt x="4499" y="3031"/>
                  </a:lnTo>
                  <a:lnTo>
                    <a:pt x="4499" y="3031"/>
                  </a:lnTo>
                  <a:lnTo>
                    <a:pt x="4499" y="3000"/>
                  </a:lnTo>
                  <a:lnTo>
                    <a:pt x="4468" y="3000"/>
                  </a:lnTo>
                  <a:lnTo>
                    <a:pt x="4468" y="3000"/>
                  </a:lnTo>
                  <a:lnTo>
                    <a:pt x="4406" y="2969"/>
                  </a:lnTo>
                  <a:lnTo>
                    <a:pt x="4406" y="2969"/>
                  </a:lnTo>
                  <a:lnTo>
                    <a:pt x="4406" y="3000"/>
                  </a:lnTo>
                  <a:lnTo>
                    <a:pt x="4374" y="3000"/>
                  </a:lnTo>
                  <a:lnTo>
                    <a:pt x="4374" y="3000"/>
                  </a:lnTo>
                  <a:lnTo>
                    <a:pt x="4343" y="3000"/>
                  </a:lnTo>
                  <a:lnTo>
                    <a:pt x="4312" y="2969"/>
                  </a:lnTo>
                  <a:lnTo>
                    <a:pt x="4312" y="2969"/>
                  </a:lnTo>
                  <a:lnTo>
                    <a:pt x="4281" y="3000"/>
                  </a:lnTo>
                  <a:lnTo>
                    <a:pt x="4249" y="3000"/>
                  </a:lnTo>
                  <a:lnTo>
                    <a:pt x="4218" y="3000"/>
                  </a:lnTo>
                  <a:lnTo>
                    <a:pt x="4218" y="3031"/>
                  </a:lnTo>
                  <a:lnTo>
                    <a:pt x="4187" y="3063"/>
                  </a:lnTo>
                  <a:lnTo>
                    <a:pt x="4187" y="3063"/>
                  </a:lnTo>
                  <a:lnTo>
                    <a:pt x="4187" y="3094"/>
                  </a:lnTo>
                  <a:lnTo>
                    <a:pt x="4187" y="3094"/>
                  </a:lnTo>
                  <a:lnTo>
                    <a:pt x="4187" y="3094"/>
                  </a:lnTo>
                  <a:lnTo>
                    <a:pt x="4218" y="3125"/>
                  </a:lnTo>
                  <a:lnTo>
                    <a:pt x="4218" y="3125"/>
                  </a:lnTo>
                  <a:lnTo>
                    <a:pt x="4249" y="3125"/>
                  </a:lnTo>
                  <a:lnTo>
                    <a:pt x="4281" y="3125"/>
                  </a:lnTo>
                  <a:lnTo>
                    <a:pt x="4312" y="3125"/>
                  </a:lnTo>
                  <a:lnTo>
                    <a:pt x="4312" y="3156"/>
                  </a:lnTo>
                  <a:lnTo>
                    <a:pt x="4281" y="3156"/>
                  </a:lnTo>
                  <a:lnTo>
                    <a:pt x="4249" y="3156"/>
                  </a:lnTo>
                  <a:lnTo>
                    <a:pt x="4218" y="3156"/>
                  </a:lnTo>
                  <a:lnTo>
                    <a:pt x="4218" y="3156"/>
                  </a:lnTo>
                  <a:lnTo>
                    <a:pt x="4218" y="3156"/>
                  </a:lnTo>
                  <a:lnTo>
                    <a:pt x="4187" y="3156"/>
                  </a:lnTo>
                  <a:lnTo>
                    <a:pt x="4187" y="3156"/>
                  </a:lnTo>
                  <a:lnTo>
                    <a:pt x="4218" y="3219"/>
                  </a:lnTo>
                  <a:lnTo>
                    <a:pt x="4218" y="3219"/>
                  </a:lnTo>
                  <a:lnTo>
                    <a:pt x="4218" y="3250"/>
                  </a:lnTo>
                  <a:lnTo>
                    <a:pt x="4249" y="3250"/>
                  </a:lnTo>
                  <a:lnTo>
                    <a:pt x="4249" y="3250"/>
                  </a:lnTo>
                  <a:lnTo>
                    <a:pt x="4249" y="3281"/>
                  </a:lnTo>
                  <a:lnTo>
                    <a:pt x="4249" y="3281"/>
                  </a:lnTo>
                  <a:lnTo>
                    <a:pt x="4218" y="3250"/>
                  </a:lnTo>
                  <a:lnTo>
                    <a:pt x="4187" y="3250"/>
                  </a:lnTo>
                  <a:lnTo>
                    <a:pt x="4187" y="3219"/>
                  </a:lnTo>
                  <a:lnTo>
                    <a:pt x="4187" y="3187"/>
                  </a:lnTo>
                  <a:lnTo>
                    <a:pt x="4187" y="3187"/>
                  </a:lnTo>
                  <a:lnTo>
                    <a:pt x="4156" y="3156"/>
                  </a:lnTo>
                  <a:lnTo>
                    <a:pt x="4124" y="3156"/>
                  </a:lnTo>
                  <a:lnTo>
                    <a:pt x="4124" y="3156"/>
                  </a:lnTo>
                  <a:lnTo>
                    <a:pt x="4124" y="3187"/>
                  </a:lnTo>
                  <a:lnTo>
                    <a:pt x="4124" y="3187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62" y="3250"/>
                  </a:lnTo>
                  <a:lnTo>
                    <a:pt x="4062" y="3313"/>
                  </a:lnTo>
                  <a:lnTo>
                    <a:pt x="4062" y="3313"/>
                  </a:lnTo>
                  <a:lnTo>
                    <a:pt x="4062" y="3344"/>
                  </a:lnTo>
                  <a:lnTo>
                    <a:pt x="4031" y="3344"/>
                  </a:lnTo>
                  <a:lnTo>
                    <a:pt x="4031" y="3344"/>
                  </a:lnTo>
                  <a:lnTo>
                    <a:pt x="4031" y="3313"/>
                  </a:lnTo>
                  <a:lnTo>
                    <a:pt x="4031" y="3313"/>
                  </a:lnTo>
                  <a:lnTo>
                    <a:pt x="4031" y="3313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50"/>
                  </a:lnTo>
                  <a:lnTo>
                    <a:pt x="3999" y="3250"/>
                  </a:lnTo>
                  <a:lnTo>
                    <a:pt x="4031" y="3250"/>
                  </a:lnTo>
                  <a:lnTo>
                    <a:pt x="4031" y="3219"/>
                  </a:lnTo>
                  <a:lnTo>
                    <a:pt x="4031" y="3187"/>
                  </a:lnTo>
                  <a:lnTo>
                    <a:pt x="4031" y="3187"/>
                  </a:lnTo>
                  <a:lnTo>
                    <a:pt x="3999" y="3187"/>
                  </a:lnTo>
                  <a:lnTo>
                    <a:pt x="3969" y="3250"/>
                  </a:lnTo>
                  <a:lnTo>
                    <a:pt x="3969" y="3219"/>
                  </a:lnTo>
                  <a:lnTo>
                    <a:pt x="3999" y="3187"/>
                  </a:lnTo>
                  <a:lnTo>
                    <a:pt x="3999" y="3156"/>
                  </a:lnTo>
                  <a:lnTo>
                    <a:pt x="3999" y="3094"/>
                  </a:lnTo>
                  <a:lnTo>
                    <a:pt x="4031" y="3094"/>
                  </a:lnTo>
                  <a:lnTo>
                    <a:pt x="4031" y="3094"/>
                  </a:lnTo>
                  <a:lnTo>
                    <a:pt x="4031" y="3063"/>
                  </a:lnTo>
                  <a:lnTo>
                    <a:pt x="3999" y="3063"/>
                  </a:lnTo>
                  <a:lnTo>
                    <a:pt x="3999" y="3063"/>
                  </a:lnTo>
                  <a:lnTo>
                    <a:pt x="3969" y="3031"/>
                  </a:lnTo>
                  <a:lnTo>
                    <a:pt x="3969" y="3031"/>
                  </a:lnTo>
                  <a:lnTo>
                    <a:pt x="3969" y="3000"/>
                  </a:lnTo>
                  <a:lnTo>
                    <a:pt x="3969" y="3000"/>
                  </a:lnTo>
                  <a:lnTo>
                    <a:pt x="3938" y="2969"/>
                  </a:lnTo>
                  <a:lnTo>
                    <a:pt x="3938" y="2969"/>
                  </a:lnTo>
                  <a:lnTo>
                    <a:pt x="3907" y="2969"/>
                  </a:lnTo>
                  <a:lnTo>
                    <a:pt x="3907" y="2938"/>
                  </a:lnTo>
                  <a:lnTo>
                    <a:pt x="3875" y="2906"/>
                  </a:lnTo>
                  <a:lnTo>
                    <a:pt x="3844" y="2875"/>
                  </a:lnTo>
                  <a:lnTo>
                    <a:pt x="3844" y="2875"/>
                  </a:lnTo>
                  <a:lnTo>
                    <a:pt x="3813" y="2844"/>
                  </a:lnTo>
                  <a:lnTo>
                    <a:pt x="3782" y="2844"/>
                  </a:lnTo>
                  <a:lnTo>
                    <a:pt x="3782" y="2875"/>
                  </a:lnTo>
                  <a:lnTo>
                    <a:pt x="3719" y="2875"/>
                  </a:lnTo>
                  <a:lnTo>
                    <a:pt x="3719" y="2875"/>
                  </a:lnTo>
                  <a:lnTo>
                    <a:pt x="3719" y="2906"/>
                  </a:lnTo>
                  <a:lnTo>
                    <a:pt x="3719" y="2906"/>
                  </a:lnTo>
                  <a:lnTo>
                    <a:pt x="3688" y="2938"/>
                  </a:lnTo>
                  <a:lnTo>
                    <a:pt x="3657" y="2938"/>
                  </a:lnTo>
                  <a:lnTo>
                    <a:pt x="3657" y="2969"/>
                  </a:lnTo>
                  <a:lnTo>
                    <a:pt x="3657" y="2969"/>
                  </a:lnTo>
                  <a:lnTo>
                    <a:pt x="3657" y="3000"/>
                  </a:lnTo>
                  <a:lnTo>
                    <a:pt x="3657" y="3000"/>
                  </a:lnTo>
                  <a:lnTo>
                    <a:pt x="3625" y="3000"/>
                  </a:lnTo>
                  <a:lnTo>
                    <a:pt x="3625" y="3000"/>
                  </a:lnTo>
                  <a:lnTo>
                    <a:pt x="3594" y="3031"/>
                  </a:lnTo>
                  <a:lnTo>
                    <a:pt x="3563" y="3031"/>
                  </a:lnTo>
                  <a:lnTo>
                    <a:pt x="3563" y="3125"/>
                  </a:lnTo>
                  <a:lnTo>
                    <a:pt x="3563" y="3125"/>
                  </a:lnTo>
                  <a:lnTo>
                    <a:pt x="3594" y="3125"/>
                  </a:lnTo>
                  <a:lnTo>
                    <a:pt x="3688" y="3156"/>
                  </a:lnTo>
                  <a:lnTo>
                    <a:pt x="3688" y="3187"/>
                  </a:lnTo>
                  <a:lnTo>
                    <a:pt x="3594" y="3156"/>
                  </a:lnTo>
                  <a:lnTo>
                    <a:pt x="3594" y="3156"/>
                  </a:lnTo>
                  <a:lnTo>
                    <a:pt x="3563" y="3156"/>
                  </a:lnTo>
                  <a:lnTo>
                    <a:pt x="3563" y="3156"/>
                  </a:lnTo>
                  <a:lnTo>
                    <a:pt x="3563" y="3187"/>
                  </a:lnTo>
                  <a:lnTo>
                    <a:pt x="3563" y="3187"/>
                  </a:lnTo>
                  <a:lnTo>
                    <a:pt x="3563" y="3219"/>
                  </a:lnTo>
                  <a:lnTo>
                    <a:pt x="3563" y="3219"/>
                  </a:lnTo>
                  <a:lnTo>
                    <a:pt x="3563" y="3250"/>
                  </a:lnTo>
                  <a:lnTo>
                    <a:pt x="3563" y="3250"/>
                  </a:lnTo>
                  <a:lnTo>
                    <a:pt x="3594" y="3281"/>
                  </a:lnTo>
                  <a:lnTo>
                    <a:pt x="3594" y="3281"/>
                  </a:lnTo>
                  <a:lnTo>
                    <a:pt x="3594" y="3313"/>
                  </a:lnTo>
                  <a:lnTo>
                    <a:pt x="3625" y="3313"/>
                  </a:lnTo>
                  <a:lnTo>
                    <a:pt x="3625" y="3313"/>
                  </a:lnTo>
                  <a:lnTo>
                    <a:pt x="3625" y="3313"/>
                  </a:lnTo>
                  <a:lnTo>
                    <a:pt x="3657" y="3313"/>
                  </a:lnTo>
                  <a:lnTo>
                    <a:pt x="3657" y="3313"/>
                  </a:lnTo>
                  <a:lnTo>
                    <a:pt x="3688" y="3313"/>
                  </a:lnTo>
                  <a:lnTo>
                    <a:pt x="3688" y="3313"/>
                  </a:lnTo>
                  <a:lnTo>
                    <a:pt x="3657" y="3313"/>
                  </a:lnTo>
                  <a:lnTo>
                    <a:pt x="3657" y="3344"/>
                  </a:lnTo>
                  <a:lnTo>
                    <a:pt x="3688" y="3344"/>
                  </a:lnTo>
                  <a:lnTo>
                    <a:pt x="3688" y="3344"/>
                  </a:lnTo>
                  <a:lnTo>
                    <a:pt x="3719" y="3375"/>
                  </a:lnTo>
                  <a:lnTo>
                    <a:pt x="3719" y="3375"/>
                  </a:lnTo>
                  <a:lnTo>
                    <a:pt x="3750" y="3375"/>
                  </a:lnTo>
                  <a:lnTo>
                    <a:pt x="3719" y="3375"/>
                  </a:lnTo>
                  <a:lnTo>
                    <a:pt x="3688" y="3375"/>
                  </a:lnTo>
                  <a:lnTo>
                    <a:pt x="3657" y="3344"/>
                  </a:lnTo>
                  <a:lnTo>
                    <a:pt x="3625" y="3375"/>
                  </a:lnTo>
                  <a:lnTo>
                    <a:pt x="3625" y="3375"/>
                  </a:lnTo>
                  <a:lnTo>
                    <a:pt x="3625" y="3406"/>
                  </a:lnTo>
                  <a:lnTo>
                    <a:pt x="3625" y="3406"/>
                  </a:lnTo>
                  <a:lnTo>
                    <a:pt x="3594" y="3438"/>
                  </a:lnTo>
                  <a:lnTo>
                    <a:pt x="3594" y="3438"/>
                  </a:lnTo>
                  <a:lnTo>
                    <a:pt x="3594" y="3438"/>
                  </a:lnTo>
                  <a:lnTo>
                    <a:pt x="3625" y="3469"/>
                  </a:lnTo>
                  <a:lnTo>
                    <a:pt x="3657" y="3469"/>
                  </a:lnTo>
                  <a:lnTo>
                    <a:pt x="3657" y="3500"/>
                  </a:lnTo>
                  <a:lnTo>
                    <a:pt x="3657" y="3500"/>
                  </a:lnTo>
                  <a:lnTo>
                    <a:pt x="3688" y="3531"/>
                  </a:lnTo>
                  <a:lnTo>
                    <a:pt x="3688" y="3531"/>
                  </a:lnTo>
                  <a:lnTo>
                    <a:pt x="3688" y="3531"/>
                  </a:lnTo>
                  <a:lnTo>
                    <a:pt x="3719" y="3500"/>
                  </a:lnTo>
                  <a:lnTo>
                    <a:pt x="3719" y="3531"/>
                  </a:lnTo>
                  <a:lnTo>
                    <a:pt x="3750" y="3531"/>
                  </a:lnTo>
                  <a:lnTo>
                    <a:pt x="3750" y="3563"/>
                  </a:lnTo>
                  <a:lnTo>
                    <a:pt x="3750" y="3563"/>
                  </a:lnTo>
                  <a:lnTo>
                    <a:pt x="3750" y="3594"/>
                  </a:lnTo>
                  <a:lnTo>
                    <a:pt x="3750" y="3656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56"/>
                  </a:lnTo>
                  <a:lnTo>
                    <a:pt x="3719" y="3656"/>
                  </a:lnTo>
                  <a:lnTo>
                    <a:pt x="3688" y="3688"/>
                  </a:lnTo>
                  <a:lnTo>
                    <a:pt x="3657" y="3688"/>
                  </a:lnTo>
                  <a:lnTo>
                    <a:pt x="3625" y="3719"/>
                  </a:lnTo>
                  <a:lnTo>
                    <a:pt x="3625" y="3719"/>
                  </a:lnTo>
                  <a:lnTo>
                    <a:pt x="3594" y="3750"/>
                  </a:lnTo>
                  <a:lnTo>
                    <a:pt x="3594" y="3750"/>
                  </a:lnTo>
                  <a:lnTo>
                    <a:pt x="3594" y="3719"/>
                  </a:lnTo>
                  <a:lnTo>
                    <a:pt x="3625" y="3719"/>
                  </a:lnTo>
                  <a:lnTo>
                    <a:pt x="3657" y="3688"/>
                  </a:lnTo>
                  <a:lnTo>
                    <a:pt x="3657" y="3656"/>
                  </a:lnTo>
                  <a:lnTo>
                    <a:pt x="3688" y="3656"/>
                  </a:lnTo>
                  <a:lnTo>
                    <a:pt x="3719" y="3625"/>
                  </a:lnTo>
                  <a:lnTo>
                    <a:pt x="3719" y="3594"/>
                  </a:lnTo>
                  <a:lnTo>
                    <a:pt x="3719" y="3594"/>
                  </a:lnTo>
                  <a:lnTo>
                    <a:pt x="3688" y="3563"/>
                  </a:lnTo>
                  <a:lnTo>
                    <a:pt x="3657" y="3563"/>
                  </a:lnTo>
                  <a:lnTo>
                    <a:pt x="3625" y="3531"/>
                  </a:lnTo>
                  <a:lnTo>
                    <a:pt x="3594" y="3500"/>
                  </a:lnTo>
                  <a:lnTo>
                    <a:pt x="3563" y="3469"/>
                  </a:lnTo>
                  <a:lnTo>
                    <a:pt x="3563" y="3438"/>
                  </a:lnTo>
                  <a:lnTo>
                    <a:pt x="3532" y="3406"/>
                  </a:lnTo>
                  <a:lnTo>
                    <a:pt x="3532" y="3406"/>
                  </a:lnTo>
                  <a:lnTo>
                    <a:pt x="3532" y="3375"/>
                  </a:lnTo>
                  <a:lnTo>
                    <a:pt x="3532" y="3344"/>
                  </a:lnTo>
                  <a:lnTo>
                    <a:pt x="3532" y="3313"/>
                  </a:lnTo>
                  <a:lnTo>
                    <a:pt x="3500" y="3313"/>
                  </a:lnTo>
                  <a:lnTo>
                    <a:pt x="3500" y="3281"/>
                  </a:lnTo>
                  <a:lnTo>
                    <a:pt x="3469" y="3250"/>
                  </a:lnTo>
                  <a:lnTo>
                    <a:pt x="3469" y="3250"/>
                  </a:lnTo>
                  <a:lnTo>
                    <a:pt x="3469" y="3219"/>
                  </a:lnTo>
                  <a:lnTo>
                    <a:pt x="3469" y="3187"/>
                  </a:lnTo>
                  <a:lnTo>
                    <a:pt x="3469" y="3187"/>
                  </a:lnTo>
                  <a:lnTo>
                    <a:pt x="3500" y="3094"/>
                  </a:lnTo>
                  <a:lnTo>
                    <a:pt x="3500" y="3063"/>
                  </a:lnTo>
                  <a:lnTo>
                    <a:pt x="3500" y="3031"/>
                  </a:lnTo>
                  <a:lnTo>
                    <a:pt x="3532" y="3000"/>
                  </a:lnTo>
                  <a:lnTo>
                    <a:pt x="3532" y="2969"/>
                  </a:lnTo>
                  <a:lnTo>
                    <a:pt x="3563" y="2938"/>
                  </a:lnTo>
                  <a:lnTo>
                    <a:pt x="3563" y="2938"/>
                  </a:lnTo>
                  <a:lnTo>
                    <a:pt x="3532" y="2906"/>
                  </a:lnTo>
                  <a:lnTo>
                    <a:pt x="3532" y="2906"/>
                  </a:lnTo>
                  <a:lnTo>
                    <a:pt x="3532" y="2906"/>
                  </a:lnTo>
                  <a:lnTo>
                    <a:pt x="3469" y="2906"/>
                  </a:lnTo>
                  <a:lnTo>
                    <a:pt x="3407" y="2938"/>
                  </a:lnTo>
                  <a:lnTo>
                    <a:pt x="3407" y="2938"/>
                  </a:lnTo>
                  <a:lnTo>
                    <a:pt x="3344" y="2969"/>
                  </a:lnTo>
                  <a:lnTo>
                    <a:pt x="3313" y="3000"/>
                  </a:lnTo>
                  <a:lnTo>
                    <a:pt x="3313" y="3000"/>
                  </a:lnTo>
                  <a:lnTo>
                    <a:pt x="3282" y="3031"/>
                  </a:lnTo>
                  <a:lnTo>
                    <a:pt x="3250" y="3094"/>
                  </a:lnTo>
                  <a:lnTo>
                    <a:pt x="3250" y="3094"/>
                  </a:lnTo>
                  <a:lnTo>
                    <a:pt x="3250" y="3094"/>
                  </a:lnTo>
                  <a:lnTo>
                    <a:pt x="3250" y="3125"/>
                  </a:lnTo>
                  <a:lnTo>
                    <a:pt x="3250" y="3125"/>
                  </a:lnTo>
                  <a:lnTo>
                    <a:pt x="3250" y="3156"/>
                  </a:lnTo>
                  <a:lnTo>
                    <a:pt x="3250" y="3156"/>
                  </a:lnTo>
                  <a:lnTo>
                    <a:pt x="3219" y="3187"/>
                  </a:lnTo>
                  <a:lnTo>
                    <a:pt x="3219" y="3187"/>
                  </a:lnTo>
                  <a:lnTo>
                    <a:pt x="3219" y="3219"/>
                  </a:lnTo>
                  <a:lnTo>
                    <a:pt x="3219" y="3250"/>
                  </a:lnTo>
                  <a:lnTo>
                    <a:pt x="3250" y="3281"/>
                  </a:lnTo>
                  <a:lnTo>
                    <a:pt x="3250" y="3281"/>
                  </a:lnTo>
                  <a:lnTo>
                    <a:pt x="3219" y="3313"/>
                  </a:lnTo>
                  <a:lnTo>
                    <a:pt x="3219" y="3344"/>
                  </a:lnTo>
                  <a:lnTo>
                    <a:pt x="3219" y="3375"/>
                  </a:lnTo>
                  <a:lnTo>
                    <a:pt x="3219" y="3406"/>
                  </a:lnTo>
                  <a:lnTo>
                    <a:pt x="3219" y="3406"/>
                  </a:lnTo>
                  <a:lnTo>
                    <a:pt x="3219" y="3438"/>
                  </a:lnTo>
                  <a:lnTo>
                    <a:pt x="3219" y="3438"/>
                  </a:lnTo>
                  <a:lnTo>
                    <a:pt x="3219" y="3469"/>
                  </a:lnTo>
                  <a:lnTo>
                    <a:pt x="3250" y="3469"/>
                  </a:lnTo>
                  <a:lnTo>
                    <a:pt x="3250" y="3469"/>
                  </a:lnTo>
                  <a:lnTo>
                    <a:pt x="3250" y="3469"/>
                  </a:lnTo>
                  <a:lnTo>
                    <a:pt x="3219" y="3500"/>
                  </a:lnTo>
                  <a:lnTo>
                    <a:pt x="3219" y="3531"/>
                  </a:lnTo>
                  <a:lnTo>
                    <a:pt x="3219" y="3563"/>
                  </a:lnTo>
                  <a:lnTo>
                    <a:pt x="3219" y="3563"/>
                  </a:lnTo>
                  <a:lnTo>
                    <a:pt x="3250" y="3594"/>
                  </a:lnTo>
                  <a:lnTo>
                    <a:pt x="3250" y="3625"/>
                  </a:lnTo>
                  <a:lnTo>
                    <a:pt x="3250" y="3656"/>
                  </a:lnTo>
                  <a:lnTo>
                    <a:pt x="3282" y="3656"/>
                  </a:lnTo>
                  <a:lnTo>
                    <a:pt x="3282" y="3688"/>
                  </a:lnTo>
                  <a:lnTo>
                    <a:pt x="3313" y="3688"/>
                  </a:lnTo>
                  <a:lnTo>
                    <a:pt x="3344" y="3719"/>
                  </a:lnTo>
                  <a:lnTo>
                    <a:pt x="3407" y="3719"/>
                  </a:lnTo>
                  <a:lnTo>
                    <a:pt x="3438" y="3719"/>
                  </a:lnTo>
                  <a:lnTo>
                    <a:pt x="3469" y="3719"/>
                  </a:lnTo>
                  <a:lnTo>
                    <a:pt x="3469" y="3719"/>
                  </a:lnTo>
                  <a:lnTo>
                    <a:pt x="3500" y="3719"/>
                  </a:lnTo>
                  <a:lnTo>
                    <a:pt x="3532" y="3750"/>
                  </a:lnTo>
                  <a:lnTo>
                    <a:pt x="3532" y="3750"/>
                  </a:lnTo>
                  <a:lnTo>
                    <a:pt x="3532" y="3750"/>
                  </a:lnTo>
                  <a:lnTo>
                    <a:pt x="3500" y="3781"/>
                  </a:lnTo>
                  <a:lnTo>
                    <a:pt x="3469" y="3781"/>
                  </a:lnTo>
                  <a:lnTo>
                    <a:pt x="3469" y="3781"/>
                  </a:lnTo>
                  <a:lnTo>
                    <a:pt x="3438" y="3781"/>
                  </a:lnTo>
                  <a:lnTo>
                    <a:pt x="3407" y="3781"/>
                  </a:lnTo>
                  <a:lnTo>
                    <a:pt x="3407" y="3781"/>
                  </a:lnTo>
                  <a:lnTo>
                    <a:pt x="3375" y="3781"/>
                  </a:lnTo>
                  <a:lnTo>
                    <a:pt x="3344" y="3781"/>
                  </a:lnTo>
                  <a:lnTo>
                    <a:pt x="3313" y="3781"/>
                  </a:lnTo>
                  <a:lnTo>
                    <a:pt x="3313" y="3781"/>
                  </a:lnTo>
                  <a:lnTo>
                    <a:pt x="3344" y="3813"/>
                  </a:lnTo>
                  <a:lnTo>
                    <a:pt x="3344" y="3844"/>
                  </a:lnTo>
                  <a:lnTo>
                    <a:pt x="3375" y="3875"/>
                  </a:lnTo>
                  <a:lnTo>
                    <a:pt x="3407" y="3938"/>
                  </a:lnTo>
                  <a:lnTo>
                    <a:pt x="3407" y="3938"/>
                  </a:lnTo>
                  <a:lnTo>
                    <a:pt x="3438" y="3938"/>
                  </a:lnTo>
                  <a:lnTo>
                    <a:pt x="3469" y="3938"/>
                  </a:lnTo>
                  <a:lnTo>
                    <a:pt x="3500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63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06"/>
                  </a:lnTo>
                  <a:lnTo>
                    <a:pt x="3625" y="3906"/>
                  </a:lnTo>
                  <a:lnTo>
                    <a:pt x="3625" y="3906"/>
                  </a:lnTo>
                  <a:lnTo>
                    <a:pt x="3625" y="3906"/>
                  </a:lnTo>
                  <a:lnTo>
                    <a:pt x="3657" y="3875"/>
                  </a:lnTo>
                  <a:lnTo>
                    <a:pt x="3657" y="3906"/>
                  </a:lnTo>
                  <a:lnTo>
                    <a:pt x="3657" y="3906"/>
                  </a:lnTo>
                  <a:lnTo>
                    <a:pt x="3657" y="3938"/>
                  </a:lnTo>
                  <a:lnTo>
                    <a:pt x="3657" y="3938"/>
                  </a:lnTo>
                  <a:lnTo>
                    <a:pt x="3688" y="3969"/>
                  </a:lnTo>
                  <a:lnTo>
                    <a:pt x="3688" y="3969"/>
                  </a:lnTo>
                  <a:lnTo>
                    <a:pt x="3688" y="4000"/>
                  </a:lnTo>
                  <a:lnTo>
                    <a:pt x="3750" y="4000"/>
                  </a:lnTo>
                  <a:lnTo>
                    <a:pt x="3782" y="3969"/>
                  </a:lnTo>
                  <a:lnTo>
                    <a:pt x="3813" y="3969"/>
                  </a:lnTo>
                  <a:lnTo>
                    <a:pt x="3844" y="3969"/>
                  </a:lnTo>
                  <a:lnTo>
                    <a:pt x="3844" y="3969"/>
                  </a:lnTo>
                  <a:lnTo>
                    <a:pt x="3844" y="3969"/>
                  </a:lnTo>
                  <a:lnTo>
                    <a:pt x="3875" y="3969"/>
                  </a:lnTo>
                  <a:lnTo>
                    <a:pt x="3938" y="3969"/>
                  </a:lnTo>
                  <a:lnTo>
                    <a:pt x="3969" y="3938"/>
                  </a:lnTo>
                  <a:lnTo>
                    <a:pt x="3999" y="3938"/>
                  </a:lnTo>
                  <a:lnTo>
                    <a:pt x="3999" y="3938"/>
                  </a:lnTo>
                  <a:lnTo>
                    <a:pt x="4031" y="3938"/>
                  </a:lnTo>
                  <a:lnTo>
                    <a:pt x="4093" y="3938"/>
                  </a:lnTo>
                  <a:lnTo>
                    <a:pt x="4093" y="3938"/>
                  </a:lnTo>
                  <a:lnTo>
                    <a:pt x="4124" y="3938"/>
                  </a:lnTo>
                  <a:lnTo>
                    <a:pt x="4124" y="3938"/>
                  </a:lnTo>
                  <a:lnTo>
                    <a:pt x="4156" y="3906"/>
                  </a:lnTo>
                  <a:lnTo>
                    <a:pt x="4249" y="3938"/>
                  </a:lnTo>
                  <a:lnTo>
                    <a:pt x="4249" y="3906"/>
                  </a:lnTo>
                  <a:lnTo>
                    <a:pt x="4249" y="3906"/>
                  </a:lnTo>
                  <a:lnTo>
                    <a:pt x="4249" y="3906"/>
                  </a:lnTo>
                  <a:lnTo>
                    <a:pt x="4218" y="3906"/>
                  </a:lnTo>
                  <a:lnTo>
                    <a:pt x="4187" y="3875"/>
                  </a:lnTo>
                  <a:lnTo>
                    <a:pt x="4187" y="3875"/>
                  </a:lnTo>
                  <a:lnTo>
                    <a:pt x="4187" y="3875"/>
                  </a:lnTo>
                  <a:lnTo>
                    <a:pt x="4156" y="3875"/>
                  </a:lnTo>
                  <a:lnTo>
                    <a:pt x="4156" y="3844"/>
                  </a:lnTo>
                  <a:lnTo>
                    <a:pt x="4156" y="3844"/>
                  </a:lnTo>
                  <a:lnTo>
                    <a:pt x="4187" y="3844"/>
                  </a:lnTo>
                  <a:lnTo>
                    <a:pt x="4218" y="3844"/>
                  </a:lnTo>
                  <a:lnTo>
                    <a:pt x="4249" y="3844"/>
                  </a:lnTo>
                  <a:lnTo>
                    <a:pt x="4281" y="3844"/>
                  </a:lnTo>
                  <a:lnTo>
                    <a:pt x="4281" y="3844"/>
                  </a:lnTo>
                  <a:lnTo>
                    <a:pt x="4312" y="3844"/>
                  </a:lnTo>
                  <a:lnTo>
                    <a:pt x="4374" y="3844"/>
                  </a:lnTo>
                  <a:lnTo>
                    <a:pt x="4374" y="3844"/>
                  </a:lnTo>
                  <a:lnTo>
                    <a:pt x="4406" y="3844"/>
                  </a:lnTo>
                  <a:lnTo>
                    <a:pt x="4406" y="3813"/>
                  </a:lnTo>
                  <a:lnTo>
                    <a:pt x="4437" y="3781"/>
                  </a:lnTo>
                  <a:lnTo>
                    <a:pt x="4437" y="3781"/>
                  </a:lnTo>
                  <a:lnTo>
                    <a:pt x="4437" y="3781"/>
                  </a:lnTo>
                  <a:lnTo>
                    <a:pt x="4437" y="3750"/>
                  </a:lnTo>
                  <a:lnTo>
                    <a:pt x="4406" y="3750"/>
                  </a:lnTo>
                  <a:lnTo>
                    <a:pt x="4406" y="3719"/>
                  </a:lnTo>
                  <a:lnTo>
                    <a:pt x="4374" y="3719"/>
                  </a:lnTo>
                  <a:lnTo>
                    <a:pt x="4374" y="3719"/>
                  </a:lnTo>
                  <a:lnTo>
                    <a:pt x="4343" y="3719"/>
                  </a:lnTo>
                  <a:lnTo>
                    <a:pt x="4343" y="3688"/>
                  </a:lnTo>
                  <a:lnTo>
                    <a:pt x="4343" y="3688"/>
                  </a:lnTo>
                  <a:lnTo>
                    <a:pt x="4343" y="3688"/>
                  </a:lnTo>
                  <a:lnTo>
                    <a:pt x="4343" y="3656"/>
                  </a:lnTo>
                  <a:lnTo>
                    <a:pt x="4343" y="3656"/>
                  </a:lnTo>
                  <a:lnTo>
                    <a:pt x="4343" y="3625"/>
                  </a:lnTo>
                  <a:lnTo>
                    <a:pt x="4343" y="3625"/>
                  </a:lnTo>
                  <a:lnTo>
                    <a:pt x="4374" y="3656"/>
                  </a:lnTo>
                  <a:lnTo>
                    <a:pt x="4374" y="3656"/>
                  </a:lnTo>
                  <a:lnTo>
                    <a:pt x="4374" y="3656"/>
                  </a:lnTo>
                  <a:lnTo>
                    <a:pt x="4406" y="3688"/>
                  </a:lnTo>
                  <a:lnTo>
                    <a:pt x="4406" y="3688"/>
                  </a:lnTo>
                  <a:lnTo>
                    <a:pt x="4437" y="3688"/>
                  </a:lnTo>
                  <a:lnTo>
                    <a:pt x="4468" y="3719"/>
                  </a:lnTo>
                  <a:lnTo>
                    <a:pt x="4468" y="3719"/>
                  </a:lnTo>
                  <a:lnTo>
                    <a:pt x="4468" y="3688"/>
                  </a:lnTo>
                  <a:lnTo>
                    <a:pt x="4499" y="3688"/>
                  </a:lnTo>
                  <a:lnTo>
                    <a:pt x="4499" y="3688"/>
                  </a:lnTo>
                  <a:lnTo>
                    <a:pt x="4499" y="3688"/>
                  </a:lnTo>
                  <a:lnTo>
                    <a:pt x="4531" y="3719"/>
                  </a:lnTo>
                  <a:lnTo>
                    <a:pt x="4531" y="3750"/>
                  </a:lnTo>
                  <a:lnTo>
                    <a:pt x="4562" y="3781"/>
                  </a:lnTo>
                  <a:lnTo>
                    <a:pt x="4562" y="3781"/>
                  </a:lnTo>
                  <a:lnTo>
                    <a:pt x="4562" y="3781"/>
                  </a:lnTo>
                  <a:lnTo>
                    <a:pt x="4593" y="3750"/>
                  </a:lnTo>
                  <a:lnTo>
                    <a:pt x="4624" y="3750"/>
                  </a:lnTo>
                  <a:lnTo>
                    <a:pt x="4624" y="3750"/>
                  </a:lnTo>
                  <a:lnTo>
                    <a:pt x="4656" y="3781"/>
                  </a:lnTo>
                  <a:lnTo>
                    <a:pt x="4656" y="3781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56" y="3813"/>
                  </a:lnTo>
                  <a:lnTo>
                    <a:pt x="4656" y="3813"/>
                  </a:lnTo>
                  <a:lnTo>
                    <a:pt x="4687" y="3813"/>
                  </a:lnTo>
                  <a:lnTo>
                    <a:pt x="4687" y="3813"/>
                  </a:lnTo>
                  <a:lnTo>
                    <a:pt x="4687" y="3781"/>
                  </a:lnTo>
                  <a:lnTo>
                    <a:pt x="4687" y="3781"/>
                  </a:lnTo>
                  <a:lnTo>
                    <a:pt x="4687" y="3781"/>
                  </a:lnTo>
                  <a:lnTo>
                    <a:pt x="4718" y="3781"/>
                  </a:lnTo>
                  <a:lnTo>
                    <a:pt x="4718" y="3781"/>
                  </a:lnTo>
                  <a:lnTo>
                    <a:pt x="4687" y="3781"/>
                  </a:lnTo>
                  <a:lnTo>
                    <a:pt x="4687" y="3813"/>
                  </a:lnTo>
                  <a:lnTo>
                    <a:pt x="4687" y="3813"/>
                  </a:lnTo>
                  <a:lnTo>
                    <a:pt x="4718" y="3813"/>
                  </a:lnTo>
                  <a:lnTo>
                    <a:pt x="4718" y="3844"/>
                  </a:lnTo>
                  <a:lnTo>
                    <a:pt x="4718" y="3844"/>
                  </a:lnTo>
                  <a:lnTo>
                    <a:pt x="4749" y="3844"/>
                  </a:lnTo>
                  <a:lnTo>
                    <a:pt x="4749" y="3844"/>
                  </a:lnTo>
                  <a:lnTo>
                    <a:pt x="4749" y="3844"/>
                  </a:lnTo>
                  <a:lnTo>
                    <a:pt x="4812" y="3844"/>
                  </a:lnTo>
                  <a:lnTo>
                    <a:pt x="4812" y="3844"/>
                  </a:lnTo>
                  <a:lnTo>
                    <a:pt x="4812" y="3875"/>
                  </a:lnTo>
                  <a:lnTo>
                    <a:pt x="4843" y="3875"/>
                  </a:lnTo>
                  <a:lnTo>
                    <a:pt x="4812" y="3906"/>
                  </a:lnTo>
                  <a:lnTo>
                    <a:pt x="4812" y="3906"/>
                  </a:lnTo>
                  <a:lnTo>
                    <a:pt x="4812" y="3938"/>
                  </a:lnTo>
                  <a:lnTo>
                    <a:pt x="4812" y="3938"/>
                  </a:lnTo>
                  <a:lnTo>
                    <a:pt x="4781" y="3938"/>
                  </a:lnTo>
                  <a:lnTo>
                    <a:pt x="4749" y="3969"/>
                  </a:lnTo>
                  <a:lnTo>
                    <a:pt x="4749" y="3969"/>
                  </a:lnTo>
                  <a:lnTo>
                    <a:pt x="4749" y="3969"/>
                  </a:lnTo>
                  <a:lnTo>
                    <a:pt x="4781" y="4000"/>
                  </a:lnTo>
                  <a:lnTo>
                    <a:pt x="4781" y="4000"/>
                  </a:lnTo>
                  <a:lnTo>
                    <a:pt x="4781" y="4031"/>
                  </a:lnTo>
                  <a:lnTo>
                    <a:pt x="4781" y="4031"/>
                  </a:lnTo>
                  <a:lnTo>
                    <a:pt x="4781" y="4031"/>
                  </a:lnTo>
                  <a:lnTo>
                    <a:pt x="4781" y="4063"/>
                  </a:lnTo>
                  <a:lnTo>
                    <a:pt x="4812" y="4031"/>
                  </a:lnTo>
                  <a:lnTo>
                    <a:pt x="4812" y="4031"/>
                  </a:lnTo>
                  <a:lnTo>
                    <a:pt x="4843" y="3969"/>
                  </a:lnTo>
                  <a:lnTo>
                    <a:pt x="4874" y="3969"/>
                  </a:lnTo>
                  <a:lnTo>
                    <a:pt x="4874" y="3938"/>
                  </a:lnTo>
                  <a:lnTo>
                    <a:pt x="4874" y="3938"/>
                  </a:lnTo>
                  <a:lnTo>
                    <a:pt x="4874" y="3938"/>
                  </a:lnTo>
                  <a:lnTo>
                    <a:pt x="4906" y="3938"/>
                  </a:lnTo>
                  <a:lnTo>
                    <a:pt x="4906" y="3906"/>
                  </a:lnTo>
                  <a:lnTo>
                    <a:pt x="4906" y="3875"/>
                  </a:lnTo>
                  <a:lnTo>
                    <a:pt x="4906" y="3875"/>
                  </a:lnTo>
                  <a:lnTo>
                    <a:pt x="4937" y="3875"/>
                  </a:lnTo>
                  <a:lnTo>
                    <a:pt x="4937" y="3875"/>
                  </a:lnTo>
                  <a:lnTo>
                    <a:pt x="4937" y="3875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38"/>
                  </a:lnTo>
                  <a:lnTo>
                    <a:pt x="4937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69"/>
                  </a:lnTo>
                  <a:lnTo>
                    <a:pt x="5031" y="3969"/>
                  </a:lnTo>
                  <a:lnTo>
                    <a:pt x="5031" y="3969"/>
                  </a:lnTo>
                  <a:lnTo>
                    <a:pt x="5031" y="3969"/>
                  </a:lnTo>
                  <a:lnTo>
                    <a:pt x="5062" y="3969"/>
                  </a:lnTo>
                  <a:lnTo>
                    <a:pt x="5062" y="3969"/>
                  </a:lnTo>
                  <a:lnTo>
                    <a:pt x="5062" y="3969"/>
                  </a:lnTo>
                  <a:lnTo>
                    <a:pt x="5031" y="3938"/>
                  </a:lnTo>
                  <a:lnTo>
                    <a:pt x="5031" y="3938"/>
                  </a:lnTo>
                  <a:lnTo>
                    <a:pt x="5062" y="3938"/>
                  </a:lnTo>
                  <a:lnTo>
                    <a:pt x="5062" y="3906"/>
                  </a:lnTo>
                  <a:lnTo>
                    <a:pt x="5062" y="3938"/>
                  </a:lnTo>
                  <a:lnTo>
                    <a:pt x="5062" y="3938"/>
                  </a:lnTo>
                  <a:lnTo>
                    <a:pt x="5093" y="3938"/>
                  </a:lnTo>
                  <a:lnTo>
                    <a:pt x="5093" y="3938"/>
                  </a:lnTo>
                  <a:lnTo>
                    <a:pt x="5093" y="3969"/>
                  </a:lnTo>
                  <a:lnTo>
                    <a:pt x="5093" y="3969"/>
                  </a:lnTo>
                  <a:lnTo>
                    <a:pt x="5093" y="4000"/>
                  </a:lnTo>
                  <a:lnTo>
                    <a:pt x="5124" y="4000"/>
                  </a:lnTo>
                  <a:lnTo>
                    <a:pt x="5124" y="4000"/>
                  </a:lnTo>
                  <a:lnTo>
                    <a:pt x="5124" y="4031"/>
                  </a:lnTo>
                  <a:lnTo>
                    <a:pt x="5156" y="4000"/>
                  </a:lnTo>
                  <a:lnTo>
                    <a:pt x="5156" y="3969"/>
                  </a:lnTo>
                  <a:lnTo>
                    <a:pt x="5156" y="3969"/>
                  </a:lnTo>
                  <a:lnTo>
                    <a:pt x="5156" y="4000"/>
                  </a:lnTo>
                  <a:lnTo>
                    <a:pt x="5156" y="4000"/>
                  </a:lnTo>
                  <a:lnTo>
                    <a:pt x="5218" y="4031"/>
                  </a:lnTo>
                  <a:lnTo>
                    <a:pt x="5249" y="4063"/>
                  </a:lnTo>
                  <a:lnTo>
                    <a:pt x="5281" y="4094"/>
                  </a:lnTo>
                  <a:lnTo>
                    <a:pt x="5312" y="4125"/>
                  </a:lnTo>
                  <a:lnTo>
                    <a:pt x="5406" y="4188"/>
                  </a:lnTo>
                  <a:lnTo>
                    <a:pt x="5406" y="4188"/>
                  </a:lnTo>
                  <a:lnTo>
                    <a:pt x="5406" y="4219"/>
                  </a:lnTo>
                  <a:lnTo>
                    <a:pt x="5406" y="4219"/>
                  </a:lnTo>
                  <a:lnTo>
                    <a:pt x="5406" y="4250"/>
                  </a:lnTo>
                  <a:lnTo>
                    <a:pt x="5406" y="4281"/>
                  </a:lnTo>
                  <a:lnTo>
                    <a:pt x="5406" y="4281"/>
                  </a:lnTo>
                  <a:lnTo>
                    <a:pt x="5374" y="4312"/>
                  </a:lnTo>
                  <a:lnTo>
                    <a:pt x="5406" y="4344"/>
                  </a:lnTo>
                  <a:lnTo>
                    <a:pt x="5406" y="4375"/>
                  </a:lnTo>
                  <a:lnTo>
                    <a:pt x="5406" y="4375"/>
                  </a:lnTo>
                  <a:lnTo>
                    <a:pt x="5406" y="4406"/>
                  </a:lnTo>
                  <a:lnTo>
                    <a:pt x="5374" y="4406"/>
                  </a:lnTo>
                  <a:lnTo>
                    <a:pt x="5374" y="4406"/>
                  </a:lnTo>
                  <a:lnTo>
                    <a:pt x="5374" y="4438"/>
                  </a:lnTo>
                  <a:lnTo>
                    <a:pt x="5374" y="4438"/>
                  </a:lnTo>
                  <a:lnTo>
                    <a:pt x="5374" y="4469"/>
                  </a:lnTo>
                  <a:lnTo>
                    <a:pt x="5343" y="4531"/>
                  </a:lnTo>
                  <a:lnTo>
                    <a:pt x="5312" y="4594"/>
                  </a:lnTo>
                  <a:lnTo>
                    <a:pt x="5312" y="4625"/>
                  </a:lnTo>
                  <a:lnTo>
                    <a:pt x="5312" y="4625"/>
                  </a:lnTo>
                  <a:lnTo>
                    <a:pt x="5343" y="4625"/>
                  </a:lnTo>
                  <a:lnTo>
                    <a:pt x="5374" y="4656"/>
                  </a:lnTo>
                  <a:lnTo>
                    <a:pt x="5406" y="4656"/>
                  </a:lnTo>
                  <a:lnTo>
                    <a:pt x="5437" y="4688"/>
                  </a:lnTo>
                  <a:lnTo>
                    <a:pt x="5437" y="4688"/>
                  </a:lnTo>
                  <a:lnTo>
                    <a:pt x="5468" y="4688"/>
                  </a:lnTo>
                  <a:lnTo>
                    <a:pt x="5499" y="4719"/>
                  </a:lnTo>
                  <a:lnTo>
                    <a:pt x="5499" y="4750"/>
                  </a:lnTo>
                  <a:lnTo>
                    <a:pt x="5499" y="4750"/>
                  </a:lnTo>
                  <a:lnTo>
                    <a:pt x="5468" y="4750"/>
                  </a:lnTo>
                  <a:lnTo>
                    <a:pt x="5468" y="4750"/>
                  </a:lnTo>
                  <a:lnTo>
                    <a:pt x="5437" y="4781"/>
                  </a:lnTo>
                  <a:lnTo>
                    <a:pt x="5437" y="4781"/>
                  </a:lnTo>
                  <a:lnTo>
                    <a:pt x="5437" y="4813"/>
                  </a:lnTo>
                  <a:lnTo>
                    <a:pt x="5406" y="4813"/>
                  </a:lnTo>
                  <a:lnTo>
                    <a:pt x="5406" y="4844"/>
                  </a:lnTo>
                  <a:lnTo>
                    <a:pt x="5406" y="4844"/>
                  </a:lnTo>
                  <a:lnTo>
                    <a:pt x="5374" y="4844"/>
                  </a:lnTo>
                  <a:lnTo>
                    <a:pt x="5343" y="4844"/>
                  </a:lnTo>
                  <a:lnTo>
                    <a:pt x="5343" y="4844"/>
                  </a:lnTo>
                  <a:lnTo>
                    <a:pt x="5343" y="4875"/>
                  </a:lnTo>
                  <a:lnTo>
                    <a:pt x="5343" y="4875"/>
                  </a:lnTo>
                  <a:lnTo>
                    <a:pt x="5343" y="4906"/>
                  </a:lnTo>
                  <a:lnTo>
                    <a:pt x="5281" y="4906"/>
                  </a:lnTo>
                  <a:lnTo>
                    <a:pt x="5281" y="4906"/>
                  </a:lnTo>
                  <a:lnTo>
                    <a:pt x="5281" y="4906"/>
                  </a:lnTo>
                  <a:lnTo>
                    <a:pt x="5343" y="4938"/>
                  </a:lnTo>
                  <a:lnTo>
                    <a:pt x="5343" y="4938"/>
                  </a:lnTo>
                  <a:lnTo>
                    <a:pt x="5343" y="4969"/>
                  </a:lnTo>
                  <a:lnTo>
                    <a:pt x="5374" y="4969"/>
                  </a:lnTo>
                  <a:lnTo>
                    <a:pt x="5374" y="4969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4969"/>
                  </a:lnTo>
                  <a:lnTo>
                    <a:pt x="5343" y="4969"/>
                  </a:lnTo>
                  <a:lnTo>
                    <a:pt x="5312" y="4938"/>
                  </a:lnTo>
                  <a:lnTo>
                    <a:pt x="5281" y="4938"/>
                  </a:lnTo>
                  <a:lnTo>
                    <a:pt x="5249" y="4938"/>
                  </a:lnTo>
                  <a:lnTo>
                    <a:pt x="5187" y="4938"/>
                  </a:lnTo>
                  <a:lnTo>
                    <a:pt x="5156" y="4938"/>
                  </a:lnTo>
                  <a:lnTo>
                    <a:pt x="5124" y="4938"/>
                  </a:lnTo>
                  <a:lnTo>
                    <a:pt x="5124" y="4938"/>
                  </a:lnTo>
                  <a:lnTo>
                    <a:pt x="5093" y="4938"/>
                  </a:lnTo>
                  <a:lnTo>
                    <a:pt x="5093" y="4938"/>
                  </a:lnTo>
                  <a:lnTo>
                    <a:pt x="5093" y="4938"/>
                  </a:lnTo>
                  <a:lnTo>
                    <a:pt x="5062" y="4969"/>
                  </a:lnTo>
                  <a:lnTo>
                    <a:pt x="5062" y="4969"/>
                  </a:lnTo>
                  <a:lnTo>
                    <a:pt x="5093" y="5000"/>
                  </a:lnTo>
                  <a:lnTo>
                    <a:pt x="5093" y="5000"/>
                  </a:lnTo>
                  <a:lnTo>
                    <a:pt x="5093" y="5031"/>
                  </a:lnTo>
                  <a:lnTo>
                    <a:pt x="5093" y="5031"/>
                  </a:lnTo>
                  <a:lnTo>
                    <a:pt x="5062" y="5063"/>
                  </a:lnTo>
                  <a:lnTo>
                    <a:pt x="5062" y="5094"/>
                  </a:lnTo>
                  <a:lnTo>
                    <a:pt x="5031" y="5094"/>
                  </a:lnTo>
                  <a:lnTo>
                    <a:pt x="5031" y="5125"/>
                  </a:lnTo>
                  <a:lnTo>
                    <a:pt x="5062" y="5156"/>
                  </a:lnTo>
                  <a:lnTo>
                    <a:pt x="5062" y="5188"/>
                  </a:lnTo>
                  <a:lnTo>
                    <a:pt x="5062" y="5188"/>
                  </a:lnTo>
                  <a:lnTo>
                    <a:pt x="5062" y="5188"/>
                  </a:lnTo>
                  <a:lnTo>
                    <a:pt x="5062" y="5219"/>
                  </a:lnTo>
                  <a:lnTo>
                    <a:pt x="5093" y="5250"/>
                  </a:lnTo>
                  <a:lnTo>
                    <a:pt x="5124" y="5250"/>
                  </a:lnTo>
                  <a:lnTo>
                    <a:pt x="5156" y="5250"/>
                  </a:lnTo>
                  <a:lnTo>
                    <a:pt x="5156" y="5250"/>
                  </a:lnTo>
                  <a:lnTo>
                    <a:pt x="5156" y="5250"/>
                  </a:lnTo>
                  <a:lnTo>
                    <a:pt x="5187" y="5250"/>
                  </a:lnTo>
                  <a:lnTo>
                    <a:pt x="5187" y="5250"/>
                  </a:lnTo>
                  <a:lnTo>
                    <a:pt x="5218" y="5250"/>
                  </a:lnTo>
                  <a:lnTo>
                    <a:pt x="5218" y="5250"/>
                  </a:lnTo>
                  <a:lnTo>
                    <a:pt x="5249" y="5250"/>
                  </a:lnTo>
                  <a:lnTo>
                    <a:pt x="5281" y="5250"/>
                  </a:lnTo>
                  <a:lnTo>
                    <a:pt x="5281" y="5250"/>
                  </a:lnTo>
                  <a:lnTo>
                    <a:pt x="5281" y="5219"/>
                  </a:lnTo>
                  <a:lnTo>
                    <a:pt x="5312" y="5219"/>
                  </a:lnTo>
                  <a:lnTo>
                    <a:pt x="5312" y="5219"/>
                  </a:lnTo>
                  <a:lnTo>
                    <a:pt x="5312" y="5219"/>
                  </a:lnTo>
                  <a:lnTo>
                    <a:pt x="5343" y="5156"/>
                  </a:lnTo>
                  <a:lnTo>
                    <a:pt x="5343" y="5156"/>
                  </a:lnTo>
                  <a:lnTo>
                    <a:pt x="5374" y="5156"/>
                  </a:lnTo>
                  <a:lnTo>
                    <a:pt x="5374" y="5156"/>
                  </a:lnTo>
                  <a:lnTo>
                    <a:pt x="5374" y="5125"/>
                  </a:lnTo>
                  <a:lnTo>
                    <a:pt x="5406" y="5094"/>
                  </a:lnTo>
                  <a:lnTo>
                    <a:pt x="5437" y="5094"/>
                  </a:lnTo>
                  <a:lnTo>
                    <a:pt x="5437" y="5094"/>
                  </a:lnTo>
                  <a:lnTo>
                    <a:pt x="5468" y="5094"/>
                  </a:lnTo>
                  <a:lnTo>
                    <a:pt x="5468" y="5094"/>
                  </a:lnTo>
                  <a:lnTo>
                    <a:pt x="5499" y="5063"/>
                  </a:lnTo>
                  <a:lnTo>
                    <a:pt x="5499" y="5031"/>
                  </a:lnTo>
                  <a:lnTo>
                    <a:pt x="5468" y="5031"/>
                  </a:lnTo>
                  <a:lnTo>
                    <a:pt x="5468" y="5000"/>
                  </a:lnTo>
                  <a:lnTo>
                    <a:pt x="5437" y="5000"/>
                  </a:lnTo>
                  <a:lnTo>
                    <a:pt x="5437" y="5000"/>
                  </a:lnTo>
                  <a:lnTo>
                    <a:pt x="5437" y="5000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99" y="5000"/>
                  </a:lnTo>
                  <a:lnTo>
                    <a:pt x="5499" y="5000"/>
                  </a:lnTo>
                  <a:lnTo>
                    <a:pt x="5499" y="5000"/>
                  </a:lnTo>
                  <a:lnTo>
                    <a:pt x="5531" y="5000"/>
                  </a:lnTo>
                  <a:lnTo>
                    <a:pt x="5531" y="5000"/>
                  </a:lnTo>
                  <a:lnTo>
                    <a:pt x="5562" y="5000"/>
                  </a:lnTo>
                  <a:lnTo>
                    <a:pt x="5562" y="5031"/>
                  </a:lnTo>
                  <a:lnTo>
                    <a:pt x="5562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624" y="4969"/>
                  </a:lnTo>
                  <a:lnTo>
                    <a:pt x="5656" y="4969"/>
                  </a:lnTo>
                  <a:lnTo>
                    <a:pt x="5656" y="4969"/>
                  </a:lnTo>
                  <a:lnTo>
                    <a:pt x="5656" y="4969"/>
                  </a:lnTo>
                  <a:lnTo>
                    <a:pt x="5656" y="5000"/>
                  </a:lnTo>
                  <a:lnTo>
                    <a:pt x="5656" y="5031"/>
                  </a:lnTo>
                  <a:lnTo>
                    <a:pt x="5656" y="5031"/>
                  </a:lnTo>
                  <a:lnTo>
                    <a:pt x="5687" y="5031"/>
                  </a:lnTo>
                  <a:lnTo>
                    <a:pt x="5718" y="5031"/>
                  </a:lnTo>
                  <a:lnTo>
                    <a:pt x="5749" y="5063"/>
                  </a:lnTo>
                  <a:lnTo>
                    <a:pt x="5781" y="5063"/>
                  </a:lnTo>
                  <a:lnTo>
                    <a:pt x="5812" y="5063"/>
                  </a:lnTo>
                  <a:lnTo>
                    <a:pt x="5812" y="5063"/>
                  </a:lnTo>
                  <a:lnTo>
                    <a:pt x="5812" y="5094"/>
                  </a:lnTo>
                  <a:lnTo>
                    <a:pt x="5843" y="5094"/>
                  </a:lnTo>
                  <a:lnTo>
                    <a:pt x="5843" y="5094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94"/>
                  </a:lnTo>
                  <a:lnTo>
                    <a:pt x="5874" y="5125"/>
                  </a:lnTo>
                  <a:lnTo>
                    <a:pt x="5874" y="5125"/>
                  </a:lnTo>
                  <a:lnTo>
                    <a:pt x="5906" y="5125"/>
                  </a:lnTo>
                  <a:lnTo>
                    <a:pt x="5937" y="5094"/>
                  </a:lnTo>
                  <a:lnTo>
                    <a:pt x="5968" y="5094"/>
                  </a:lnTo>
                  <a:lnTo>
                    <a:pt x="5968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6031" y="5094"/>
                  </a:lnTo>
                  <a:lnTo>
                    <a:pt x="5999" y="5125"/>
                  </a:lnTo>
                  <a:lnTo>
                    <a:pt x="5999" y="5156"/>
                  </a:lnTo>
                  <a:lnTo>
                    <a:pt x="5999" y="5156"/>
                  </a:lnTo>
                  <a:lnTo>
                    <a:pt x="5968" y="5156"/>
                  </a:lnTo>
                  <a:lnTo>
                    <a:pt x="5968" y="5188"/>
                  </a:lnTo>
                  <a:lnTo>
                    <a:pt x="5968" y="5188"/>
                  </a:lnTo>
                  <a:lnTo>
                    <a:pt x="5999" y="5188"/>
                  </a:lnTo>
                  <a:lnTo>
                    <a:pt x="6031" y="5219"/>
                  </a:lnTo>
                  <a:lnTo>
                    <a:pt x="6062" y="5219"/>
                  </a:lnTo>
                  <a:lnTo>
                    <a:pt x="6093" y="5219"/>
                  </a:lnTo>
                  <a:lnTo>
                    <a:pt x="6093" y="5219"/>
                  </a:lnTo>
                  <a:lnTo>
                    <a:pt x="6124" y="5188"/>
                  </a:lnTo>
                  <a:lnTo>
                    <a:pt x="6124" y="5188"/>
                  </a:lnTo>
                  <a:lnTo>
                    <a:pt x="6124" y="5219"/>
                  </a:lnTo>
                  <a:lnTo>
                    <a:pt x="6124" y="5219"/>
                  </a:lnTo>
                  <a:lnTo>
                    <a:pt x="6156" y="5219"/>
                  </a:lnTo>
                  <a:lnTo>
                    <a:pt x="6187" y="5219"/>
                  </a:lnTo>
                  <a:lnTo>
                    <a:pt x="6218" y="5219"/>
                  </a:lnTo>
                  <a:lnTo>
                    <a:pt x="6249" y="5219"/>
                  </a:lnTo>
                  <a:lnTo>
                    <a:pt x="6249" y="5219"/>
                  </a:lnTo>
                  <a:lnTo>
                    <a:pt x="6281" y="5219"/>
                  </a:lnTo>
                  <a:lnTo>
                    <a:pt x="6281" y="5219"/>
                  </a:lnTo>
                  <a:lnTo>
                    <a:pt x="6312" y="5188"/>
                  </a:lnTo>
                  <a:lnTo>
                    <a:pt x="6343" y="5188"/>
                  </a:lnTo>
                  <a:lnTo>
                    <a:pt x="6343" y="5188"/>
                  </a:lnTo>
                  <a:lnTo>
                    <a:pt x="6406" y="5219"/>
                  </a:lnTo>
                  <a:lnTo>
                    <a:pt x="6437" y="5219"/>
                  </a:lnTo>
                  <a:lnTo>
                    <a:pt x="6468" y="5219"/>
                  </a:lnTo>
                  <a:lnTo>
                    <a:pt x="6499" y="5219"/>
                  </a:lnTo>
                  <a:lnTo>
                    <a:pt x="6531" y="5219"/>
                  </a:lnTo>
                  <a:lnTo>
                    <a:pt x="6531" y="5219"/>
                  </a:lnTo>
                  <a:lnTo>
                    <a:pt x="6562" y="5219"/>
                  </a:lnTo>
                  <a:lnTo>
                    <a:pt x="6687" y="5188"/>
                  </a:lnTo>
                  <a:lnTo>
                    <a:pt x="6718" y="5156"/>
                  </a:lnTo>
                  <a:lnTo>
                    <a:pt x="6718" y="5188"/>
                  </a:lnTo>
                  <a:lnTo>
                    <a:pt x="6749" y="5156"/>
                  </a:lnTo>
                  <a:lnTo>
                    <a:pt x="6781" y="5156"/>
                  </a:lnTo>
                  <a:lnTo>
                    <a:pt x="6843" y="5156"/>
                  </a:lnTo>
                  <a:lnTo>
                    <a:pt x="6843" y="5156"/>
                  </a:lnTo>
                  <a:lnTo>
                    <a:pt x="6874" y="5156"/>
                  </a:lnTo>
                  <a:close/>
                  <a:moveTo>
                    <a:pt x="4312" y="5156"/>
                  </a:moveTo>
                  <a:lnTo>
                    <a:pt x="4312" y="5156"/>
                  </a:lnTo>
                  <a:lnTo>
                    <a:pt x="4343" y="5156"/>
                  </a:lnTo>
                  <a:lnTo>
                    <a:pt x="4343" y="5156"/>
                  </a:lnTo>
                  <a:lnTo>
                    <a:pt x="4343" y="5156"/>
                  </a:lnTo>
                  <a:lnTo>
                    <a:pt x="4343" y="5125"/>
                  </a:lnTo>
                  <a:lnTo>
                    <a:pt x="4374" y="5125"/>
                  </a:lnTo>
                  <a:lnTo>
                    <a:pt x="4343" y="5125"/>
                  </a:lnTo>
                  <a:lnTo>
                    <a:pt x="4343" y="5125"/>
                  </a:lnTo>
                  <a:lnTo>
                    <a:pt x="4343" y="5125"/>
                  </a:lnTo>
                  <a:lnTo>
                    <a:pt x="4312" y="5125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281" y="5094"/>
                  </a:lnTo>
                  <a:lnTo>
                    <a:pt x="4281" y="5094"/>
                  </a:lnTo>
                  <a:lnTo>
                    <a:pt x="4281" y="5094"/>
                  </a:lnTo>
                  <a:lnTo>
                    <a:pt x="4281" y="5063"/>
                  </a:lnTo>
                  <a:lnTo>
                    <a:pt x="4249" y="5063"/>
                  </a:lnTo>
                  <a:lnTo>
                    <a:pt x="4218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49" y="5125"/>
                  </a:lnTo>
                  <a:lnTo>
                    <a:pt x="4249" y="5125"/>
                  </a:lnTo>
                  <a:lnTo>
                    <a:pt x="4249" y="5156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312" y="5125"/>
                  </a:lnTo>
                  <a:lnTo>
                    <a:pt x="4281" y="5156"/>
                  </a:lnTo>
                  <a:lnTo>
                    <a:pt x="4281" y="5156"/>
                  </a:lnTo>
                  <a:lnTo>
                    <a:pt x="4281" y="5156"/>
                  </a:lnTo>
                  <a:lnTo>
                    <a:pt x="4312" y="5156"/>
                  </a:lnTo>
                  <a:close/>
                  <a:moveTo>
                    <a:pt x="3750" y="4563"/>
                  </a:moveTo>
                  <a:lnTo>
                    <a:pt x="3750" y="4594"/>
                  </a:lnTo>
                  <a:lnTo>
                    <a:pt x="3782" y="4594"/>
                  </a:lnTo>
                  <a:lnTo>
                    <a:pt x="3782" y="4625"/>
                  </a:lnTo>
                  <a:lnTo>
                    <a:pt x="3782" y="4625"/>
                  </a:lnTo>
                  <a:lnTo>
                    <a:pt x="3782" y="4625"/>
                  </a:lnTo>
                  <a:lnTo>
                    <a:pt x="3782" y="4656"/>
                  </a:lnTo>
                  <a:lnTo>
                    <a:pt x="3782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44" y="4625"/>
                  </a:lnTo>
                  <a:lnTo>
                    <a:pt x="3844" y="4625"/>
                  </a:lnTo>
                  <a:lnTo>
                    <a:pt x="3844" y="4594"/>
                  </a:lnTo>
                  <a:lnTo>
                    <a:pt x="3813" y="4594"/>
                  </a:lnTo>
                  <a:lnTo>
                    <a:pt x="3813" y="4563"/>
                  </a:lnTo>
                  <a:lnTo>
                    <a:pt x="3813" y="4531"/>
                  </a:lnTo>
                  <a:lnTo>
                    <a:pt x="3813" y="4531"/>
                  </a:lnTo>
                  <a:lnTo>
                    <a:pt x="3813" y="4531"/>
                  </a:lnTo>
                  <a:lnTo>
                    <a:pt x="3782" y="4500"/>
                  </a:lnTo>
                  <a:lnTo>
                    <a:pt x="3782" y="4500"/>
                  </a:lnTo>
                  <a:lnTo>
                    <a:pt x="3750" y="4531"/>
                  </a:lnTo>
                  <a:lnTo>
                    <a:pt x="3750" y="4531"/>
                  </a:lnTo>
                  <a:lnTo>
                    <a:pt x="3750" y="4563"/>
                  </a:lnTo>
                  <a:close/>
                  <a:moveTo>
                    <a:pt x="4281" y="3906"/>
                  </a:moveTo>
                  <a:lnTo>
                    <a:pt x="4281" y="3938"/>
                  </a:lnTo>
                  <a:lnTo>
                    <a:pt x="4281" y="3938"/>
                  </a:lnTo>
                  <a:lnTo>
                    <a:pt x="4281" y="3938"/>
                  </a:lnTo>
                  <a:lnTo>
                    <a:pt x="4281" y="3938"/>
                  </a:lnTo>
                  <a:lnTo>
                    <a:pt x="4312" y="3938"/>
                  </a:lnTo>
                  <a:lnTo>
                    <a:pt x="4312" y="3938"/>
                  </a:lnTo>
                  <a:lnTo>
                    <a:pt x="4312" y="3969"/>
                  </a:lnTo>
                  <a:lnTo>
                    <a:pt x="4312" y="3969"/>
                  </a:lnTo>
                  <a:lnTo>
                    <a:pt x="4343" y="3938"/>
                  </a:lnTo>
                  <a:lnTo>
                    <a:pt x="4343" y="3938"/>
                  </a:lnTo>
                  <a:lnTo>
                    <a:pt x="4343" y="3969"/>
                  </a:lnTo>
                  <a:lnTo>
                    <a:pt x="4343" y="3969"/>
                  </a:lnTo>
                  <a:lnTo>
                    <a:pt x="4374" y="3969"/>
                  </a:lnTo>
                  <a:lnTo>
                    <a:pt x="4374" y="3969"/>
                  </a:lnTo>
                  <a:lnTo>
                    <a:pt x="4374" y="3969"/>
                  </a:lnTo>
                  <a:lnTo>
                    <a:pt x="4374" y="3938"/>
                  </a:lnTo>
                  <a:lnTo>
                    <a:pt x="4343" y="3938"/>
                  </a:lnTo>
                  <a:lnTo>
                    <a:pt x="4374" y="3938"/>
                  </a:lnTo>
                  <a:lnTo>
                    <a:pt x="4406" y="3906"/>
                  </a:lnTo>
                  <a:lnTo>
                    <a:pt x="4406" y="3906"/>
                  </a:lnTo>
                  <a:lnTo>
                    <a:pt x="4406" y="3875"/>
                  </a:lnTo>
                  <a:lnTo>
                    <a:pt x="4406" y="3875"/>
                  </a:lnTo>
                  <a:lnTo>
                    <a:pt x="4406" y="3875"/>
                  </a:lnTo>
                  <a:lnTo>
                    <a:pt x="4374" y="3875"/>
                  </a:lnTo>
                  <a:lnTo>
                    <a:pt x="4374" y="3875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12" y="3906"/>
                  </a:lnTo>
                  <a:lnTo>
                    <a:pt x="4312" y="3906"/>
                  </a:lnTo>
                  <a:lnTo>
                    <a:pt x="4312" y="3906"/>
                  </a:lnTo>
                  <a:lnTo>
                    <a:pt x="4281" y="3906"/>
                  </a:lnTo>
                  <a:close/>
                  <a:moveTo>
                    <a:pt x="4187" y="5156"/>
                  </a:moveTo>
                  <a:lnTo>
                    <a:pt x="4156" y="5125"/>
                  </a:lnTo>
                  <a:lnTo>
                    <a:pt x="4156" y="5125"/>
                  </a:lnTo>
                  <a:lnTo>
                    <a:pt x="4156" y="5125"/>
                  </a:lnTo>
                  <a:lnTo>
                    <a:pt x="4124" y="5094"/>
                  </a:lnTo>
                  <a:lnTo>
                    <a:pt x="4124" y="5094"/>
                  </a:lnTo>
                  <a:lnTo>
                    <a:pt x="4124" y="5094"/>
                  </a:lnTo>
                  <a:lnTo>
                    <a:pt x="4093" y="5094"/>
                  </a:lnTo>
                  <a:lnTo>
                    <a:pt x="4093" y="5125"/>
                  </a:lnTo>
                  <a:lnTo>
                    <a:pt x="4124" y="5125"/>
                  </a:lnTo>
                  <a:lnTo>
                    <a:pt x="4124" y="5156"/>
                  </a:lnTo>
                  <a:lnTo>
                    <a:pt x="4124" y="5156"/>
                  </a:lnTo>
                  <a:lnTo>
                    <a:pt x="4124" y="5188"/>
                  </a:lnTo>
                  <a:lnTo>
                    <a:pt x="4124" y="5188"/>
                  </a:lnTo>
                  <a:lnTo>
                    <a:pt x="4156" y="5188"/>
                  </a:lnTo>
                  <a:lnTo>
                    <a:pt x="4156" y="5188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188"/>
                  </a:lnTo>
                  <a:lnTo>
                    <a:pt x="4187" y="5188"/>
                  </a:lnTo>
                  <a:lnTo>
                    <a:pt x="4187" y="5156"/>
                  </a:lnTo>
                  <a:close/>
                  <a:moveTo>
                    <a:pt x="4312" y="4969"/>
                  </a:moveTo>
                  <a:lnTo>
                    <a:pt x="4343" y="5000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12" y="4969"/>
                  </a:lnTo>
                  <a:lnTo>
                    <a:pt x="4312" y="4938"/>
                  </a:lnTo>
                  <a:lnTo>
                    <a:pt x="4312" y="4969"/>
                  </a:lnTo>
                  <a:close/>
                  <a:moveTo>
                    <a:pt x="3594" y="4031"/>
                  </a:moveTo>
                  <a:lnTo>
                    <a:pt x="3625" y="4031"/>
                  </a:lnTo>
                  <a:lnTo>
                    <a:pt x="3625" y="4031"/>
                  </a:lnTo>
                  <a:lnTo>
                    <a:pt x="3657" y="4031"/>
                  </a:lnTo>
                  <a:lnTo>
                    <a:pt x="3657" y="4031"/>
                  </a:lnTo>
                  <a:lnTo>
                    <a:pt x="3657" y="4031"/>
                  </a:lnTo>
                  <a:lnTo>
                    <a:pt x="3688" y="4031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25" y="4000"/>
                  </a:lnTo>
                  <a:lnTo>
                    <a:pt x="3625" y="4000"/>
                  </a:lnTo>
                  <a:lnTo>
                    <a:pt x="3594" y="4000"/>
                  </a:lnTo>
                  <a:lnTo>
                    <a:pt x="3594" y="4000"/>
                  </a:lnTo>
                  <a:lnTo>
                    <a:pt x="3594" y="4000"/>
                  </a:lnTo>
                  <a:lnTo>
                    <a:pt x="3594" y="4031"/>
                  </a:lnTo>
                  <a:close/>
                  <a:moveTo>
                    <a:pt x="4749" y="5843"/>
                  </a:moveTo>
                  <a:lnTo>
                    <a:pt x="4749" y="5843"/>
                  </a:lnTo>
                  <a:lnTo>
                    <a:pt x="4749" y="5843"/>
                  </a:lnTo>
                  <a:lnTo>
                    <a:pt x="4749" y="5843"/>
                  </a:lnTo>
                  <a:lnTo>
                    <a:pt x="4718" y="5843"/>
                  </a:lnTo>
                  <a:lnTo>
                    <a:pt x="4718" y="5843"/>
                  </a:lnTo>
                  <a:lnTo>
                    <a:pt x="4687" y="5874"/>
                  </a:lnTo>
                  <a:lnTo>
                    <a:pt x="4656" y="5874"/>
                  </a:lnTo>
                  <a:lnTo>
                    <a:pt x="4624" y="5905"/>
                  </a:lnTo>
                  <a:lnTo>
                    <a:pt x="4624" y="5905"/>
                  </a:lnTo>
                  <a:lnTo>
                    <a:pt x="4624" y="5905"/>
                  </a:lnTo>
                  <a:lnTo>
                    <a:pt x="4593" y="5905"/>
                  </a:lnTo>
                  <a:lnTo>
                    <a:pt x="4562" y="5905"/>
                  </a:lnTo>
                  <a:lnTo>
                    <a:pt x="4562" y="5999"/>
                  </a:lnTo>
                  <a:lnTo>
                    <a:pt x="4531" y="6030"/>
                  </a:lnTo>
                  <a:lnTo>
                    <a:pt x="4531" y="6062"/>
                  </a:lnTo>
                  <a:lnTo>
                    <a:pt x="4531" y="6062"/>
                  </a:lnTo>
                  <a:lnTo>
                    <a:pt x="4531" y="6062"/>
                  </a:lnTo>
                  <a:lnTo>
                    <a:pt x="4562" y="6093"/>
                  </a:lnTo>
                  <a:lnTo>
                    <a:pt x="4593" y="6093"/>
                  </a:lnTo>
                  <a:lnTo>
                    <a:pt x="4593" y="6124"/>
                  </a:lnTo>
                  <a:lnTo>
                    <a:pt x="4593" y="6124"/>
                  </a:lnTo>
                  <a:lnTo>
                    <a:pt x="4624" y="6093"/>
                  </a:lnTo>
                  <a:lnTo>
                    <a:pt x="4656" y="6093"/>
                  </a:lnTo>
                  <a:lnTo>
                    <a:pt x="4656" y="6093"/>
                  </a:lnTo>
                  <a:lnTo>
                    <a:pt x="4687" y="6093"/>
                  </a:lnTo>
                  <a:lnTo>
                    <a:pt x="4687" y="6093"/>
                  </a:lnTo>
                  <a:lnTo>
                    <a:pt x="4718" y="5999"/>
                  </a:lnTo>
                  <a:lnTo>
                    <a:pt x="4718" y="5999"/>
                  </a:lnTo>
                  <a:lnTo>
                    <a:pt x="4749" y="5968"/>
                  </a:lnTo>
                  <a:lnTo>
                    <a:pt x="4749" y="5937"/>
                  </a:lnTo>
                  <a:lnTo>
                    <a:pt x="4781" y="5905"/>
                  </a:lnTo>
                  <a:lnTo>
                    <a:pt x="4781" y="5874"/>
                  </a:lnTo>
                  <a:lnTo>
                    <a:pt x="4781" y="5874"/>
                  </a:lnTo>
                  <a:lnTo>
                    <a:pt x="4749" y="5843"/>
                  </a:lnTo>
                  <a:close/>
                  <a:moveTo>
                    <a:pt x="1375" y="4813"/>
                  </a:moveTo>
                  <a:lnTo>
                    <a:pt x="1375" y="4813"/>
                  </a:lnTo>
                  <a:lnTo>
                    <a:pt x="1375" y="4813"/>
                  </a:lnTo>
                  <a:lnTo>
                    <a:pt x="1375" y="4813"/>
                  </a:lnTo>
                  <a:lnTo>
                    <a:pt x="1375" y="4844"/>
                  </a:lnTo>
                  <a:lnTo>
                    <a:pt x="1344" y="4875"/>
                  </a:lnTo>
                  <a:lnTo>
                    <a:pt x="1375" y="4875"/>
                  </a:lnTo>
                  <a:lnTo>
                    <a:pt x="1375" y="4875"/>
                  </a:lnTo>
                  <a:lnTo>
                    <a:pt x="1375" y="4906"/>
                  </a:lnTo>
                  <a:lnTo>
                    <a:pt x="1375" y="4906"/>
                  </a:lnTo>
                  <a:lnTo>
                    <a:pt x="1375" y="4875"/>
                  </a:lnTo>
                  <a:lnTo>
                    <a:pt x="1375" y="4875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13"/>
                  </a:lnTo>
                  <a:close/>
                  <a:moveTo>
                    <a:pt x="1344" y="5000"/>
                  </a:moveTo>
                  <a:lnTo>
                    <a:pt x="1344" y="5000"/>
                  </a:lnTo>
                  <a:lnTo>
                    <a:pt x="1344" y="5031"/>
                  </a:lnTo>
                  <a:lnTo>
                    <a:pt x="1375" y="5031"/>
                  </a:lnTo>
                  <a:lnTo>
                    <a:pt x="1375" y="5031"/>
                  </a:lnTo>
                  <a:lnTo>
                    <a:pt x="1375" y="5031"/>
                  </a:lnTo>
                  <a:lnTo>
                    <a:pt x="1375" y="5000"/>
                  </a:lnTo>
                  <a:lnTo>
                    <a:pt x="1375" y="5000"/>
                  </a:lnTo>
                  <a:lnTo>
                    <a:pt x="1344" y="5000"/>
                  </a:lnTo>
                  <a:close/>
                  <a:moveTo>
                    <a:pt x="3313" y="4312"/>
                  </a:moveTo>
                  <a:lnTo>
                    <a:pt x="3344" y="4312"/>
                  </a:lnTo>
                  <a:lnTo>
                    <a:pt x="3344" y="4312"/>
                  </a:lnTo>
                  <a:lnTo>
                    <a:pt x="3344" y="4281"/>
                  </a:lnTo>
                  <a:lnTo>
                    <a:pt x="3344" y="4250"/>
                  </a:lnTo>
                  <a:lnTo>
                    <a:pt x="3344" y="4250"/>
                  </a:lnTo>
                  <a:lnTo>
                    <a:pt x="3313" y="4281"/>
                  </a:lnTo>
                  <a:lnTo>
                    <a:pt x="3313" y="4250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312"/>
                  </a:lnTo>
                  <a:close/>
                  <a:moveTo>
                    <a:pt x="3313" y="4312"/>
                  </a:moveTo>
                  <a:lnTo>
                    <a:pt x="3282" y="4281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313" y="4344"/>
                  </a:lnTo>
                  <a:lnTo>
                    <a:pt x="3313" y="4312"/>
                  </a:lnTo>
                  <a:close/>
                  <a:moveTo>
                    <a:pt x="4593" y="4281"/>
                  </a:moveTo>
                  <a:lnTo>
                    <a:pt x="4593" y="4281"/>
                  </a:lnTo>
                  <a:lnTo>
                    <a:pt x="4624" y="4250"/>
                  </a:lnTo>
                  <a:lnTo>
                    <a:pt x="4593" y="4250"/>
                  </a:lnTo>
                  <a:lnTo>
                    <a:pt x="4593" y="4250"/>
                  </a:lnTo>
                  <a:lnTo>
                    <a:pt x="4562" y="4250"/>
                  </a:lnTo>
                  <a:lnTo>
                    <a:pt x="4562" y="4281"/>
                  </a:lnTo>
                  <a:lnTo>
                    <a:pt x="4562" y="4281"/>
                  </a:lnTo>
                  <a:lnTo>
                    <a:pt x="4593" y="4281"/>
                  </a:lnTo>
                  <a:close/>
                  <a:moveTo>
                    <a:pt x="5062" y="4156"/>
                  </a:moveTo>
                  <a:lnTo>
                    <a:pt x="5093" y="4156"/>
                  </a:lnTo>
                  <a:lnTo>
                    <a:pt x="5093" y="4188"/>
                  </a:lnTo>
                  <a:lnTo>
                    <a:pt x="5124" y="4188"/>
                  </a:lnTo>
                  <a:lnTo>
                    <a:pt x="5124" y="4188"/>
                  </a:lnTo>
                  <a:lnTo>
                    <a:pt x="5156" y="4188"/>
                  </a:lnTo>
                  <a:lnTo>
                    <a:pt x="5218" y="4156"/>
                  </a:lnTo>
                  <a:lnTo>
                    <a:pt x="5218" y="4125"/>
                  </a:lnTo>
                  <a:lnTo>
                    <a:pt x="5218" y="4125"/>
                  </a:lnTo>
                  <a:lnTo>
                    <a:pt x="5218" y="4125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56" y="4094"/>
                  </a:lnTo>
                  <a:lnTo>
                    <a:pt x="5124" y="4094"/>
                  </a:lnTo>
                  <a:lnTo>
                    <a:pt x="5093" y="4094"/>
                  </a:lnTo>
                  <a:lnTo>
                    <a:pt x="5062" y="4125"/>
                  </a:lnTo>
                  <a:lnTo>
                    <a:pt x="5062" y="4125"/>
                  </a:lnTo>
                  <a:lnTo>
                    <a:pt x="5062" y="4156"/>
                  </a:lnTo>
                  <a:close/>
                  <a:moveTo>
                    <a:pt x="4999" y="4031"/>
                  </a:moveTo>
                  <a:lnTo>
                    <a:pt x="4968" y="4000"/>
                  </a:lnTo>
                  <a:lnTo>
                    <a:pt x="4968" y="4000"/>
                  </a:lnTo>
                  <a:lnTo>
                    <a:pt x="4937" y="3969"/>
                  </a:lnTo>
                  <a:lnTo>
                    <a:pt x="4937" y="4000"/>
                  </a:lnTo>
                  <a:lnTo>
                    <a:pt x="4937" y="4000"/>
                  </a:lnTo>
                  <a:lnTo>
                    <a:pt x="4906" y="4000"/>
                  </a:lnTo>
                  <a:lnTo>
                    <a:pt x="4937" y="4031"/>
                  </a:lnTo>
                  <a:lnTo>
                    <a:pt x="4937" y="4031"/>
                  </a:lnTo>
                  <a:lnTo>
                    <a:pt x="4937" y="4031"/>
                  </a:lnTo>
                  <a:lnTo>
                    <a:pt x="4937" y="4063"/>
                  </a:lnTo>
                  <a:lnTo>
                    <a:pt x="4968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31"/>
                  </a:lnTo>
                  <a:close/>
                  <a:moveTo>
                    <a:pt x="5312" y="5563"/>
                  </a:moveTo>
                  <a:lnTo>
                    <a:pt x="5312" y="5563"/>
                  </a:lnTo>
                  <a:lnTo>
                    <a:pt x="5312" y="5531"/>
                  </a:lnTo>
                  <a:lnTo>
                    <a:pt x="5281" y="5531"/>
                  </a:lnTo>
                  <a:lnTo>
                    <a:pt x="5281" y="5500"/>
                  </a:lnTo>
                  <a:lnTo>
                    <a:pt x="5249" y="5500"/>
                  </a:lnTo>
                  <a:lnTo>
                    <a:pt x="5249" y="5500"/>
                  </a:lnTo>
                  <a:lnTo>
                    <a:pt x="5218" y="5500"/>
                  </a:lnTo>
                  <a:lnTo>
                    <a:pt x="5218" y="5500"/>
                  </a:lnTo>
                  <a:lnTo>
                    <a:pt x="5187" y="5531"/>
                  </a:lnTo>
                  <a:lnTo>
                    <a:pt x="5156" y="5531"/>
                  </a:lnTo>
                  <a:lnTo>
                    <a:pt x="5156" y="5531"/>
                  </a:lnTo>
                  <a:lnTo>
                    <a:pt x="5156" y="5563"/>
                  </a:lnTo>
                  <a:lnTo>
                    <a:pt x="5156" y="5563"/>
                  </a:lnTo>
                  <a:lnTo>
                    <a:pt x="5218" y="5594"/>
                  </a:lnTo>
                  <a:lnTo>
                    <a:pt x="5249" y="5594"/>
                  </a:lnTo>
                  <a:lnTo>
                    <a:pt x="5249" y="5594"/>
                  </a:lnTo>
                  <a:lnTo>
                    <a:pt x="5281" y="5594"/>
                  </a:lnTo>
                  <a:lnTo>
                    <a:pt x="5281" y="5563"/>
                  </a:lnTo>
                  <a:lnTo>
                    <a:pt x="5312" y="5563"/>
                  </a:lnTo>
                  <a:close/>
                  <a:moveTo>
                    <a:pt x="4843" y="5531"/>
                  </a:moveTo>
                  <a:lnTo>
                    <a:pt x="4843" y="5500"/>
                  </a:lnTo>
                  <a:lnTo>
                    <a:pt x="4843" y="5500"/>
                  </a:lnTo>
                  <a:lnTo>
                    <a:pt x="4843" y="5500"/>
                  </a:lnTo>
                  <a:lnTo>
                    <a:pt x="4812" y="5500"/>
                  </a:lnTo>
                  <a:lnTo>
                    <a:pt x="4812" y="5469"/>
                  </a:lnTo>
                  <a:lnTo>
                    <a:pt x="4781" y="5469"/>
                  </a:lnTo>
                  <a:lnTo>
                    <a:pt x="4781" y="5500"/>
                  </a:lnTo>
                  <a:lnTo>
                    <a:pt x="4781" y="5500"/>
                  </a:lnTo>
                  <a:lnTo>
                    <a:pt x="4781" y="5500"/>
                  </a:lnTo>
                  <a:lnTo>
                    <a:pt x="4749" y="5500"/>
                  </a:lnTo>
                  <a:lnTo>
                    <a:pt x="4687" y="5531"/>
                  </a:lnTo>
                  <a:lnTo>
                    <a:pt x="4656" y="5531"/>
                  </a:lnTo>
                  <a:lnTo>
                    <a:pt x="4656" y="5531"/>
                  </a:lnTo>
                  <a:lnTo>
                    <a:pt x="4687" y="5500"/>
                  </a:lnTo>
                  <a:lnTo>
                    <a:pt x="4687" y="5500"/>
                  </a:lnTo>
                  <a:lnTo>
                    <a:pt x="4687" y="5500"/>
                  </a:lnTo>
                  <a:lnTo>
                    <a:pt x="4687" y="5469"/>
                  </a:lnTo>
                  <a:lnTo>
                    <a:pt x="4656" y="5438"/>
                  </a:lnTo>
                  <a:lnTo>
                    <a:pt x="4624" y="5406"/>
                  </a:lnTo>
                  <a:lnTo>
                    <a:pt x="4593" y="5375"/>
                  </a:lnTo>
                  <a:lnTo>
                    <a:pt x="4562" y="5375"/>
                  </a:lnTo>
                  <a:lnTo>
                    <a:pt x="4562" y="5375"/>
                  </a:lnTo>
                  <a:lnTo>
                    <a:pt x="4531" y="5375"/>
                  </a:lnTo>
                  <a:lnTo>
                    <a:pt x="4499" y="5375"/>
                  </a:lnTo>
                  <a:lnTo>
                    <a:pt x="4468" y="5344"/>
                  </a:lnTo>
                  <a:lnTo>
                    <a:pt x="4437" y="5344"/>
                  </a:lnTo>
                  <a:lnTo>
                    <a:pt x="4437" y="5344"/>
                  </a:lnTo>
                  <a:lnTo>
                    <a:pt x="4374" y="5313"/>
                  </a:lnTo>
                  <a:lnTo>
                    <a:pt x="4374" y="5281"/>
                  </a:lnTo>
                  <a:lnTo>
                    <a:pt x="4343" y="5281"/>
                  </a:lnTo>
                  <a:lnTo>
                    <a:pt x="4312" y="5281"/>
                  </a:lnTo>
                  <a:lnTo>
                    <a:pt x="4281" y="5281"/>
                  </a:lnTo>
                  <a:lnTo>
                    <a:pt x="4281" y="5281"/>
                  </a:lnTo>
                  <a:lnTo>
                    <a:pt x="4281" y="5281"/>
                  </a:lnTo>
                  <a:lnTo>
                    <a:pt x="4249" y="5250"/>
                  </a:lnTo>
                  <a:lnTo>
                    <a:pt x="4218" y="5250"/>
                  </a:lnTo>
                  <a:lnTo>
                    <a:pt x="4218" y="5250"/>
                  </a:lnTo>
                  <a:lnTo>
                    <a:pt x="4218" y="5250"/>
                  </a:lnTo>
                  <a:lnTo>
                    <a:pt x="4218" y="5281"/>
                  </a:lnTo>
                  <a:lnTo>
                    <a:pt x="4187" y="5313"/>
                  </a:lnTo>
                  <a:lnTo>
                    <a:pt x="4187" y="5313"/>
                  </a:lnTo>
                  <a:lnTo>
                    <a:pt x="4187" y="5313"/>
                  </a:lnTo>
                  <a:lnTo>
                    <a:pt x="4156" y="5250"/>
                  </a:lnTo>
                  <a:lnTo>
                    <a:pt x="4124" y="5250"/>
                  </a:lnTo>
                  <a:lnTo>
                    <a:pt x="4124" y="5250"/>
                  </a:lnTo>
                  <a:lnTo>
                    <a:pt x="4124" y="5250"/>
                  </a:lnTo>
                  <a:lnTo>
                    <a:pt x="4156" y="5219"/>
                  </a:lnTo>
                  <a:lnTo>
                    <a:pt x="4156" y="5219"/>
                  </a:lnTo>
                  <a:lnTo>
                    <a:pt x="4124" y="5188"/>
                  </a:lnTo>
                  <a:lnTo>
                    <a:pt x="4124" y="5188"/>
                  </a:lnTo>
                  <a:lnTo>
                    <a:pt x="4124" y="5156"/>
                  </a:lnTo>
                  <a:lnTo>
                    <a:pt x="4093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31" y="5188"/>
                  </a:lnTo>
                  <a:lnTo>
                    <a:pt x="4031" y="5219"/>
                  </a:lnTo>
                  <a:lnTo>
                    <a:pt x="4031" y="5250"/>
                  </a:lnTo>
                  <a:lnTo>
                    <a:pt x="4031" y="5281"/>
                  </a:lnTo>
                  <a:lnTo>
                    <a:pt x="4031" y="5313"/>
                  </a:lnTo>
                  <a:lnTo>
                    <a:pt x="4062" y="5406"/>
                  </a:lnTo>
                  <a:lnTo>
                    <a:pt x="4062" y="5438"/>
                  </a:lnTo>
                  <a:lnTo>
                    <a:pt x="4062" y="5531"/>
                  </a:lnTo>
                  <a:lnTo>
                    <a:pt x="4062" y="5563"/>
                  </a:lnTo>
                  <a:lnTo>
                    <a:pt x="4062" y="5563"/>
                  </a:lnTo>
                  <a:lnTo>
                    <a:pt x="4062" y="5594"/>
                  </a:lnTo>
                  <a:lnTo>
                    <a:pt x="4093" y="5625"/>
                  </a:lnTo>
                  <a:lnTo>
                    <a:pt x="4093" y="5656"/>
                  </a:lnTo>
                  <a:lnTo>
                    <a:pt x="4093" y="5656"/>
                  </a:lnTo>
                  <a:lnTo>
                    <a:pt x="4093" y="5688"/>
                  </a:lnTo>
                  <a:lnTo>
                    <a:pt x="4093" y="5688"/>
                  </a:lnTo>
                  <a:lnTo>
                    <a:pt x="4031" y="5750"/>
                  </a:lnTo>
                  <a:lnTo>
                    <a:pt x="4031" y="5750"/>
                  </a:lnTo>
                  <a:lnTo>
                    <a:pt x="4031" y="5780"/>
                  </a:lnTo>
                  <a:lnTo>
                    <a:pt x="3999" y="5812"/>
                  </a:lnTo>
                  <a:lnTo>
                    <a:pt x="3999" y="5812"/>
                  </a:lnTo>
                  <a:lnTo>
                    <a:pt x="3999" y="5843"/>
                  </a:lnTo>
                  <a:lnTo>
                    <a:pt x="4031" y="5843"/>
                  </a:lnTo>
                  <a:lnTo>
                    <a:pt x="4031" y="5843"/>
                  </a:lnTo>
                  <a:lnTo>
                    <a:pt x="4031" y="5843"/>
                  </a:lnTo>
                  <a:lnTo>
                    <a:pt x="4062" y="5843"/>
                  </a:lnTo>
                  <a:lnTo>
                    <a:pt x="4062" y="5843"/>
                  </a:lnTo>
                  <a:lnTo>
                    <a:pt x="4093" y="5812"/>
                  </a:lnTo>
                  <a:lnTo>
                    <a:pt x="4124" y="5812"/>
                  </a:lnTo>
                  <a:lnTo>
                    <a:pt x="4187" y="5780"/>
                  </a:lnTo>
                  <a:lnTo>
                    <a:pt x="4187" y="5780"/>
                  </a:lnTo>
                  <a:lnTo>
                    <a:pt x="4187" y="5780"/>
                  </a:lnTo>
                  <a:lnTo>
                    <a:pt x="4218" y="5780"/>
                  </a:lnTo>
                  <a:lnTo>
                    <a:pt x="4249" y="5874"/>
                  </a:lnTo>
                  <a:lnTo>
                    <a:pt x="4281" y="5905"/>
                  </a:lnTo>
                  <a:lnTo>
                    <a:pt x="4281" y="5937"/>
                  </a:lnTo>
                  <a:lnTo>
                    <a:pt x="4312" y="5905"/>
                  </a:lnTo>
                  <a:lnTo>
                    <a:pt x="4343" y="5874"/>
                  </a:lnTo>
                  <a:lnTo>
                    <a:pt x="4343" y="5874"/>
                  </a:lnTo>
                  <a:lnTo>
                    <a:pt x="4374" y="5843"/>
                  </a:lnTo>
                  <a:lnTo>
                    <a:pt x="4374" y="5843"/>
                  </a:lnTo>
                  <a:lnTo>
                    <a:pt x="4374" y="5812"/>
                  </a:lnTo>
                  <a:lnTo>
                    <a:pt x="4374" y="5780"/>
                  </a:lnTo>
                  <a:lnTo>
                    <a:pt x="4406" y="5750"/>
                  </a:lnTo>
                  <a:lnTo>
                    <a:pt x="4406" y="5750"/>
                  </a:lnTo>
                  <a:lnTo>
                    <a:pt x="4406" y="5750"/>
                  </a:lnTo>
                  <a:lnTo>
                    <a:pt x="4437" y="5719"/>
                  </a:lnTo>
                  <a:lnTo>
                    <a:pt x="4468" y="5656"/>
                  </a:lnTo>
                  <a:lnTo>
                    <a:pt x="4468" y="5656"/>
                  </a:lnTo>
                  <a:lnTo>
                    <a:pt x="4468" y="5625"/>
                  </a:lnTo>
                  <a:lnTo>
                    <a:pt x="4437" y="5625"/>
                  </a:lnTo>
                  <a:lnTo>
                    <a:pt x="4437" y="5594"/>
                  </a:lnTo>
                  <a:lnTo>
                    <a:pt x="4468" y="5594"/>
                  </a:lnTo>
                  <a:lnTo>
                    <a:pt x="4468" y="5563"/>
                  </a:lnTo>
                  <a:lnTo>
                    <a:pt x="4499" y="5563"/>
                  </a:lnTo>
                  <a:lnTo>
                    <a:pt x="4499" y="5563"/>
                  </a:lnTo>
                  <a:lnTo>
                    <a:pt x="4531" y="5563"/>
                  </a:lnTo>
                  <a:lnTo>
                    <a:pt x="4531" y="5563"/>
                  </a:lnTo>
                  <a:lnTo>
                    <a:pt x="4531" y="5594"/>
                  </a:lnTo>
                  <a:lnTo>
                    <a:pt x="4531" y="5594"/>
                  </a:lnTo>
                  <a:lnTo>
                    <a:pt x="4593" y="5594"/>
                  </a:lnTo>
                  <a:lnTo>
                    <a:pt x="4593" y="5594"/>
                  </a:lnTo>
                  <a:lnTo>
                    <a:pt x="4624" y="5625"/>
                  </a:lnTo>
                  <a:lnTo>
                    <a:pt x="4624" y="5656"/>
                  </a:lnTo>
                  <a:lnTo>
                    <a:pt x="4656" y="5625"/>
                  </a:lnTo>
                  <a:lnTo>
                    <a:pt x="4687" y="5625"/>
                  </a:lnTo>
                  <a:lnTo>
                    <a:pt x="4781" y="5656"/>
                  </a:lnTo>
                  <a:lnTo>
                    <a:pt x="4812" y="5656"/>
                  </a:lnTo>
                  <a:lnTo>
                    <a:pt x="4843" y="5656"/>
                  </a:lnTo>
                  <a:lnTo>
                    <a:pt x="4843" y="5656"/>
                  </a:lnTo>
                  <a:lnTo>
                    <a:pt x="4843" y="5656"/>
                  </a:lnTo>
                  <a:lnTo>
                    <a:pt x="4874" y="5594"/>
                  </a:lnTo>
                  <a:lnTo>
                    <a:pt x="4874" y="5563"/>
                  </a:lnTo>
                  <a:lnTo>
                    <a:pt x="4906" y="5531"/>
                  </a:lnTo>
                  <a:lnTo>
                    <a:pt x="4906" y="5531"/>
                  </a:lnTo>
                  <a:lnTo>
                    <a:pt x="4874" y="5531"/>
                  </a:lnTo>
                  <a:lnTo>
                    <a:pt x="4843" y="5531"/>
                  </a:lnTo>
                  <a:close/>
                  <a:moveTo>
                    <a:pt x="5187" y="5905"/>
                  </a:moveTo>
                  <a:lnTo>
                    <a:pt x="5187" y="5905"/>
                  </a:lnTo>
                  <a:lnTo>
                    <a:pt x="5156" y="5905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093" y="5874"/>
                  </a:lnTo>
                  <a:lnTo>
                    <a:pt x="5093" y="5874"/>
                  </a:lnTo>
                  <a:lnTo>
                    <a:pt x="5062" y="5905"/>
                  </a:lnTo>
                  <a:lnTo>
                    <a:pt x="5062" y="5905"/>
                  </a:lnTo>
                  <a:lnTo>
                    <a:pt x="5062" y="5968"/>
                  </a:lnTo>
                  <a:lnTo>
                    <a:pt x="5062" y="5968"/>
                  </a:lnTo>
                  <a:lnTo>
                    <a:pt x="5062" y="5999"/>
                  </a:lnTo>
                  <a:lnTo>
                    <a:pt x="5062" y="5999"/>
                  </a:lnTo>
                  <a:lnTo>
                    <a:pt x="5062" y="6030"/>
                  </a:lnTo>
                  <a:lnTo>
                    <a:pt x="5093" y="6062"/>
                  </a:lnTo>
                  <a:lnTo>
                    <a:pt x="5093" y="6062"/>
                  </a:lnTo>
                  <a:lnTo>
                    <a:pt x="5093" y="6062"/>
                  </a:lnTo>
                  <a:lnTo>
                    <a:pt x="5124" y="6062"/>
                  </a:lnTo>
                  <a:lnTo>
                    <a:pt x="5124" y="6093"/>
                  </a:lnTo>
                  <a:lnTo>
                    <a:pt x="5156" y="6093"/>
                  </a:lnTo>
                  <a:lnTo>
                    <a:pt x="5156" y="6093"/>
                  </a:lnTo>
                  <a:lnTo>
                    <a:pt x="5187" y="6093"/>
                  </a:lnTo>
                  <a:lnTo>
                    <a:pt x="5187" y="6093"/>
                  </a:lnTo>
                  <a:lnTo>
                    <a:pt x="5187" y="6093"/>
                  </a:lnTo>
                  <a:lnTo>
                    <a:pt x="5187" y="6062"/>
                  </a:lnTo>
                  <a:lnTo>
                    <a:pt x="5187" y="6030"/>
                  </a:lnTo>
                  <a:lnTo>
                    <a:pt x="5187" y="5999"/>
                  </a:lnTo>
                  <a:lnTo>
                    <a:pt x="5187" y="5968"/>
                  </a:lnTo>
                  <a:lnTo>
                    <a:pt x="5187" y="5968"/>
                  </a:lnTo>
                  <a:lnTo>
                    <a:pt x="5187" y="5937"/>
                  </a:lnTo>
                  <a:lnTo>
                    <a:pt x="5187" y="5905"/>
                  </a:lnTo>
                  <a:close/>
                  <a:moveTo>
                    <a:pt x="5062" y="4344"/>
                  </a:moveTo>
                  <a:lnTo>
                    <a:pt x="5093" y="4312"/>
                  </a:lnTo>
                  <a:lnTo>
                    <a:pt x="5093" y="4281"/>
                  </a:lnTo>
                  <a:lnTo>
                    <a:pt x="5062" y="4250"/>
                  </a:lnTo>
                  <a:lnTo>
                    <a:pt x="5062" y="4219"/>
                  </a:lnTo>
                  <a:lnTo>
                    <a:pt x="5031" y="4188"/>
                  </a:lnTo>
                  <a:lnTo>
                    <a:pt x="5031" y="4156"/>
                  </a:lnTo>
                  <a:lnTo>
                    <a:pt x="5031" y="4156"/>
                  </a:lnTo>
                  <a:lnTo>
                    <a:pt x="5031" y="4156"/>
                  </a:lnTo>
                  <a:lnTo>
                    <a:pt x="4999" y="4125"/>
                  </a:lnTo>
                  <a:lnTo>
                    <a:pt x="4999" y="4125"/>
                  </a:lnTo>
                  <a:lnTo>
                    <a:pt x="4999" y="4125"/>
                  </a:lnTo>
                  <a:lnTo>
                    <a:pt x="4999" y="4094"/>
                  </a:lnTo>
                  <a:lnTo>
                    <a:pt x="4937" y="4094"/>
                  </a:lnTo>
                  <a:lnTo>
                    <a:pt x="4906" y="4125"/>
                  </a:lnTo>
                  <a:lnTo>
                    <a:pt x="4906" y="4125"/>
                  </a:lnTo>
                  <a:lnTo>
                    <a:pt x="4874" y="4125"/>
                  </a:lnTo>
                  <a:lnTo>
                    <a:pt x="4874" y="4125"/>
                  </a:lnTo>
                  <a:lnTo>
                    <a:pt x="4843" y="4125"/>
                  </a:lnTo>
                  <a:lnTo>
                    <a:pt x="4843" y="4156"/>
                  </a:lnTo>
                  <a:lnTo>
                    <a:pt x="4843" y="4156"/>
                  </a:lnTo>
                  <a:lnTo>
                    <a:pt x="4843" y="4188"/>
                  </a:lnTo>
                  <a:lnTo>
                    <a:pt x="4812" y="4219"/>
                  </a:lnTo>
                  <a:lnTo>
                    <a:pt x="4812" y="4281"/>
                  </a:lnTo>
                  <a:lnTo>
                    <a:pt x="4812" y="4312"/>
                  </a:lnTo>
                  <a:lnTo>
                    <a:pt x="4843" y="4344"/>
                  </a:lnTo>
                  <a:lnTo>
                    <a:pt x="4843" y="4344"/>
                  </a:lnTo>
                  <a:lnTo>
                    <a:pt x="4874" y="4406"/>
                  </a:lnTo>
                  <a:lnTo>
                    <a:pt x="4874" y="4406"/>
                  </a:lnTo>
                  <a:lnTo>
                    <a:pt x="4906" y="4438"/>
                  </a:lnTo>
                  <a:lnTo>
                    <a:pt x="4906" y="4438"/>
                  </a:lnTo>
                  <a:lnTo>
                    <a:pt x="4906" y="4438"/>
                  </a:lnTo>
                  <a:lnTo>
                    <a:pt x="4937" y="4438"/>
                  </a:lnTo>
                  <a:lnTo>
                    <a:pt x="4937" y="4438"/>
                  </a:lnTo>
                  <a:lnTo>
                    <a:pt x="4999" y="4406"/>
                  </a:lnTo>
                  <a:lnTo>
                    <a:pt x="4999" y="4406"/>
                  </a:lnTo>
                  <a:lnTo>
                    <a:pt x="5031" y="4375"/>
                  </a:lnTo>
                  <a:lnTo>
                    <a:pt x="5062" y="4344"/>
                  </a:lnTo>
                  <a:close/>
                  <a:moveTo>
                    <a:pt x="4718" y="3875"/>
                  </a:moveTo>
                  <a:lnTo>
                    <a:pt x="4718" y="3875"/>
                  </a:lnTo>
                  <a:lnTo>
                    <a:pt x="4718" y="3875"/>
                  </a:lnTo>
                  <a:lnTo>
                    <a:pt x="4718" y="3875"/>
                  </a:lnTo>
                  <a:lnTo>
                    <a:pt x="4687" y="3875"/>
                  </a:lnTo>
                  <a:lnTo>
                    <a:pt x="4656" y="3875"/>
                  </a:lnTo>
                  <a:lnTo>
                    <a:pt x="4656" y="3875"/>
                  </a:lnTo>
                  <a:lnTo>
                    <a:pt x="4656" y="3875"/>
                  </a:lnTo>
                  <a:lnTo>
                    <a:pt x="4624" y="3875"/>
                  </a:lnTo>
                  <a:lnTo>
                    <a:pt x="4624" y="3875"/>
                  </a:lnTo>
                  <a:lnTo>
                    <a:pt x="4624" y="3906"/>
                  </a:lnTo>
                  <a:lnTo>
                    <a:pt x="4656" y="3906"/>
                  </a:lnTo>
                  <a:lnTo>
                    <a:pt x="4656" y="3938"/>
                  </a:lnTo>
                  <a:lnTo>
                    <a:pt x="4656" y="3938"/>
                  </a:lnTo>
                  <a:lnTo>
                    <a:pt x="4656" y="3938"/>
                  </a:lnTo>
                  <a:lnTo>
                    <a:pt x="4687" y="3969"/>
                  </a:lnTo>
                  <a:lnTo>
                    <a:pt x="4687" y="3969"/>
                  </a:lnTo>
                  <a:lnTo>
                    <a:pt x="4687" y="3938"/>
                  </a:lnTo>
                  <a:lnTo>
                    <a:pt x="4718" y="3938"/>
                  </a:lnTo>
                  <a:lnTo>
                    <a:pt x="4718" y="3906"/>
                  </a:lnTo>
                  <a:lnTo>
                    <a:pt x="4718" y="3906"/>
                  </a:lnTo>
                  <a:lnTo>
                    <a:pt x="4718" y="3875"/>
                  </a:lnTo>
                  <a:close/>
                  <a:moveTo>
                    <a:pt x="4499" y="3844"/>
                  </a:moveTo>
                  <a:lnTo>
                    <a:pt x="4499" y="3875"/>
                  </a:lnTo>
                  <a:lnTo>
                    <a:pt x="4499" y="3875"/>
                  </a:lnTo>
                  <a:lnTo>
                    <a:pt x="4468" y="3906"/>
                  </a:lnTo>
                  <a:lnTo>
                    <a:pt x="4468" y="3938"/>
                  </a:lnTo>
                  <a:lnTo>
                    <a:pt x="4499" y="3938"/>
                  </a:lnTo>
                  <a:lnTo>
                    <a:pt x="4499" y="3906"/>
                  </a:lnTo>
                  <a:lnTo>
                    <a:pt x="4499" y="3906"/>
                  </a:lnTo>
                  <a:lnTo>
                    <a:pt x="4531" y="3906"/>
                  </a:lnTo>
                  <a:lnTo>
                    <a:pt x="4531" y="3875"/>
                  </a:lnTo>
                  <a:lnTo>
                    <a:pt x="4531" y="3875"/>
                  </a:lnTo>
                  <a:lnTo>
                    <a:pt x="4562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499" y="3844"/>
                  </a:lnTo>
                  <a:lnTo>
                    <a:pt x="4531" y="3844"/>
                  </a:lnTo>
                  <a:lnTo>
                    <a:pt x="4499" y="3844"/>
                  </a:lnTo>
                  <a:close/>
                  <a:moveTo>
                    <a:pt x="4562" y="4000"/>
                  </a:moveTo>
                  <a:lnTo>
                    <a:pt x="4562" y="3969"/>
                  </a:lnTo>
                  <a:lnTo>
                    <a:pt x="4562" y="3938"/>
                  </a:lnTo>
                  <a:lnTo>
                    <a:pt x="4562" y="3938"/>
                  </a:lnTo>
                  <a:lnTo>
                    <a:pt x="4562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499" y="3969"/>
                  </a:lnTo>
                  <a:lnTo>
                    <a:pt x="4499" y="3969"/>
                  </a:lnTo>
                  <a:lnTo>
                    <a:pt x="4531" y="3969"/>
                  </a:lnTo>
                  <a:lnTo>
                    <a:pt x="4531" y="3969"/>
                  </a:lnTo>
                  <a:lnTo>
                    <a:pt x="4531" y="3969"/>
                  </a:lnTo>
                  <a:lnTo>
                    <a:pt x="4499" y="4000"/>
                  </a:lnTo>
                  <a:lnTo>
                    <a:pt x="4499" y="4000"/>
                  </a:lnTo>
                  <a:lnTo>
                    <a:pt x="4499" y="4031"/>
                  </a:lnTo>
                  <a:lnTo>
                    <a:pt x="4499" y="4031"/>
                  </a:lnTo>
                  <a:lnTo>
                    <a:pt x="4499" y="4031"/>
                  </a:lnTo>
                  <a:lnTo>
                    <a:pt x="4499" y="4063"/>
                  </a:lnTo>
                  <a:lnTo>
                    <a:pt x="4499" y="4094"/>
                  </a:lnTo>
                  <a:lnTo>
                    <a:pt x="4499" y="4094"/>
                  </a:lnTo>
                  <a:lnTo>
                    <a:pt x="4468" y="4094"/>
                  </a:lnTo>
                  <a:lnTo>
                    <a:pt x="4468" y="4094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531" y="4094"/>
                  </a:lnTo>
                  <a:lnTo>
                    <a:pt x="4531" y="4094"/>
                  </a:lnTo>
                  <a:lnTo>
                    <a:pt x="4531" y="4063"/>
                  </a:lnTo>
                  <a:lnTo>
                    <a:pt x="4531" y="4063"/>
                  </a:lnTo>
                  <a:lnTo>
                    <a:pt x="4562" y="4031"/>
                  </a:lnTo>
                  <a:lnTo>
                    <a:pt x="4562" y="4031"/>
                  </a:lnTo>
                  <a:lnTo>
                    <a:pt x="4562" y="4000"/>
                  </a:lnTo>
                  <a:close/>
                  <a:moveTo>
                    <a:pt x="5187" y="5375"/>
                  </a:moveTo>
                  <a:lnTo>
                    <a:pt x="5218" y="5344"/>
                  </a:lnTo>
                  <a:lnTo>
                    <a:pt x="5218" y="5344"/>
                  </a:lnTo>
                  <a:lnTo>
                    <a:pt x="5218" y="5344"/>
                  </a:lnTo>
                  <a:lnTo>
                    <a:pt x="5187" y="5344"/>
                  </a:lnTo>
                  <a:lnTo>
                    <a:pt x="5187" y="5344"/>
                  </a:lnTo>
                  <a:lnTo>
                    <a:pt x="5156" y="5375"/>
                  </a:lnTo>
                  <a:lnTo>
                    <a:pt x="5156" y="5375"/>
                  </a:lnTo>
                  <a:lnTo>
                    <a:pt x="5156" y="5375"/>
                  </a:lnTo>
                  <a:lnTo>
                    <a:pt x="5187" y="5375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4920836" y="3120783"/>
              <a:ext cx="628690" cy="1136174"/>
            </a:xfrm>
            <a:custGeom>
              <a:avLst/>
              <a:gdLst>
                <a:gd name="T0" fmla="*/ 1750 w 1783"/>
                <a:gd name="T1" fmla="*/ 3000 h 3219"/>
                <a:gd name="T2" fmla="*/ 1750 w 1783"/>
                <a:gd name="T3" fmla="*/ 2750 h 3219"/>
                <a:gd name="T4" fmla="*/ 1750 w 1783"/>
                <a:gd name="T5" fmla="*/ 2500 h 3219"/>
                <a:gd name="T6" fmla="*/ 1719 w 1783"/>
                <a:gd name="T7" fmla="*/ 2281 h 3219"/>
                <a:gd name="T8" fmla="*/ 1719 w 1783"/>
                <a:gd name="T9" fmla="*/ 2031 h 3219"/>
                <a:gd name="T10" fmla="*/ 1719 w 1783"/>
                <a:gd name="T11" fmla="*/ 1781 h 3219"/>
                <a:gd name="T12" fmla="*/ 1719 w 1783"/>
                <a:gd name="T13" fmla="*/ 1562 h 3219"/>
                <a:gd name="T14" fmla="*/ 1688 w 1783"/>
                <a:gd name="T15" fmla="*/ 1312 h 3219"/>
                <a:gd name="T16" fmla="*/ 1719 w 1783"/>
                <a:gd name="T17" fmla="*/ 1156 h 3219"/>
                <a:gd name="T18" fmla="*/ 1719 w 1783"/>
                <a:gd name="T19" fmla="*/ 1031 h 3219"/>
                <a:gd name="T20" fmla="*/ 1719 w 1783"/>
                <a:gd name="T21" fmla="*/ 875 h 3219"/>
                <a:gd name="T22" fmla="*/ 1719 w 1783"/>
                <a:gd name="T23" fmla="*/ 718 h 3219"/>
                <a:gd name="T24" fmla="*/ 1719 w 1783"/>
                <a:gd name="T25" fmla="*/ 562 h 3219"/>
                <a:gd name="T26" fmla="*/ 1719 w 1783"/>
                <a:gd name="T27" fmla="*/ 437 h 3219"/>
                <a:gd name="T28" fmla="*/ 1750 w 1783"/>
                <a:gd name="T29" fmla="*/ 281 h 3219"/>
                <a:gd name="T30" fmla="*/ 1750 w 1783"/>
                <a:gd name="T31" fmla="*/ 125 h 3219"/>
                <a:gd name="T32" fmla="*/ 1594 w 1783"/>
                <a:gd name="T33" fmla="*/ 125 h 3219"/>
                <a:gd name="T34" fmla="*/ 1438 w 1783"/>
                <a:gd name="T35" fmla="*/ 125 h 3219"/>
                <a:gd name="T36" fmla="*/ 1282 w 1783"/>
                <a:gd name="T37" fmla="*/ 93 h 3219"/>
                <a:gd name="T38" fmla="*/ 1125 w 1783"/>
                <a:gd name="T39" fmla="*/ 93 h 3219"/>
                <a:gd name="T40" fmla="*/ 969 w 1783"/>
                <a:gd name="T41" fmla="*/ 62 h 3219"/>
                <a:gd name="T42" fmla="*/ 844 w 1783"/>
                <a:gd name="T43" fmla="*/ 62 h 3219"/>
                <a:gd name="T44" fmla="*/ 688 w 1783"/>
                <a:gd name="T45" fmla="*/ 31 h 3219"/>
                <a:gd name="T46" fmla="*/ 532 w 1783"/>
                <a:gd name="T47" fmla="*/ 0 h 3219"/>
                <a:gd name="T48" fmla="*/ 500 w 1783"/>
                <a:gd name="T49" fmla="*/ 187 h 3219"/>
                <a:gd name="T50" fmla="*/ 469 w 1783"/>
                <a:gd name="T51" fmla="*/ 375 h 3219"/>
                <a:gd name="T52" fmla="*/ 438 w 1783"/>
                <a:gd name="T53" fmla="*/ 562 h 3219"/>
                <a:gd name="T54" fmla="*/ 375 w 1783"/>
                <a:gd name="T55" fmla="*/ 781 h 3219"/>
                <a:gd name="T56" fmla="*/ 344 w 1783"/>
                <a:gd name="T57" fmla="*/ 968 h 3219"/>
                <a:gd name="T58" fmla="*/ 313 w 1783"/>
                <a:gd name="T59" fmla="*/ 1156 h 3219"/>
                <a:gd name="T60" fmla="*/ 282 w 1783"/>
                <a:gd name="T61" fmla="*/ 1343 h 3219"/>
                <a:gd name="T62" fmla="*/ 250 w 1783"/>
                <a:gd name="T63" fmla="*/ 1531 h 3219"/>
                <a:gd name="T64" fmla="*/ 219 w 1783"/>
                <a:gd name="T65" fmla="*/ 1718 h 3219"/>
                <a:gd name="T66" fmla="*/ 188 w 1783"/>
                <a:gd name="T67" fmla="*/ 1906 h 3219"/>
                <a:gd name="T68" fmla="*/ 157 w 1783"/>
                <a:gd name="T69" fmla="*/ 2093 h 3219"/>
                <a:gd name="T70" fmla="*/ 125 w 1783"/>
                <a:gd name="T71" fmla="*/ 2281 h 3219"/>
                <a:gd name="T72" fmla="*/ 94 w 1783"/>
                <a:gd name="T73" fmla="*/ 2468 h 3219"/>
                <a:gd name="T74" fmla="*/ 63 w 1783"/>
                <a:gd name="T75" fmla="*/ 2656 h 3219"/>
                <a:gd name="T76" fmla="*/ 32 w 1783"/>
                <a:gd name="T77" fmla="*/ 2843 h 3219"/>
                <a:gd name="T78" fmla="*/ 0 w 1783"/>
                <a:gd name="T79" fmla="*/ 3031 h 3219"/>
                <a:gd name="T80" fmla="*/ 94 w 1783"/>
                <a:gd name="T81" fmla="*/ 3062 h 3219"/>
                <a:gd name="T82" fmla="*/ 282 w 1783"/>
                <a:gd name="T83" fmla="*/ 3093 h 3219"/>
                <a:gd name="T84" fmla="*/ 438 w 1783"/>
                <a:gd name="T85" fmla="*/ 3125 h 3219"/>
                <a:gd name="T86" fmla="*/ 625 w 1783"/>
                <a:gd name="T87" fmla="*/ 3125 h 3219"/>
                <a:gd name="T88" fmla="*/ 813 w 1783"/>
                <a:gd name="T89" fmla="*/ 3156 h 3219"/>
                <a:gd name="T90" fmla="*/ 969 w 1783"/>
                <a:gd name="T91" fmla="*/ 3187 h 3219"/>
                <a:gd name="T92" fmla="*/ 1156 w 1783"/>
                <a:gd name="T93" fmla="*/ 3187 h 3219"/>
                <a:gd name="T94" fmla="*/ 1250 w 1783"/>
                <a:gd name="T95" fmla="*/ 3187 h 3219"/>
                <a:gd name="T96" fmla="*/ 1407 w 1783"/>
                <a:gd name="T97" fmla="*/ 3218 h 3219"/>
                <a:gd name="T98" fmla="*/ 1594 w 1783"/>
                <a:gd name="T99" fmla="*/ 3218 h 3219"/>
                <a:gd name="T100" fmla="*/ 1782 w 1783"/>
                <a:gd name="T101" fmla="*/ 3218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3" h="3219">
                  <a:moveTo>
                    <a:pt x="1750" y="3093"/>
                  </a:moveTo>
                  <a:lnTo>
                    <a:pt x="1750" y="3000"/>
                  </a:lnTo>
                  <a:lnTo>
                    <a:pt x="1750" y="2875"/>
                  </a:lnTo>
                  <a:lnTo>
                    <a:pt x="1750" y="2750"/>
                  </a:lnTo>
                  <a:lnTo>
                    <a:pt x="1750" y="2625"/>
                  </a:lnTo>
                  <a:lnTo>
                    <a:pt x="1750" y="2500"/>
                  </a:lnTo>
                  <a:lnTo>
                    <a:pt x="1719" y="2406"/>
                  </a:lnTo>
                  <a:lnTo>
                    <a:pt x="1719" y="2281"/>
                  </a:lnTo>
                  <a:lnTo>
                    <a:pt x="1719" y="2156"/>
                  </a:lnTo>
                  <a:lnTo>
                    <a:pt x="1719" y="2031"/>
                  </a:lnTo>
                  <a:lnTo>
                    <a:pt x="1719" y="1906"/>
                  </a:lnTo>
                  <a:lnTo>
                    <a:pt x="1719" y="1781"/>
                  </a:lnTo>
                  <a:lnTo>
                    <a:pt x="1719" y="1687"/>
                  </a:lnTo>
                  <a:lnTo>
                    <a:pt x="1719" y="1562"/>
                  </a:lnTo>
                  <a:lnTo>
                    <a:pt x="1719" y="1437"/>
                  </a:lnTo>
                  <a:lnTo>
                    <a:pt x="1688" y="1312"/>
                  </a:lnTo>
                  <a:lnTo>
                    <a:pt x="1719" y="1250"/>
                  </a:lnTo>
                  <a:lnTo>
                    <a:pt x="1719" y="1156"/>
                  </a:lnTo>
                  <a:lnTo>
                    <a:pt x="1719" y="1093"/>
                  </a:lnTo>
                  <a:lnTo>
                    <a:pt x="1719" y="1031"/>
                  </a:lnTo>
                  <a:lnTo>
                    <a:pt x="1719" y="937"/>
                  </a:lnTo>
                  <a:lnTo>
                    <a:pt x="1719" y="875"/>
                  </a:lnTo>
                  <a:lnTo>
                    <a:pt x="1719" y="781"/>
                  </a:lnTo>
                  <a:lnTo>
                    <a:pt x="1719" y="718"/>
                  </a:lnTo>
                  <a:lnTo>
                    <a:pt x="1719" y="656"/>
                  </a:lnTo>
                  <a:lnTo>
                    <a:pt x="1719" y="562"/>
                  </a:lnTo>
                  <a:lnTo>
                    <a:pt x="1719" y="500"/>
                  </a:lnTo>
                  <a:lnTo>
                    <a:pt x="1719" y="437"/>
                  </a:lnTo>
                  <a:lnTo>
                    <a:pt x="1750" y="343"/>
                  </a:lnTo>
                  <a:lnTo>
                    <a:pt x="1750" y="281"/>
                  </a:lnTo>
                  <a:lnTo>
                    <a:pt x="1750" y="187"/>
                  </a:lnTo>
                  <a:lnTo>
                    <a:pt x="1750" y="125"/>
                  </a:lnTo>
                  <a:lnTo>
                    <a:pt x="1657" y="125"/>
                  </a:lnTo>
                  <a:lnTo>
                    <a:pt x="1594" y="125"/>
                  </a:lnTo>
                  <a:lnTo>
                    <a:pt x="1500" y="125"/>
                  </a:lnTo>
                  <a:lnTo>
                    <a:pt x="1438" y="125"/>
                  </a:lnTo>
                  <a:lnTo>
                    <a:pt x="1375" y="93"/>
                  </a:lnTo>
                  <a:lnTo>
                    <a:pt x="1282" y="93"/>
                  </a:lnTo>
                  <a:lnTo>
                    <a:pt x="1219" y="93"/>
                  </a:lnTo>
                  <a:lnTo>
                    <a:pt x="1125" y="93"/>
                  </a:lnTo>
                  <a:lnTo>
                    <a:pt x="1063" y="62"/>
                  </a:lnTo>
                  <a:lnTo>
                    <a:pt x="969" y="62"/>
                  </a:lnTo>
                  <a:lnTo>
                    <a:pt x="907" y="62"/>
                  </a:lnTo>
                  <a:lnTo>
                    <a:pt x="844" y="62"/>
                  </a:lnTo>
                  <a:lnTo>
                    <a:pt x="750" y="31"/>
                  </a:lnTo>
                  <a:lnTo>
                    <a:pt x="688" y="31"/>
                  </a:lnTo>
                  <a:lnTo>
                    <a:pt x="594" y="0"/>
                  </a:lnTo>
                  <a:lnTo>
                    <a:pt x="532" y="0"/>
                  </a:lnTo>
                  <a:lnTo>
                    <a:pt x="500" y="93"/>
                  </a:lnTo>
                  <a:lnTo>
                    <a:pt x="500" y="187"/>
                  </a:lnTo>
                  <a:lnTo>
                    <a:pt x="469" y="281"/>
                  </a:lnTo>
                  <a:lnTo>
                    <a:pt x="469" y="375"/>
                  </a:lnTo>
                  <a:lnTo>
                    <a:pt x="438" y="468"/>
                  </a:lnTo>
                  <a:lnTo>
                    <a:pt x="438" y="562"/>
                  </a:lnTo>
                  <a:lnTo>
                    <a:pt x="407" y="687"/>
                  </a:lnTo>
                  <a:lnTo>
                    <a:pt x="375" y="781"/>
                  </a:lnTo>
                  <a:lnTo>
                    <a:pt x="375" y="875"/>
                  </a:lnTo>
                  <a:lnTo>
                    <a:pt x="344" y="968"/>
                  </a:lnTo>
                  <a:lnTo>
                    <a:pt x="344" y="1062"/>
                  </a:lnTo>
                  <a:lnTo>
                    <a:pt x="313" y="1156"/>
                  </a:lnTo>
                  <a:lnTo>
                    <a:pt x="313" y="1250"/>
                  </a:lnTo>
                  <a:lnTo>
                    <a:pt x="282" y="1343"/>
                  </a:lnTo>
                  <a:lnTo>
                    <a:pt x="282" y="1437"/>
                  </a:lnTo>
                  <a:lnTo>
                    <a:pt x="250" y="1531"/>
                  </a:lnTo>
                  <a:lnTo>
                    <a:pt x="250" y="1625"/>
                  </a:lnTo>
                  <a:lnTo>
                    <a:pt x="219" y="1718"/>
                  </a:lnTo>
                  <a:lnTo>
                    <a:pt x="219" y="1812"/>
                  </a:lnTo>
                  <a:lnTo>
                    <a:pt x="188" y="1906"/>
                  </a:lnTo>
                  <a:lnTo>
                    <a:pt x="157" y="2000"/>
                  </a:lnTo>
                  <a:lnTo>
                    <a:pt x="157" y="2093"/>
                  </a:lnTo>
                  <a:lnTo>
                    <a:pt x="125" y="2187"/>
                  </a:lnTo>
                  <a:lnTo>
                    <a:pt x="125" y="2281"/>
                  </a:lnTo>
                  <a:lnTo>
                    <a:pt x="94" y="2375"/>
                  </a:lnTo>
                  <a:lnTo>
                    <a:pt x="94" y="2468"/>
                  </a:lnTo>
                  <a:lnTo>
                    <a:pt x="63" y="2562"/>
                  </a:lnTo>
                  <a:lnTo>
                    <a:pt x="63" y="2656"/>
                  </a:lnTo>
                  <a:lnTo>
                    <a:pt x="32" y="2750"/>
                  </a:lnTo>
                  <a:lnTo>
                    <a:pt x="32" y="2843"/>
                  </a:lnTo>
                  <a:lnTo>
                    <a:pt x="0" y="2937"/>
                  </a:lnTo>
                  <a:lnTo>
                    <a:pt x="0" y="3031"/>
                  </a:lnTo>
                  <a:lnTo>
                    <a:pt x="0" y="3062"/>
                  </a:lnTo>
                  <a:lnTo>
                    <a:pt x="94" y="3062"/>
                  </a:lnTo>
                  <a:lnTo>
                    <a:pt x="188" y="3093"/>
                  </a:lnTo>
                  <a:lnTo>
                    <a:pt x="282" y="3093"/>
                  </a:lnTo>
                  <a:lnTo>
                    <a:pt x="344" y="3093"/>
                  </a:lnTo>
                  <a:lnTo>
                    <a:pt x="438" y="3125"/>
                  </a:lnTo>
                  <a:lnTo>
                    <a:pt x="532" y="3125"/>
                  </a:lnTo>
                  <a:lnTo>
                    <a:pt x="625" y="3125"/>
                  </a:lnTo>
                  <a:lnTo>
                    <a:pt x="719" y="3156"/>
                  </a:lnTo>
                  <a:lnTo>
                    <a:pt x="813" y="3156"/>
                  </a:lnTo>
                  <a:lnTo>
                    <a:pt x="875" y="3156"/>
                  </a:lnTo>
                  <a:lnTo>
                    <a:pt x="969" y="3187"/>
                  </a:lnTo>
                  <a:lnTo>
                    <a:pt x="1063" y="3187"/>
                  </a:lnTo>
                  <a:lnTo>
                    <a:pt x="1156" y="3187"/>
                  </a:lnTo>
                  <a:lnTo>
                    <a:pt x="1219" y="3187"/>
                  </a:lnTo>
                  <a:lnTo>
                    <a:pt x="1250" y="3187"/>
                  </a:lnTo>
                  <a:lnTo>
                    <a:pt x="1313" y="3218"/>
                  </a:lnTo>
                  <a:lnTo>
                    <a:pt x="1407" y="3218"/>
                  </a:lnTo>
                  <a:lnTo>
                    <a:pt x="1500" y="3218"/>
                  </a:lnTo>
                  <a:lnTo>
                    <a:pt x="1594" y="3218"/>
                  </a:lnTo>
                  <a:lnTo>
                    <a:pt x="1688" y="3218"/>
                  </a:lnTo>
                  <a:lnTo>
                    <a:pt x="1782" y="3218"/>
                  </a:lnTo>
                  <a:lnTo>
                    <a:pt x="1750" y="3093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4369174" y="2976921"/>
              <a:ext cx="739703" cy="1214335"/>
            </a:xfrm>
            <a:custGeom>
              <a:avLst/>
              <a:gdLst>
                <a:gd name="T0" fmla="*/ 1719 w 2095"/>
                <a:gd name="T1" fmla="*/ 344 h 3439"/>
                <a:gd name="T2" fmla="*/ 1344 w 2095"/>
                <a:gd name="T3" fmla="*/ 250 h 3439"/>
                <a:gd name="T4" fmla="*/ 969 w 2095"/>
                <a:gd name="T5" fmla="*/ 125 h 3439"/>
                <a:gd name="T6" fmla="*/ 625 w 2095"/>
                <a:gd name="T7" fmla="*/ 0 h 3439"/>
                <a:gd name="T8" fmla="*/ 469 w 2095"/>
                <a:gd name="T9" fmla="*/ 407 h 3439"/>
                <a:gd name="T10" fmla="*/ 312 w 2095"/>
                <a:gd name="T11" fmla="*/ 844 h 3439"/>
                <a:gd name="T12" fmla="*/ 156 w 2095"/>
                <a:gd name="T13" fmla="*/ 1250 h 3439"/>
                <a:gd name="T14" fmla="*/ 0 w 2095"/>
                <a:gd name="T15" fmla="*/ 1657 h 3439"/>
                <a:gd name="T16" fmla="*/ 31 w 2095"/>
                <a:gd name="T17" fmla="*/ 1688 h 3439"/>
                <a:gd name="T18" fmla="*/ 0 w 2095"/>
                <a:gd name="T19" fmla="*/ 1719 h 3439"/>
                <a:gd name="T20" fmla="*/ 0 w 2095"/>
                <a:gd name="T21" fmla="*/ 1750 h 3439"/>
                <a:gd name="T22" fmla="*/ 31 w 2095"/>
                <a:gd name="T23" fmla="*/ 1782 h 3439"/>
                <a:gd name="T24" fmla="*/ 62 w 2095"/>
                <a:gd name="T25" fmla="*/ 1813 h 3439"/>
                <a:gd name="T26" fmla="*/ 125 w 2095"/>
                <a:gd name="T27" fmla="*/ 1907 h 3439"/>
                <a:gd name="T28" fmla="*/ 156 w 2095"/>
                <a:gd name="T29" fmla="*/ 1907 h 3439"/>
                <a:gd name="T30" fmla="*/ 156 w 2095"/>
                <a:gd name="T31" fmla="*/ 1938 h 3439"/>
                <a:gd name="T32" fmla="*/ 187 w 2095"/>
                <a:gd name="T33" fmla="*/ 2000 h 3439"/>
                <a:gd name="T34" fmla="*/ 187 w 2095"/>
                <a:gd name="T35" fmla="*/ 2032 h 3439"/>
                <a:gd name="T36" fmla="*/ 187 w 2095"/>
                <a:gd name="T37" fmla="*/ 2094 h 3439"/>
                <a:gd name="T38" fmla="*/ 187 w 2095"/>
                <a:gd name="T39" fmla="*/ 2125 h 3439"/>
                <a:gd name="T40" fmla="*/ 219 w 2095"/>
                <a:gd name="T41" fmla="*/ 2157 h 3439"/>
                <a:gd name="T42" fmla="*/ 281 w 2095"/>
                <a:gd name="T43" fmla="*/ 2157 h 3439"/>
                <a:gd name="T44" fmla="*/ 250 w 2095"/>
                <a:gd name="T45" fmla="*/ 2219 h 3439"/>
                <a:gd name="T46" fmla="*/ 344 w 2095"/>
                <a:gd name="T47" fmla="*/ 2250 h 3439"/>
                <a:gd name="T48" fmla="*/ 375 w 2095"/>
                <a:gd name="T49" fmla="*/ 2344 h 3439"/>
                <a:gd name="T50" fmla="*/ 406 w 2095"/>
                <a:gd name="T51" fmla="*/ 2407 h 3439"/>
                <a:gd name="T52" fmla="*/ 406 w 2095"/>
                <a:gd name="T53" fmla="*/ 2375 h 3439"/>
                <a:gd name="T54" fmla="*/ 437 w 2095"/>
                <a:gd name="T55" fmla="*/ 2438 h 3439"/>
                <a:gd name="T56" fmla="*/ 469 w 2095"/>
                <a:gd name="T57" fmla="*/ 2500 h 3439"/>
                <a:gd name="T58" fmla="*/ 500 w 2095"/>
                <a:gd name="T59" fmla="*/ 2563 h 3439"/>
                <a:gd name="T60" fmla="*/ 500 w 2095"/>
                <a:gd name="T61" fmla="*/ 2594 h 3439"/>
                <a:gd name="T62" fmla="*/ 562 w 2095"/>
                <a:gd name="T63" fmla="*/ 2657 h 3439"/>
                <a:gd name="T64" fmla="*/ 562 w 2095"/>
                <a:gd name="T65" fmla="*/ 2688 h 3439"/>
                <a:gd name="T66" fmla="*/ 594 w 2095"/>
                <a:gd name="T67" fmla="*/ 2750 h 3439"/>
                <a:gd name="T68" fmla="*/ 594 w 2095"/>
                <a:gd name="T69" fmla="*/ 2750 h 3439"/>
                <a:gd name="T70" fmla="*/ 594 w 2095"/>
                <a:gd name="T71" fmla="*/ 2782 h 3439"/>
                <a:gd name="T72" fmla="*/ 625 w 2095"/>
                <a:gd name="T73" fmla="*/ 2813 h 3439"/>
                <a:gd name="T74" fmla="*/ 656 w 2095"/>
                <a:gd name="T75" fmla="*/ 2813 h 3439"/>
                <a:gd name="T76" fmla="*/ 687 w 2095"/>
                <a:gd name="T77" fmla="*/ 2969 h 3439"/>
                <a:gd name="T78" fmla="*/ 656 w 2095"/>
                <a:gd name="T79" fmla="*/ 3032 h 3439"/>
                <a:gd name="T80" fmla="*/ 625 w 2095"/>
                <a:gd name="T81" fmla="*/ 3094 h 3439"/>
                <a:gd name="T82" fmla="*/ 656 w 2095"/>
                <a:gd name="T83" fmla="*/ 3094 h 3439"/>
                <a:gd name="T84" fmla="*/ 656 w 2095"/>
                <a:gd name="T85" fmla="*/ 3157 h 3439"/>
                <a:gd name="T86" fmla="*/ 687 w 2095"/>
                <a:gd name="T87" fmla="*/ 3188 h 3439"/>
                <a:gd name="T88" fmla="*/ 719 w 2095"/>
                <a:gd name="T89" fmla="*/ 3250 h 3439"/>
                <a:gd name="T90" fmla="*/ 781 w 2095"/>
                <a:gd name="T91" fmla="*/ 3282 h 3439"/>
                <a:gd name="T92" fmla="*/ 1125 w 2095"/>
                <a:gd name="T93" fmla="*/ 3375 h 3439"/>
                <a:gd name="T94" fmla="*/ 1500 w 2095"/>
                <a:gd name="T95" fmla="*/ 3438 h 3439"/>
                <a:gd name="T96" fmla="*/ 1594 w 2095"/>
                <a:gd name="T97" fmla="*/ 3157 h 3439"/>
                <a:gd name="T98" fmla="*/ 1656 w 2095"/>
                <a:gd name="T99" fmla="*/ 2782 h 3439"/>
                <a:gd name="T100" fmla="*/ 1719 w 2095"/>
                <a:gd name="T101" fmla="*/ 2407 h 3439"/>
                <a:gd name="T102" fmla="*/ 1812 w 2095"/>
                <a:gd name="T103" fmla="*/ 2032 h 3439"/>
                <a:gd name="T104" fmla="*/ 1875 w 2095"/>
                <a:gd name="T105" fmla="*/ 1657 h 3439"/>
                <a:gd name="T106" fmla="*/ 1937 w 2095"/>
                <a:gd name="T107" fmla="*/ 1282 h 3439"/>
                <a:gd name="T108" fmla="*/ 2000 w 2095"/>
                <a:gd name="T109" fmla="*/ 875 h 3439"/>
                <a:gd name="T110" fmla="*/ 2062 w 2095"/>
                <a:gd name="T111" fmla="*/ 500 h 3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5" h="3439">
                  <a:moveTo>
                    <a:pt x="2000" y="375"/>
                  </a:moveTo>
                  <a:lnTo>
                    <a:pt x="1906" y="375"/>
                  </a:lnTo>
                  <a:lnTo>
                    <a:pt x="1812" y="344"/>
                  </a:lnTo>
                  <a:lnTo>
                    <a:pt x="1719" y="344"/>
                  </a:lnTo>
                  <a:lnTo>
                    <a:pt x="1625" y="313"/>
                  </a:lnTo>
                  <a:lnTo>
                    <a:pt x="1531" y="282"/>
                  </a:lnTo>
                  <a:lnTo>
                    <a:pt x="1437" y="250"/>
                  </a:lnTo>
                  <a:lnTo>
                    <a:pt x="1344" y="250"/>
                  </a:lnTo>
                  <a:lnTo>
                    <a:pt x="1250" y="219"/>
                  </a:lnTo>
                  <a:lnTo>
                    <a:pt x="1156" y="188"/>
                  </a:lnTo>
                  <a:lnTo>
                    <a:pt x="1062" y="157"/>
                  </a:lnTo>
                  <a:lnTo>
                    <a:pt x="969" y="125"/>
                  </a:lnTo>
                  <a:lnTo>
                    <a:pt x="875" y="94"/>
                  </a:lnTo>
                  <a:lnTo>
                    <a:pt x="781" y="63"/>
                  </a:lnTo>
                  <a:lnTo>
                    <a:pt x="687" y="32"/>
                  </a:lnTo>
                  <a:lnTo>
                    <a:pt x="625" y="0"/>
                  </a:lnTo>
                  <a:lnTo>
                    <a:pt x="562" y="125"/>
                  </a:lnTo>
                  <a:lnTo>
                    <a:pt x="531" y="219"/>
                  </a:lnTo>
                  <a:lnTo>
                    <a:pt x="500" y="313"/>
                  </a:lnTo>
                  <a:lnTo>
                    <a:pt x="469" y="407"/>
                  </a:lnTo>
                  <a:lnTo>
                    <a:pt x="437" y="532"/>
                  </a:lnTo>
                  <a:lnTo>
                    <a:pt x="375" y="625"/>
                  </a:lnTo>
                  <a:lnTo>
                    <a:pt x="344" y="719"/>
                  </a:lnTo>
                  <a:lnTo>
                    <a:pt x="312" y="844"/>
                  </a:lnTo>
                  <a:lnTo>
                    <a:pt x="281" y="938"/>
                  </a:lnTo>
                  <a:lnTo>
                    <a:pt x="250" y="1032"/>
                  </a:lnTo>
                  <a:lnTo>
                    <a:pt x="187" y="1125"/>
                  </a:lnTo>
                  <a:lnTo>
                    <a:pt x="156" y="1250"/>
                  </a:lnTo>
                  <a:lnTo>
                    <a:pt x="125" y="1344"/>
                  </a:lnTo>
                  <a:lnTo>
                    <a:pt x="94" y="1438"/>
                  </a:lnTo>
                  <a:lnTo>
                    <a:pt x="62" y="1532"/>
                  </a:lnTo>
                  <a:lnTo>
                    <a:pt x="0" y="1657"/>
                  </a:lnTo>
                  <a:lnTo>
                    <a:pt x="0" y="1657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719"/>
                  </a:lnTo>
                  <a:lnTo>
                    <a:pt x="31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50"/>
                  </a:lnTo>
                  <a:lnTo>
                    <a:pt x="0" y="1750"/>
                  </a:lnTo>
                  <a:lnTo>
                    <a:pt x="0" y="1750"/>
                  </a:lnTo>
                  <a:lnTo>
                    <a:pt x="31" y="1782"/>
                  </a:lnTo>
                  <a:lnTo>
                    <a:pt x="31" y="1782"/>
                  </a:lnTo>
                  <a:lnTo>
                    <a:pt x="31" y="1782"/>
                  </a:lnTo>
                  <a:lnTo>
                    <a:pt x="31" y="1813"/>
                  </a:lnTo>
                  <a:lnTo>
                    <a:pt x="62" y="1813"/>
                  </a:lnTo>
                  <a:lnTo>
                    <a:pt x="62" y="1813"/>
                  </a:lnTo>
                  <a:lnTo>
                    <a:pt x="62" y="1844"/>
                  </a:lnTo>
                  <a:lnTo>
                    <a:pt x="94" y="1875"/>
                  </a:lnTo>
                  <a:lnTo>
                    <a:pt x="125" y="1907"/>
                  </a:lnTo>
                  <a:lnTo>
                    <a:pt x="125" y="1907"/>
                  </a:lnTo>
                  <a:lnTo>
                    <a:pt x="125" y="1875"/>
                  </a:lnTo>
                  <a:lnTo>
                    <a:pt x="125" y="1875"/>
                  </a:lnTo>
                  <a:lnTo>
                    <a:pt x="156" y="1875"/>
                  </a:lnTo>
                  <a:lnTo>
                    <a:pt x="156" y="1907"/>
                  </a:lnTo>
                  <a:lnTo>
                    <a:pt x="156" y="1907"/>
                  </a:lnTo>
                  <a:lnTo>
                    <a:pt x="156" y="1938"/>
                  </a:lnTo>
                  <a:lnTo>
                    <a:pt x="156" y="1938"/>
                  </a:lnTo>
                  <a:lnTo>
                    <a:pt x="156" y="1938"/>
                  </a:lnTo>
                  <a:lnTo>
                    <a:pt x="156" y="1969"/>
                  </a:lnTo>
                  <a:lnTo>
                    <a:pt x="156" y="1969"/>
                  </a:lnTo>
                  <a:lnTo>
                    <a:pt x="156" y="1969"/>
                  </a:lnTo>
                  <a:lnTo>
                    <a:pt x="187" y="2000"/>
                  </a:lnTo>
                  <a:lnTo>
                    <a:pt x="187" y="2000"/>
                  </a:lnTo>
                  <a:lnTo>
                    <a:pt x="187" y="2000"/>
                  </a:lnTo>
                  <a:lnTo>
                    <a:pt x="187" y="2032"/>
                  </a:lnTo>
                  <a:lnTo>
                    <a:pt x="187" y="2032"/>
                  </a:lnTo>
                  <a:lnTo>
                    <a:pt x="219" y="2063"/>
                  </a:lnTo>
                  <a:lnTo>
                    <a:pt x="187" y="2063"/>
                  </a:lnTo>
                  <a:lnTo>
                    <a:pt x="187" y="2063"/>
                  </a:lnTo>
                  <a:lnTo>
                    <a:pt x="187" y="2094"/>
                  </a:lnTo>
                  <a:lnTo>
                    <a:pt x="187" y="2094"/>
                  </a:lnTo>
                  <a:lnTo>
                    <a:pt x="187" y="2125"/>
                  </a:lnTo>
                  <a:lnTo>
                    <a:pt x="187" y="2125"/>
                  </a:lnTo>
                  <a:lnTo>
                    <a:pt x="187" y="2125"/>
                  </a:lnTo>
                  <a:lnTo>
                    <a:pt x="187" y="2157"/>
                  </a:lnTo>
                  <a:lnTo>
                    <a:pt x="187" y="2157"/>
                  </a:lnTo>
                  <a:lnTo>
                    <a:pt x="219" y="2157"/>
                  </a:lnTo>
                  <a:lnTo>
                    <a:pt x="219" y="2157"/>
                  </a:lnTo>
                  <a:lnTo>
                    <a:pt x="250" y="2125"/>
                  </a:lnTo>
                  <a:lnTo>
                    <a:pt x="250" y="2125"/>
                  </a:lnTo>
                  <a:lnTo>
                    <a:pt x="250" y="2157"/>
                  </a:lnTo>
                  <a:lnTo>
                    <a:pt x="281" y="2157"/>
                  </a:lnTo>
                  <a:lnTo>
                    <a:pt x="281" y="2157"/>
                  </a:lnTo>
                  <a:lnTo>
                    <a:pt x="281" y="2188"/>
                  </a:lnTo>
                  <a:lnTo>
                    <a:pt x="250" y="2188"/>
                  </a:lnTo>
                  <a:lnTo>
                    <a:pt x="250" y="2219"/>
                  </a:lnTo>
                  <a:lnTo>
                    <a:pt x="250" y="2219"/>
                  </a:lnTo>
                  <a:lnTo>
                    <a:pt x="281" y="2250"/>
                  </a:lnTo>
                  <a:lnTo>
                    <a:pt x="312" y="2250"/>
                  </a:lnTo>
                  <a:lnTo>
                    <a:pt x="344" y="2250"/>
                  </a:lnTo>
                  <a:lnTo>
                    <a:pt x="344" y="2250"/>
                  </a:lnTo>
                  <a:lnTo>
                    <a:pt x="344" y="2282"/>
                  </a:lnTo>
                  <a:lnTo>
                    <a:pt x="375" y="2344"/>
                  </a:lnTo>
                  <a:lnTo>
                    <a:pt x="375" y="2344"/>
                  </a:lnTo>
                  <a:lnTo>
                    <a:pt x="375" y="2375"/>
                  </a:lnTo>
                  <a:lnTo>
                    <a:pt x="375" y="2407"/>
                  </a:lnTo>
                  <a:lnTo>
                    <a:pt x="406" y="2407"/>
                  </a:lnTo>
                  <a:lnTo>
                    <a:pt x="406" y="2407"/>
                  </a:lnTo>
                  <a:lnTo>
                    <a:pt x="406" y="2407"/>
                  </a:lnTo>
                  <a:lnTo>
                    <a:pt x="406" y="2375"/>
                  </a:lnTo>
                  <a:lnTo>
                    <a:pt x="406" y="2375"/>
                  </a:lnTo>
                  <a:lnTo>
                    <a:pt x="406" y="2375"/>
                  </a:lnTo>
                  <a:lnTo>
                    <a:pt x="437" y="2375"/>
                  </a:lnTo>
                  <a:lnTo>
                    <a:pt x="437" y="2407"/>
                  </a:lnTo>
                  <a:lnTo>
                    <a:pt x="437" y="2438"/>
                  </a:lnTo>
                  <a:lnTo>
                    <a:pt x="437" y="2438"/>
                  </a:lnTo>
                  <a:lnTo>
                    <a:pt x="437" y="2469"/>
                  </a:lnTo>
                  <a:lnTo>
                    <a:pt x="469" y="2469"/>
                  </a:lnTo>
                  <a:lnTo>
                    <a:pt x="469" y="2500"/>
                  </a:lnTo>
                  <a:lnTo>
                    <a:pt x="469" y="2500"/>
                  </a:lnTo>
                  <a:lnTo>
                    <a:pt x="469" y="2532"/>
                  </a:lnTo>
                  <a:lnTo>
                    <a:pt x="469" y="2532"/>
                  </a:lnTo>
                  <a:lnTo>
                    <a:pt x="469" y="2563"/>
                  </a:lnTo>
                  <a:lnTo>
                    <a:pt x="500" y="2563"/>
                  </a:lnTo>
                  <a:lnTo>
                    <a:pt x="500" y="2563"/>
                  </a:lnTo>
                  <a:lnTo>
                    <a:pt x="500" y="2563"/>
                  </a:lnTo>
                  <a:lnTo>
                    <a:pt x="500" y="2594"/>
                  </a:lnTo>
                  <a:lnTo>
                    <a:pt x="500" y="2594"/>
                  </a:lnTo>
                  <a:lnTo>
                    <a:pt x="500" y="2594"/>
                  </a:lnTo>
                  <a:lnTo>
                    <a:pt x="500" y="2625"/>
                  </a:lnTo>
                  <a:lnTo>
                    <a:pt x="531" y="2625"/>
                  </a:lnTo>
                  <a:lnTo>
                    <a:pt x="562" y="2657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94" y="2719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625" y="2813"/>
                  </a:lnTo>
                  <a:lnTo>
                    <a:pt x="625" y="2813"/>
                  </a:lnTo>
                  <a:lnTo>
                    <a:pt x="625" y="2813"/>
                  </a:lnTo>
                  <a:lnTo>
                    <a:pt x="625" y="2782"/>
                  </a:lnTo>
                  <a:lnTo>
                    <a:pt x="625" y="2813"/>
                  </a:lnTo>
                  <a:lnTo>
                    <a:pt x="656" y="2813"/>
                  </a:lnTo>
                  <a:lnTo>
                    <a:pt x="656" y="2813"/>
                  </a:lnTo>
                  <a:lnTo>
                    <a:pt x="687" y="2875"/>
                  </a:lnTo>
                  <a:lnTo>
                    <a:pt x="687" y="2938"/>
                  </a:lnTo>
                  <a:lnTo>
                    <a:pt x="687" y="2969"/>
                  </a:lnTo>
                  <a:lnTo>
                    <a:pt x="687" y="2969"/>
                  </a:lnTo>
                  <a:lnTo>
                    <a:pt x="687" y="2969"/>
                  </a:lnTo>
                  <a:lnTo>
                    <a:pt x="687" y="3000"/>
                  </a:lnTo>
                  <a:lnTo>
                    <a:pt x="656" y="3000"/>
                  </a:lnTo>
                  <a:lnTo>
                    <a:pt x="656" y="3032"/>
                  </a:lnTo>
                  <a:lnTo>
                    <a:pt x="656" y="3063"/>
                  </a:lnTo>
                  <a:lnTo>
                    <a:pt x="656" y="3063"/>
                  </a:lnTo>
                  <a:lnTo>
                    <a:pt x="625" y="3094"/>
                  </a:lnTo>
                  <a:lnTo>
                    <a:pt x="625" y="3094"/>
                  </a:lnTo>
                  <a:lnTo>
                    <a:pt x="625" y="3094"/>
                  </a:lnTo>
                  <a:lnTo>
                    <a:pt x="656" y="3094"/>
                  </a:lnTo>
                  <a:lnTo>
                    <a:pt x="656" y="3094"/>
                  </a:lnTo>
                  <a:lnTo>
                    <a:pt x="656" y="3094"/>
                  </a:lnTo>
                  <a:lnTo>
                    <a:pt x="656" y="3125"/>
                  </a:lnTo>
                  <a:lnTo>
                    <a:pt x="656" y="3125"/>
                  </a:lnTo>
                  <a:lnTo>
                    <a:pt x="656" y="3125"/>
                  </a:lnTo>
                  <a:lnTo>
                    <a:pt x="656" y="3157"/>
                  </a:lnTo>
                  <a:lnTo>
                    <a:pt x="656" y="3157"/>
                  </a:lnTo>
                  <a:lnTo>
                    <a:pt x="687" y="3188"/>
                  </a:lnTo>
                  <a:lnTo>
                    <a:pt x="687" y="3188"/>
                  </a:lnTo>
                  <a:lnTo>
                    <a:pt x="687" y="3188"/>
                  </a:lnTo>
                  <a:lnTo>
                    <a:pt x="687" y="3219"/>
                  </a:lnTo>
                  <a:lnTo>
                    <a:pt x="719" y="3219"/>
                  </a:lnTo>
                  <a:lnTo>
                    <a:pt x="719" y="3219"/>
                  </a:lnTo>
                  <a:lnTo>
                    <a:pt x="719" y="3250"/>
                  </a:lnTo>
                  <a:lnTo>
                    <a:pt x="719" y="3250"/>
                  </a:lnTo>
                  <a:lnTo>
                    <a:pt x="719" y="3282"/>
                  </a:lnTo>
                  <a:lnTo>
                    <a:pt x="719" y="3282"/>
                  </a:lnTo>
                  <a:lnTo>
                    <a:pt x="781" y="3282"/>
                  </a:lnTo>
                  <a:lnTo>
                    <a:pt x="875" y="3313"/>
                  </a:lnTo>
                  <a:lnTo>
                    <a:pt x="969" y="3344"/>
                  </a:lnTo>
                  <a:lnTo>
                    <a:pt x="1062" y="3344"/>
                  </a:lnTo>
                  <a:lnTo>
                    <a:pt x="1125" y="3375"/>
                  </a:lnTo>
                  <a:lnTo>
                    <a:pt x="1219" y="3375"/>
                  </a:lnTo>
                  <a:lnTo>
                    <a:pt x="1312" y="3407"/>
                  </a:lnTo>
                  <a:lnTo>
                    <a:pt x="1406" y="3438"/>
                  </a:lnTo>
                  <a:lnTo>
                    <a:pt x="1500" y="3438"/>
                  </a:lnTo>
                  <a:lnTo>
                    <a:pt x="1562" y="3438"/>
                  </a:lnTo>
                  <a:lnTo>
                    <a:pt x="1562" y="3344"/>
                  </a:lnTo>
                  <a:lnTo>
                    <a:pt x="1594" y="3250"/>
                  </a:lnTo>
                  <a:lnTo>
                    <a:pt x="1594" y="3157"/>
                  </a:lnTo>
                  <a:lnTo>
                    <a:pt x="1625" y="3063"/>
                  </a:lnTo>
                  <a:lnTo>
                    <a:pt x="1625" y="2969"/>
                  </a:lnTo>
                  <a:lnTo>
                    <a:pt x="1656" y="2875"/>
                  </a:lnTo>
                  <a:lnTo>
                    <a:pt x="1656" y="2782"/>
                  </a:lnTo>
                  <a:lnTo>
                    <a:pt x="1687" y="2688"/>
                  </a:lnTo>
                  <a:lnTo>
                    <a:pt x="1687" y="2594"/>
                  </a:lnTo>
                  <a:lnTo>
                    <a:pt x="1719" y="2500"/>
                  </a:lnTo>
                  <a:lnTo>
                    <a:pt x="1719" y="2407"/>
                  </a:lnTo>
                  <a:lnTo>
                    <a:pt x="1750" y="2313"/>
                  </a:lnTo>
                  <a:lnTo>
                    <a:pt x="1781" y="2219"/>
                  </a:lnTo>
                  <a:lnTo>
                    <a:pt x="1781" y="2125"/>
                  </a:lnTo>
                  <a:lnTo>
                    <a:pt x="1812" y="2032"/>
                  </a:lnTo>
                  <a:lnTo>
                    <a:pt x="1812" y="1938"/>
                  </a:lnTo>
                  <a:lnTo>
                    <a:pt x="1844" y="1844"/>
                  </a:lnTo>
                  <a:lnTo>
                    <a:pt x="1844" y="1750"/>
                  </a:lnTo>
                  <a:lnTo>
                    <a:pt x="1875" y="1657"/>
                  </a:lnTo>
                  <a:lnTo>
                    <a:pt x="1875" y="1563"/>
                  </a:lnTo>
                  <a:lnTo>
                    <a:pt x="1906" y="1469"/>
                  </a:lnTo>
                  <a:lnTo>
                    <a:pt x="1906" y="1375"/>
                  </a:lnTo>
                  <a:lnTo>
                    <a:pt x="1937" y="1282"/>
                  </a:lnTo>
                  <a:lnTo>
                    <a:pt x="1937" y="1188"/>
                  </a:lnTo>
                  <a:lnTo>
                    <a:pt x="1969" y="1094"/>
                  </a:lnTo>
                  <a:lnTo>
                    <a:pt x="2000" y="969"/>
                  </a:lnTo>
                  <a:lnTo>
                    <a:pt x="2000" y="875"/>
                  </a:lnTo>
                  <a:lnTo>
                    <a:pt x="2031" y="782"/>
                  </a:lnTo>
                  <a:lnTo>
                    <a:pt x="2031" y="688"/>
                  </a:lnTo>
                  <a:lnTo>
                    <a:pt x="2062" y="594"/>
                  </a:lnTo>
                  <a:lnTo>
                    <a:pt x="2062" y="500"/>
                  </a:lnTo>
                  <a:lnTo>
                    <a:pt x="2094" y="407"/>
                  </a:lnTo>
                  <a:lnTo>
                    <a:pt x="2000" y="375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4236640" y="1222252"/>
              <a:ext cx="1314019" cy="1941577"/>
            </a:xfrm>
            <a:custGeom>
              <a:avLst/>
              <a:gdLst>
                <a:gd name="T0" fmla="*/ 3312 w 3720"/>
                <a:gd name="T1" fmla="*/ 31 h 5500"/>
                <a:gd name="T2" fmla="*/ 3125 w 3720"/>
                <a:gd name="T3" fmla="*/ 1687 h 5500"/>
                <a:gd name="T4" fmla="*/ 2937 w 3720"/>
                <a:gd name="T5" fmla="*/ 1843 h 5500"/>
                <a:gd name="T6" fmla="*/ 2719 w 3720"/>
                <a:gd name="T7" fmla="*/ 1687 h 5500"/>
                <a:gd name="T8" fmla="*/ 2344 w 3720"/>
                <a:gd name="T9" fmla="*/ 1624 h 5500"/>
                <a:gd name="T10" fmla="*/ 2312 w 3720"/>
                <a:gd name="T11" fmla="*/ 1937 h 5500"/>
                <a:gd name="T12" fmla="*/ 2219 w 3720"/>
                <a:gd name="T13" fmla="*/ 2093 h 5500"/>
                <a:gd name="T14" fmla="*/ 2656 w 3720"/>
                <a:gd name="T15" fmla="*/ 2406 h 5500"/>
                <a:gd name="T16" fmla="*/ 2469 w 3720"/>
                <a:gd name="T17" fmla="*/ 2406 h 5500"/>
                <a:gd name="T18" fmla="*/ 3156 w 3720"/>
                <a:gd name="T19" fmla="*/ 843 h 5500"/>
                <a:gd name="T20" fmla="*/ 2969 w 3720"/>
                <a:gd name="T21" fmla="*/ 593 h 5500"/>
                <a:gd name="T22" fmla="*/ 2906 w 3720"/>
                <a:gd name="T23" fmla="*/ 750 h 5500"/>
                <a:gd name="T24" fmla="*/ 2687 w 3720"/>
                <a:gd name="T25" fmla="*/ 843 h 5500"/>
                <a:gd name="T26" fmla="*/ 2906 w 3720"/>
                <a:gd name="T27" fmla="*/ 968 h 5500"/>
                <a:gd name="T28" fmla="*/ 2937 w 3720"/>
                <a:gd name="T29" fmla="*/ 1000 h 5500"/>
                <a:gd name="T30" fmla="*/ 3062 w 3720"/>
                <a:gd name="T31" fmla="*/ 1062 h 5500"/>
                <a:gd name="T32" fmla="*/ 2719 w 3720"/>
                <a:gd name="T33" fmla="*/ 656 h 5500"/>
                <a:gd name="T34" fmla="*/ 3156 w 3720"/>
                <a:gd name="T35" fmla="*/ 312 h 5500"/>
                <a:gd name="T36" fmla="*/ 3375 w 3720"/>
                <a:gd name="T37" fmla="*/ 250 h 5500"/>
                <a:gd name="T38" fmla="*/ 1781 w 3720"/>
                <a:gd name="T39" fmla="*/ 1687 h 5500"/>
                <a:gd name="T40" fmla="*/ 2156 w 3720"/>
                <a:gd name="T41" fmla="*/ 1718 h 5500"/>
                <a:gd name="T42" fmla="*/ 2625 w 3720"/>
                <a:gd name="T43" fmla="*/ 1250 h 5500"/>
                <a:gd name="T44" fmla="*/ 2406 w 3720"/>
                <a:gd name="T45" fmla="*/ 1093 h 5500"/>
                <a:gd name="T46" fmla="*/ 1906 w 3720"/>
                <a:gd name="T47" fmla="*/ 1250 h 5500"/>
                <a:gd name="T48" fmla="*/ 1719 w 3720"/>
                <a:gd name="T49" fmla="*/ 1437 h 5500"/>
                <a:gd name="T50" fmla="*/ 3156 w 3720"/>
                <a:gd name="T51" fmla="*/ 4156 h 5500"/>
                <a:gd name="T52" fmla="*/ 2187 w 3720"/>
                <a:gd name="T53" fmla="*/ 3500 h 5500"/>
                <a:gd name="T54" fmla="*/ 1750 w 3720"/>
                <a:gd name="T55" fmla="*/ 2687 h 5500"/>
                <a:gd name="T56" fmla="*/ 1562 w 3720"/>
                <a:gd name="T57" fmla="*/ 2281 h 5500"/>
                <a:gd name="T58" fmla="*/ 1500 w 3720"/>
                <a:gd name="T59" fmla="*/ 2062 h 5500"/>
                <a:gd name="T60" fmla="*/ 1312 w 3720"/>
                <a:gd name="T61" fmla="*/ 2031 h 5500"/>
                <a:gd name="T62" fmla="*/ 1125 w 3720"/>
                <a:gd name="T63" fmla="*/ 1968 h 5500"/>
                <a:gd name="T64" fmla="*/ 875 w 3720"/>
                <a:gd name="T65" fmla="*/ 1937 h 5500"/>
                <a:gd name="T66" fmla="*/ 625 w 3720"/>
                <a:gd name="T67" fmla="*/ 1937 h 5500"/>
                <a:gd name="T68" fmla="*/ 781 w 3720"/>
                <a:gd name="T69" fmla="*/ 1843 h 5500"/>
                <a:gd name="T70" fmla="*/ 969 w 3720"/>
                <a:gd name="T71" fmla="*/ 1781 h 5500"/>
                <a:gd name="T72" fmla="*/ 656 w 3720"/>
                <a:gd name="T73" fmla="*/ 1812 h 5500"/>
                <a:gd name="T74" fmla="*/ 469 w 3720"/>
                <a:gd name="T75" fmla="*/ 1687 h 5500"/>
                <a:gd name="T76" fmla="*/ 281 w 3720"/>
                <a:gd name="T77" fmla="*/ 1718 h 5500"/>
                <a:gd name="T78" fmla="*/ 0 w 3720"/>
                <a:gd name="T79" fmla="*/ 2187 h 5500"/>
                <a:gd name="T80" fmla="*/ 156 w 3720"/>
                <a:gd name="T81" fmla="*/ 2468 h 5500"/>
                <a:gd name="T82" fmla="*/ 94 w 3720"/>
                <a:gd name="T83" fmla="*/ 2625 h 5500"/>
                <a:gd name="T84" fmla="*/ 187 w 3720"/>
                <a:gd name="T85" fmla="*/ 2749 h 5500"/>
                <a:gd name="T86" fmla="*/ 31 w 3720"/>
                <a:gd name="T87" fmla="*/ 2937 h 5500"/>
                <a:gd name="T88" fmla="*/ 94 w 3720"/>
                <a:gd name="T89" fmla="*/ 3156 h 5500"/>
                <a:gd name="T90" fmla="*/ 94 w 3720"/>
                <a:gd name="T91" fmla="*/ 3406 h 5500"/>
                <a:gd name="T92" fmla="*/ 94 w 3720"/>
                <a:gd name="T93" fmla="*/ 3593 h 5500"/>
                <a:gd name="T94" fmla="*/ 0 w 3720"/>
                <a:gd name="T95" fmla="*/ 3843 h 5500"/>
                <a:gd name="T96" fmla="*/ 94 w 3720"/>
                <a:gd name="T97" fmla="*/ 4093 h 5500"/>
                <a:gd name="T98" fmla="*/ 125 w 3720"/>
                <a:gd name="T99" fmla="*/ 4374 h 5500"/>
                <a:gd name="T100" fmla="*/ 406 w 3720"/>
                <a:gd name="T101" fmla="*/ 4467 h 5500"/>
                <a:gd name="T102" fmla="*/ 500 w 3720"/>
                <a:gd name="T103" fmla="*/ 4780 h 5500"/>
                <a:gd name="T104" fmla="*/ 2625 w 3720"/>
                <a:gd name="T105" fmla="*/ 5405 h 5500"/>
                <a:gd name="T106" fmla="*/ 3719 w 3720"/>
                <a:gd name="T107" fmla="*/ 4749 h 5500"/>
                <a:gd name="T108" fmla="*/ 2406 w 3720"/>
                <a:gd name="T109" fmla="*/ 531 h 5500"/>
                <a:gd name="T110" fmla="*/ 2531 w 3720"/>
                <a:gd name="T111" fmla="*/ 656 h 5500"/>
                <a:gd name="T112" fmla="*/ 2656 w 3720"/>
                <a:gd name="T113" fmla="*/ 593 h 5500"/>
                <a:gd name="T114" fmla="*/ 2750 w 3720"/>
                <a:gd name="T115" fmla="*/ 531 h 5500"/>
                <a:gd name="T116" fmla="*/ 2906 w 3720"/>
                <a:gd name="T117" fmla="*/ 437 h 5500"/>
                <a:gd name="T118" fmla="*/ 2906 w 3720"/>
                <a:gd name="T119" fmla="*/ 312 h 5500"/>
                <a:gd name="T120" fmla="*/ 2406 w 3720"/>
                <a:gd name="T121" fmla="*/ 468 h 5500"/>
                <a:gd name="T122" fmla="*/ 3125 w 3720"/>
                <a:gd name="T123" fmla="*/ 156 h 5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0" h="5500">
                  <a:moveTo>
                    <a:pt x="3187" y="93"/>
                  </a:moveTo>
                  <a:lnTo>
                    <a:pt x="3219" y="93"/>
                  </a:lnTo>
                  <a:lnTo>
                    <a:pt x="3250" y="93"/>
                  </a:lnTo>
                  <a:lnTo>
                    <a:pt x="3250" y="93"/>
                  </a:lnTo>
                  <a:lnTo>
                    <a:pt x="3281" y="125"/>
                  </a:lnTo>
                  <a:lnTo>
                    <a:pt x="3281" y="125"/>
                  </a:lnTo>
                  <a:lnTo>
                    <a:pt x="3312" y="125"/>
                  </a:lnTo>
                  <a:lnTo>
                    <a:pt x="3312" y="125"/>
                  </a:lnTo>
                  <a:lnTo>
                    <a:pt x="3312" y="93"/>
                  </a:lnTo>
                  <a:lnTo>
                    <a:pt x="3312" y="93"/>
                  </a:lnTo>
                  <a:lnTo>
                    <a:pt x="3344" y="93"/>
                  </a:lnTo>
                  <a:lnTo>
                    <a:pt x="3344" y="125"/>
                  </a:lnTo>
                  <a:lnTo>
                    <a:pt x="3344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406" y="31"/>
                  </a:lnTo>
                  <a:lnTo>
                    <a:pt x="3406" y="31"/>
                  </a:lnTo>
                  <a:lnTo>
                    <a:pt x="3375" y="0"/>
                  </a:lnTo>
                  <a:lnTo>
                    <a:pt x="3375" y="0"/>
                  </a:lnTo>
                  <a:lnTo>
                    <a:pt x="3344" y="0"/>
                  </a:lnTo>
                  <a:lnTo>
                    <a:pt x="3344" y="0"/>
                  </a:lnTo>
                  <a:lnTo>
                    <a:pt x="3312" y="31"/>
                  </a:lnTo>
                  <a:lnTo>
                    <a:pt x="3312" y="31"/>
                  </a:lnTo>
                  <a:lnTo>
                    <a:pt x="3312" y="31"/>
                  </a:lnTo>
                  <a:lnTo>
                    <a:pt x="3281" y="31"/>
                  </a:lnTo>
                  <a:lnTo>
                    <a:pt x="3250" y="62"/>
                  </a:lnTo>
                  <a:lnTo>
                    <a:pt x="3219" y="62"/>
                  </a:lnTo>
                  <a:lnTo>
                    <a:pt x="3219" y="62"/>
                  </a:lnTo>
                  <a:lnTo>
                    <a:pt x="3187" y="93"/>
                  </a:lnTo>
                  <a:close/>
                  <a:moveTo>
                    <a:pt x="2656" y="2531"/>
                  </a:moveTo>
                  <a:lnTo>
                    <a:pt x="2687" y="2531"/>
                  </a:lnTo>
                  <a:lnTo>
                    <a:pt x="2687" y="2531"/>
                  </a:lnTo>
                  <a:lnTo>
                    <a:pt x="2719" y="2500"/>
                  </a:lnTo>
                  <a:lnTo>
                    <a:pt x="2719" y="2468"/>
                  </a:lnTo>
                  <a:lnTo>
                    <a:pt x="2750" y="2500"/>
                  </a:lnTo>
                  <a:lnTo>
                    <a:pt x="2781" y="2500"/>
                  </a:lnTo>
                  <a:lnTo>
                    <a:pt x="2812" y="2500"/>
                  </a:lnTo>
                  <a:lnTo>
                    <a:pt x="2844" y="2500"/>
                  </a:lnTo>
                  <a:lnTo>
                    <a:pt x="2875" y="2500"/>
                  </a:lnTo>
                  <a:lnTo>
                    <a:pt x="2906" y="2531"/>
                  </a:lnTo>
                  <a:lnTo>
                    <a:pt x="2937" y="2531"/>
                  </a:lnTo>
                  <a:lnTo>
                    <a:pt x="2969" y="2531"/>
                  </a:lnTo>
                  <a:lnTo>
                    <a:pt x="3000" y="2375"/>
                  </a:lnTo>
                  <a:lnTo>
                    <a:pt x="3031" y="2218"/>
                  </a:lnTo>
                  <a:lnTo>
                    <a:pt x="3062" y="2062"/>
                  </a:lnTo>
                  <a:lnTo>
                    <a:pt x="3062" y="1906"/>
                  </a:lnTo>
                  <a:lnTo>
                    <a:pt x="3093" y="1750"/>
                  </a:lnTo>
                  <a:lnTo>
                    <a:pt x="3125" y="1687"/>
                  </a:lnTo>
                  <a:lnTo>
                    <a:pt x="3125" y="1687"/>
                  </a:lnTo>
                  <a:lnTo>
                    <a:pt x="3093" y="1656"/>
                  </a:lnTo>
                  <a:lnTo>
                    <a:pt x="3062" y="1656"/>
                  </a:lnTo>
                  <a:lnTo>
                    <a:pt x="3062" y="1656"/>
                  </a:lnTo>
                  <a:lnTo>
                    <a:pt x="3062" y="1687"/>
                  </a:lnTo>
                  <a:lnTo>
                    <a:pt x="3062" y="1687"/>
                  </a:lnTo>
                  <a:lnTo>
                    <a:pt x="3093" y="1718"/>
                  </a:lnTo>
                  <a:lnTo>
                    <a:pt x="3093" y="1750"/>
                  </a:lnTo>
                  <a:lnTo>
                    <a:pt x="3093" y="1750"/>
                  </a:lnTo>
                  <a:lnTo>
                    <a:pt x="3093" y="1750"/>
                  </a:lnTo>
                  <a:lnTo>
                    <a:pt x="3062" y="1781"/>
                  </a:lnTo>
                  <a:lnTo>
                    <a:pt x="3062" y="1781"/>
                  </a:lnTo>
                  <a:lnTo>
                    <a:pt x="3031" y="1781"/>
                  </a:lnTo>
                  <a:lnTo>
                    <a:pt x="3000" y="1812"/>
                  </a:lnTo>
                  <a:lnTo>
                    <a:pt x="2969" y="1843"/>
                  </a:lnTo>
                  <a:lnTo>
                    <a:pt x="2969" y="1843"/>
                  </a:lnTo>
                  <a:lnTo>
                    <a:pt x="2969" y="1843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37" y="1843"/>
                  </a:lnTo>
                  <a:lnTo>
                    <a:pt x="2937" y="1843"/>
                  </a:lnTo>
                  <a:lnTo>
                    <a:pt x="2937" y="1843"/>
                  </a:lnTo>
                  <a:lnTo>
                    <a:pt x="2906" y="1812"/>
                  </a:lnTo>
                  <a:lnTo>
                    <a:pt x="2937" y="1812"/>
                  </a:lnTo>
                  <a:lnTo>
                    <a:pt x="2937" y="1812"/>
                  </a:lnTo>
                  <a:lnTo>
                    <a:pt x="2969" y="1781"/>
                  </a:lnTo>
                  <a:lnTo>
                    <a:pt x="3000" y="1750"/>
                  </a:lnTo>
                  <a:lnTo>
                    <a:pt x="3000" y="1718"/>
                  </a:lnTo>
                  <a:lnTo>
                    <a:pt x="2969" y="1718"/>
                  </a:lnTo>
                  <a:lnTo>
                    <a:pt x="2937" y="1656"/>
                  </a:lnTo>
                  <a:lnTo>
                    <a:pt x="2906" y="1656"/>
                  </a:lnTo>
                  <a:lnTo>
                    <a:pt x="2875" y="1624"/>
                  </a:lnTo>
                  <a:lnTo>
                    <a:pt x="2844" y="1624"/>
                  </a:lnTo>
                  <a:lnTo>
                    <a:pt x="2844" y="1624"/>
                  </a:lnTo>
                  <a:lnTo>
                    <a:pt x="2844" y="1624"/>
                  </a:lnTo>
                  <a:lnTo>
                    <a:pt x="2812" y="1656"/>
                  </a:lnTo>
                  <a:lnTo>
                    <a:pt x="2812" y="1656"/>
                  </a:lnTo>
                  <a:lnTo>
                    <a:pt x="2812" y="1687"/>
                  </a:lnTo>
                  <a:lnTo>
                    <a:pt x="2812" y="1687"/>
                  </a:lnTo>
                  <a:lnTo>
                    <a:pt x="2781" y="1687"/>
                  </a:lnTo>
                  <a:lnTo>
                    <a:pt x="2781" y="1718"/>
                  </a:lnTo>
                  <a:lnTo>
                    <a:pt x="2781" y="1718"/>
                  </a:lnTo>
                  <a:lnTo>
                    <a:pt x="2781" y="1687"/>
                  </a:lnTo>
                  <a:lnTo>
                    <a:pt x="2750" y="1687"/>
                  </a:lnTo>
                  <a:lnTo>
                    <a:pt x="2719" y="1687"/>
                  </a:lnTo>
                  <a:lnTo>
                    <a:pt x="2719" y="1718"/>
                  </a:lnTo>
                  <a:lnTo>
                    <a:pt x="2719" y="1718"/>
                  </a:lnTo>
                  <a:lnTo>
                    <a:pt x="2687" y="1687"/>
                  </a:lnTo>
                  <a:lnTo>
                    <a:pt x="2719" y="1687"/>
                  </a:lnTo>
                  <a:lnTo>
                    <a:pt x="2719" y="1656"/>
                  </a:lnTo>
                  <a:lnTo>
                    <a:pt x="2750" y="1656"/>
                  </a:lnTo>
                  <a:lnTo>
                    <a:pt x="2750" y="1624"/>
                  </a:lnTo>
                  <a:lnTo>
                    <a:pt x="2750" y="1624"/>
                  </a:lnTo>
                  <a:lnTo>
                    <a:pt x="2781" y="1593"/>
                  </a:lnTo>
                  <a:lnTo>
                    <a:pt x="2781" y="1593"/>
                  </a:lnTo>
                  <a:lnTo>
                    <a:pt x="2781" y="1562"/>
                  </a:lnTo>
                  <a:lnTo>
                    <a:pt x="2781" y="1531"/>
                  </a:lnTo>
                  <a:lnTo>
                    <a:pt x="2781" y="1531"/>
                  </a:lnTo>
                  <a:lnTo>
                    <a:pt x="2781" y="1531"/>
                  </a:lnTo>
                  <a:lnTo>
                    <a:pt x="2781" y="1500"/>
                  </a:lnTo>
                  <a:lnTo>
                    <a:pt x="2781" y="1500"/>
                  </a:lnTo>
                  <a:lnTo>
                    <a:pt x="2750" y="1468"/>
                  </a:lnTo>
                  <a:lnTo>
                    <a:pt x="2656" y="1500"/>
                  </a:lnTo>
                  <a:lnTo>
                    <a:pt x="2562" y="1531"/>
                  </a:lnTo>
                  <a:lnTo>
                    <a:pt x="2531" y="1531"/>
                  </a:lnTo>
                  <a:lnTo>
                    <a:pt x="2500" y="1531"/>
                  </a:lnTo>
                  <a:lnTo>
                    <a:pt x="2469" y="1562"/>
                  </a:lnTo>
                  <a:lnTo>
                    <a:pt x="2406" y="1593"/>
                  </a:lnTo>
                  <a:lnTo>
                    <a:pt x="2375" y="1624"/>
                  </a:lnTo>
                  <a:lnTo>
                    <a:pt x="2344" y="1624"/>
                  </a:lnTo>
                  <a:lnTo>
                    <a:pt x="2344" y="1656"/>
                  </a:lnTo>
                  <a:lnTo>
                    <a:pt x="2344" y="1656"/>
                  </a:lnTo>
                  <a:lnTo>
                    <a:pt x="2344" y="1656"/>
                  </a:lnTo>
                  <a:lnTo>
                    <a:pt x="2344" y="1687"/>
                  </a:lnTo>
                  <a:lnTo>
                    <a:pt x="2344" y="1687"/>
                  </a:lnTo>
                  <a:lnTo>
                    <a:pt x="2344" y="1687"/>
                  </a:lnTo>
                  <a:lnTo>
                    <a:pt x="2344" y="1718"/>
                  </a:lnTo>
                  <a:lnTo>
                    <a:pt x="2312" y="1718"/>
                  </a:lnTo>
                  <a:lnTo>
                    <a:pt x="2250" y="1750"/>
                  </a:lnTo>
                  <a:lnTo>
                    <a:pt x="2250" y="1750"/>
                  </a:lnTo>
                  <a:lnTo>
                    <a:pt x="2250" y="1781"/>
                  </a:lnTo>
                  <a:lnTo>
                    <a:pt x="2250" y="1812"/>
                  </a:lnTo>
                  <a:lnTo>
                    <a:pt x="2250" y="1812"/>
                  </a:lnTo>
                  <a:lnTo>
                    <a:pt x="2250" y="1812"/>
                  </a:lnTo>
                  <a:lnTo>
                    <a:pt x="2250" y="1843"/>
                  </a:lnTo>
                  <a:lnTo>
                    <a:pt x="2250" y="1843"/>
                  </a:lnTo>
                  <a:lnTo>
                    <a:pt x="2281" y="1875"/>
                  </a:lnTo>
                  <a:lnTo>
                    <a:pt x="2312" y="1875"/>
                  </a:lnTo>
                  <a:lnTo>
                    <a:pt x="2344" y="1875"/>
                  </a:lnTo>
                  <a:lnTo>
                    <a:pt x="2312" y="1906"/>
                  </a:lnTo>
                  <a:lnTo>
                    <a:pt x="2281" y="1906"/>
                  </a:lnTo>
                  <a:lnTo>
                    <a:pt x="2281" y="1906"/>
                  </a:lnTo>
                  <a:lnTo>
                    <a:pt x="2281" y="1937"/>
                  </a:lnTo>
                  <a:lnTo>
                    <a:pt x="2281" y="1937"/>
                  </a:lnTo>
                  <a:lnTo>
                    <a:pt x="2312" y="1937"/>
                  </a:lnTo>
                  <a:lnTo>
                    <a:pt x="2312" y="1968"/>
                  </a:lnTo>
                  <a:lnTo>
                    <a:pt x="2344" y="1968"/>
                  </a:lnTo>
                  <a:lnTo>
                    <a:pt x="2406" y="1968"/>
                  </a:lnTo>
                  <a:lnTo>
                    <a:pt x="2531" y="1968"/>
                  </a:lnTo>
                  <a:lnTo>
                    <a:pt x="2531" y="2000"/>
                  </a:lnTo>
                  <a:lnTo>
                    <a:pt x="2562" y="2000"/>
                  </a:lnTo>
                  <a:lnTo>
                    <a:pt x="2531" y="2000"/>
                  </a:lnTo>
                  <a:lnTo>
                    <a:pt x="2531" y="2000"/>
                  </a:lnTo>
                  <a:lnTo>
                    <a:pt x="2500" y="1968"/>
                  </a:lnTo>
                  <a:lnTo>
                    <a:pt x="2469" y="1968"/>
                  </a:lnTo>
                  <a:lnTo>
                    <a:pt x="2469" y="2000"/>
                  </a:lnTo>
                  <a:lnTo>
                    <a:pt x="2469" y="2000"/>
                  </a:lnTo>
                  <a:lnTo>
                    <a:pt x="2469" y="2000"/>
                  </a:lnTo>
                  <a:lnTo>
                    <a:pt x="2500" y="2000"/>
                  </a:lnTo>
                  <a:lnTo>
                    <a:pt x="2469" y="2000"/>
                  </a:lnTo>
                  <a:lnTo>
                    <a:pt x="2437" y="2000"/>
                  </a:lnTo>
                  <a:lnTo>
                    <a:pt x="2437" y="2000"/>
                  </a:lnTo>
                  <a:lnTo>
                    <a:pt x="2406" y="2000"/>
                  </a:lnTo>
                  <a:lnTo>
                    <a:pt x="2344" y="2031"/>
                  </a:lnTo>
                  <a:lnTo>
                    <a:pt x="2281" y="2031"/>
                  </a:lnTo>
                  <a:lnTo>
                    <a:pt x="2281" y="2031"/>
                  </a:lnTo>
                  <a:lnTo>
                    <a:pt x="2250" y="2031"/>
                  </a:lnTo>
                  <a:lnTo>
                    <a:pt x="2219" y="2031"/>
                  </a:lnTo>
                  <a:lnTo>
                    <a:pt x="2219" y="2062"/>
                  </a:lnTo>
                  <a:lnTo>
                    <a:pt x="2219" y="2093"/>
                  </a:lnTo>
                  <a:lnTo>
                    <a:pt x="2250" y="2156"/>
                  </a:lnTo>
                  <a:lnTo>
                    <a:pt x="2312" y="2187"/>
                  </a:lnTo>
                  <a:lnTo>
                    <a:pt x="2375" y="2218"/>
                  </a:lnTo>
                  <a:lnTo>
                    <a:pt x="2406" y="2218"/>
                  </a:lnTo>
                  <a:lnTo>
                    <a:pt x="2406" y="2218"/>
                  </a:lnTo>
                  <a:lnTo>
                    <a:pt x="2406" y="2218"/>
                  </a:lnTo>
                  <a:lnTo>
                    <a:pt x="2469" y="2250"/>
                  </a:lnTo>
                  <a:lnTo>
                    <a:pt x="2531" y="2250"/>
                  </a:lnTo>
                  <a:lnTo>
                    <a:pt x="2562" y="2250"/>
                  </a:lnTo>
                  <a:lnTo>
                    <a:pt x="2562" y="2250"/>
                  </a:lnTo>
                  <a:lnTo>
                    <a:pt x="2594" y="2250"/>
                  </a:lnTo>
                  <a:lnTo>
                    <a:pt x="2625" y="2250"/>
                  </a:lnTo>
                  <a:lnTo>
                    <a:pt x="2625" y="2250"/>
                  </a:lnTo>
                  <a:lnTo>
                    <a:pt x="2656" y="2281"/>
                  </a:lnTo>
                  <a:lnTo>
                    <a:pt x="2687" y="2281"/>
                  </a:lnTo>
                  <a:lnTo>
                    <a:pt x="2781" y="2375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750" y="2406"/>
                  </a:lnTo>
                  <a:lnTo>
                    <a:pt x="2750" y="2406"/>
                  </a:lnTo>
                  <a:lnTo>
                    <a:pt x="2719" y="2406"/>
                  </a:lnTo>
                  <a:lnTo>
                    <a:pt x="2719" y="2406"/>
                  </a:lnTo>
                  <a:lnTo>
                    <a:pt x="2656" y="2406"/>
                  </a:lnTo>
                  <a:lnTo>
                    <a:pt x="2625" y="2375"/>
                  </a:lnTo>
                  <a:lnTo>
                    <a:pt x="2594" y="2375"/>
                  </a:lnTo>
                  <a:lnTo>
                    <a:pt x="2562" y="2343"/>
                  </a:lnTo>
                  <a:lnTo>
                    <a:pt x="2531" y="2343"/>
                  </a:lnTo>
                  <a:lnTo>
                    <a:pt x="2437" y="2343"/>
                  </a:lnTo>
                  <a:lnTo>
                    <a:pt x="2312" y="2343"/>
                  </a:lnTo>
                  <a:lnTo>
                    <a:pt x="2250" y="2343"/>
                  </a:lnTo>
                  <a:lnTo>
                    <a:pt x="2250" y="2343"/>
                  </a:lnTo>
                  <a:lnTo>
                    <a:pt x="2250" y="2343"/>
                  </a:lnTo>
                  <a:lnTo>
                    <a:pt x="2250" y="2375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437"/>
                  </a:lnTo>
                  <a:lnTo>
                    <a:pt x="2250" y="2468"/>
                  </a:lnTo>
                  <a:lnTo>
                    <a:pt x="2281" y="2468"/>
                  </a:lnTo>
                  <a:lnTo>
                    <a:pt x="2281" y="2468"/>
                  </a:lnTo>
                  <a:lnTo>
                    <a:pt x="2250" y="2437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375"/>
                  </a:lnTo>
                  <a:lnTo>
                    <a:pt x="2312" y="2375"/>
                  </a:lnTo>
                  <a:lnTo>
                    <a:pt x="2344" y="2406"/>
                  </a:lnTo>
                  <a:lnTo>
                    <a:pt x="2406" y="2406"/>
                  </a:lnTo>
                  <a:lnTo>
                    <a:pt x="2469" y="2406"/>
                  </a:lnTo>
                  <a:lnTo>
                    <a:pt x="2500" y="2437"/>
                  </a:lnTo>
                  <a:lnTo>
                    <a:pt x="2562" y="2437"/>
                  </a:lnTo>
                  <a:lnTo>
                    <a:pt x="2625" y="2468"/>
                  </a:lnTo>
                  <a:lnTo>
                    <a:pt x="2687" y="2468"/>
                  </a:lnTo>
                  <a:lnTo>
                    <a:pt x="2656" y="2500"/>
                  </a:lnTo>
                  <a:lnTo>
                    <a:pt x="2656" y="2531"/>
                  </a:lnTo>
                  <a:close/>
                  <a:moveTo>
                    <a:pt x="3156" y="1187"/>
                  </a:moveTo>
                  <a:lnTo>
                    <a:pt x="3156" y="1156"/>
                  </a:lnTo>
                  <a:lnTo>
                    <a:pt x="3156" y="1156"/>
                  </a:lnTo>
                  <a:lnTo>
                    <a:pt x="3187" y="1156"/>
                  </a:lnTo>
                  <a:lnTo>
                    <a:pt x="3187" y="1125"/>
                  </a:lnTo>
                  <a:lnTo>
                    <a:pt x="3219" y="1125"/>
                  </a:lnTo>
                  <a:lnTo>
                    <a:pt x="3219" y="1125"/>
                  </a:lnTo>
                  <a:lnTo>
                    <a:pt x="3250" y="968"/>
                  </a:lnTo>
                  <a:lnTo>
                    <a:pt x="3250" y="937"/>
                  </a:lnTo>
                  <a:lnTo>
                    <a:pt x="3250" y="937"/>
                  </a:lnTo>
                  <a:lnTo>
                    <a:pt x="3219" y="937"/>
                  </a:lnTo>
                  <a:lnTo>
                    <a:pt x="3187" y="906"/>
                  </a:lnTo>
                  <a:lnTo>
                    <a:pt x="3187" y="937"/>
                  </a:lnTo>
                  <a:lnTo>
                    <a:pt x="3156" y="906"/>
                  </a:lnTo>
                  <a:lnTo>
                    <a:pt x="3156" y="906"/>
                  </a:lnTo>
                  <a:lnTo>
                    <a:pt x="3156" y="906"/>
                  </a:lnTo>
                  <a:lnTo>
                    <a:pt x="3156" y="875"/>
                  </a:lnTo>
                  <a:lnTo>
                    <a:pt x="3156" y="843"/>
                  </a:lnTo>
                  <a:lnTo>
                    <a:pt x="3156" y="843"/>
                  </a:lnTo>
                  <a:lnTo>
                    <a:pt x="3156" y="843"/>
                  </a:lnTo>
                  <a:lnTo>
                    <a:pt x="3125" y="843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781"/>
                  </a:lnTo>
                  <a:lnTo>
                    <a:pt x="3093" y="750"/>
                  </a:lnTo>
                  <a:lnTo>
                    <a:pt x="3093" y="718"/>
                  </a:lnTo>
                  <a:lnTo>
                    <a:pt x="3062" y="687"/>
                  </a:lnTo>
                  <a:lnTo>
                    <a:pt x="3062" y="687"/>
                  </a:lnTo>
                  <a:lnTo>
                    <a:pt x="3062" y="687"/>
                  </a:lnTo>
                  <a:lnTo>
                    <a:pt x="3000" y="687"/>
                  </a:lnTo>
                  <a:lnTo>
                    <a:pt x="3000" y="687"/>
                  </a:lnTo>
                  <a:lnTo>
                    <a:pt x="3000" y="656"/>
                  </a:lnTo>
                  <a:lnTo>
                    <a:pt x="3000" y="656"/>
                  </a:lnTo>
                  <a:lnTo>
                    <a:pt x="3000" y="656"/>
                  </a:lnTo>
                  <a:lnTo>
                    <a:pt x="3000" y="625"/>
                  </a:lnTo>
                  <a:lnTo>
                    <a:pt x="3000" y="625"/>
                  </a:lnTo>
                  <a:lnTo>
                    <a:pt x="3000" y="625"/>
                  </a:lnTo>
                  <a:lnTo>
                    <a:pt x="3000" y="593"/>
                  </a:lnTo>
                  <a:lnTo>
                    <a:pt x="3000" y="593"/>
                  </a:lnTo>
                  <a:lnTo>
                    <a:pt x="2969" y="593"/>
                  </a:lnTo>
                  <a:lnTo>
                    <a:pt x="2969" y="593"/>
                  </a:lnTo>
                  <a:lnTo>
                    <a:pt x="2906" y="593"/>
                  </a:lnTo>
                  <a:lnTo>
                    <a:pt x="2906" y="593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56"/>
                  </a:lnTo>
                  <a:lnTo>
                    <a:pt x="2937" y="656"/>
                  </a:lnTo>
                  <a:lnTo>
                    <a:pt x="2937" y="656"/>
                  </a:lnTo>
                  <a:lnTo>
                    <a:pt x="2937" y="687"/>
                  </a:lnTo>
                  <a:lnTo>
                    <a:pt x="2937" y="687"/>
                  </a:lnTo>
                  <a:lnTo>
                    <a:pt x="2875" y="656"/>
                  </a:lnTo>
                  <a:lnTo>
                    <a:pt x="2875" y="656"/>
                  </a:lnTo>
                  <a:lnTo>
                    <a:pt x="2844" y="656"/>
                  </a:lnTo>
                  <a:lnTo>
                    <a:pt x="2844" y="656"/>
                  </a:lnTo>
                  <a:lnTo>
                    <a:pt x="2812" y="656"/>
                  </a:lnTo>
                  <a:lnTo>
                    <a:pt x="2812" y="687"/>
                  </a:lnTo>
                  <a:lnTo>
                    <a:pt x="2812" y="687"/>
                  </a:lnTo>
                  <a:lnTo>
                    <a:pt x="2812" y="687"/>
                  </a:lnTo>
                  <a:lnTo>
                    <a:pt x="2812" y="718"/>
                  </a:lnTo>
                  <a:lnTo>
                    <a:pt x="2781" y="718"/>
                  </a:lnTo>
                  <a:lnTo>
                    <a:pt x="2812" y="718"/>
                  </a:lnTo>
                  <a:lnTo>
                    <a:pt x="2812" y="718"/>
                  </a:lnTo>
                  <a:lnTo>
                    <a:pt x="2875" y="750"/>
                  </a:lnTo>
                  <a:lnTo>
                    <a:pt x="2906" y="750"/>
                  </a:lnTo>
                  <a:lnTo>
                    <a:pt x="2906" y="750"/>
                  </a:lnTo>
                  <a:lnTo>
                    <a:pt x="2875" y="750"/>
                  </a:lnTo>
                  <a:lnTo>
                    <a:pt x="2844" y="750"/>
                  </a:lnTo>
                  <a:lnTo>
                    <a:pt x="2812" y="750"/>
                  </a:lnTo>
                  <a:lnTo>
                    <a:pt x="2781" y="750"/>
                  </a:lnTo>
                  <a:lnTo>
                    <a:pt x="2750" y="750"/>
                  </a:lnTo>
                  <a:lnTo>
                    <a:pt x="2750" y="750"/>
                  </a:lnTo>
                  <a:lnTo>
                    <a:pt x="2750" y="781"/>
                  </a:lnTo>
                  <a:lnTo>
                    <a:pt x="2750" y="781"/>
                  </a:lnTo>
                  <a:lnTo>
                    <a:pt x="2750" y="781"/>
                  </a:lnTo>
                  <a:lnTo>
                    <a:pt x="2781" y="812"/>
                  </a:lnTo>
                  <a:lnTo>
                    <a:pt x="2812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12" y="843"/>
                  </a:lnTo>
                  <a:lnTo>
                    <a:pt x="2781" y="843"/>
                  </a:lnTo>
                  <a:lnTo>
                    <a:pt x="2750" y="843"/>
                  </a:lnTo>
                  <a:lnTo>
                    <a:pt x="2719" y="843"/>
                  </a:lnTo>
                  <a:lnTo>
                    <a:pt x="2719" y="843"/>
                  </a:lnTo>
                  <a:lnTo>
                    <a:pt x="2719" y="843"/>
                  </a:lnTo>
                  <a:lnTo>
                    <a:pt x="2687" y="843"/>
                  </a:lnTo>
                  <a:lnTo>
                    <a:pt x="2687" y="843"/>
                  </a:lnTo>
                  <a:lnTo>
                    <a:pt x="2687" y="875"/>
                  </a:lnTo>
                  <a:lnTo>
                    <a:pt x="2687" y="875"/>
                  </a:lnTo>
                  <a:lnTo>
                    <a:pt x="2687" y="875"/>
                  </a:lnTo>
                  <a:lnTo>
                    <a:pt x="2656" y="875"/>
                  </a:lnTo>
                  <a:lnTo>
                    <a:pt x="2687" y="906"/>
                  </a:lnTo>
                  <a:lnTo>
                    <a:pt x="2719" y="937"/>
                  </a:lnTo>
                  <a:lnTo>
                    <a:pt x="2719" y="937"/>
                  </a:lnTo>
                  <a:lnTo>
                    <a:pt x="2750" y="937"/>
                  </a:lnTo>
                  <a:lnTo>
                    <a:pt x="2750" y="968"/>
                  </a:lnTo>
                  <a:lnTo>
                    <a:pt x="2781" y="1000"/>
                  </a:lnTo>
                  <a:lnTo>
                    <a:pt x="2781" y="1000"/>
                  </a:lnTo>
                  <a:lnTo>
                    <a:pt x="2781" y="1000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44" y="968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75" y="1000"/>
                  </a:lnTo>
                  <a:lnTo>
                    <a:pt x="2906" y="968"/>
                  </a:lnTo>
                  <a:lnTo>
                    <a:pt x="2906" y="968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68"/>
                  </a:lnTo>
                  <a:lnTo>
                    <a:pt x="2937" y="937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37"/>
                  </a:lnTo>
                  <a:lnTo>
                    <a:pt x="2969" y="906"/>
                  </a:lnTo>
                  <a:lnTo>
                    <a:pt x="3000" y="906"/>
                  </a:lnTo>
                  <a:lnTo>
                    <a:pt x="2969" y="937"/>
                  </a:lnTo>
                  <a:lnTo>
                    <a:pt x="2969" y="937"/>
                  </a:lnTo>
                  <a:lnTo>
                    <a:pt x="2937" y="937"/>
                  </a:lnTo>
                  <a:lnTo>
                    <a:pt x="2937" y="968"/>
                  </a:lnTo>
                  <a:lnTo>
                    <a:pt x="2937" y="968"/>
                  </a:lnTo>
                  <a:lnTo>
                    <a:pt x="2937" y="968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69" y="1000"/>
                  </a:lnTo>
                  <a:lnTo>
                    <a:pt x="3000" y="1031"/>
                  </a:lnTo>
                  <a:lnTo>
                    <a:pt x="3000" y="1000"/>
                  </a:lnTo>
                  <a:lnTo>
                    <a:pt x="3000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62" y="1031"/>
                  </a:lnTo>
                  <a:lnTo>
                    <a:pt x="3062" y="1031"/>
                  </a:lnTo>
                  <a:lnTo>
                    <a:pt x="3062" y="1031"/>
                  </a:lnTo>
                  <a:lnTo>
                    <a:pt x="3093" y="1031"/>
                  </a:lnTo>
                  <a:lnTo>
                    <a:pt x="3093" y="1031"/>
                  </a:lnTo>
                  <a:lnTo>
                    <a:pt x="3125" y="1031"/>
                  </a:lnTo>
                  <a:lnTo>
                    <a:pt x="3156" y="1000"/>
                  </a:lnTo>
                  <a:lnTo>
                    <a:pt x="3156" y="1000"/>
                  </a:lnTo>
                  <a:lnTo>
                    <a:pt x="3156" y="1000"/>
                  </a:lnTo>
                  <a:lnTo>
                    <a:pt x="3156" y="1031"/>
                  </a:lnTo>
                  <a:lnTo>
                    <a:pt x="3125" y="1031"/>
                  </a:lnTo>
                  <a:lnTo>
                    <a:pt x="3093" y="1062"/>
                  </a:lnTo>
                  <a:lnTo>
                    <a:pt x="3093" y="1062"/>
                  </a:lnTo>
                  <a:lnTo>
                    <a:pt x="3093" y="1062"/>
                  </a:lnTo>
                  <a:lnTo>
                    <a:pt x="3062" y="1062"/>
                  </a:lnTo>
                  <a:lnTo>
                    <a:pt x="3062" y="1062"/>
                  </a:lnTo>
                  <a:lnTo>
                    <a:pt x="3031" y="1062"/>
                  </a:lnTo>
                  <a:lnTo>
                    <a:pt x="3000" y="1062"/>
                  </a:lnTo>
                  <a:lnTo>
                    <a:pt x="2969" y="1062"/>
                  </a:lnTo>
                  <a:lnTo>
                    <a:pt x="2906" y="1093"/>
                  </a:lnTo>
                  <a:lnTo>
                    <a:pt x="2875" y="1093"/>
                  </a:lnTo>
                  <a:lnTo>
                    <a:pt x="2875" y="1093"/>
                  </a:lnTo>
                  <a:lnTo>
                    <a:pt x="2875" y="1125"/>
                  </a:lnTo>
                  <a:lnTo>
                    <a:pt x="2875" y="1125"/>
                  </a:lnTo>
                  <a:lnTo>
                    <a:pt x="2875" y="1156"/>
                  </a:lnTo>
                  <a:lnTo>
                    <a:pt x="2906" y="1187"/>
                  </a:lnTo>
                  <a:lnTo>
                    <a:pt x="2906" y="1187"/>
                  </a:lnTo>
                  <a:lnTo>
                    <a:pt x="2906" y="1187"/>
                  </a:lnTo>
                  <a:lnTo>
                    <a:pt x="2937" y="1218"/>
                  </a:lnTo>
                  <a:lnTo>
                    <a:pt x="3000" y="1218"/>
                  </a:lnTo>
                  <a:lnTo>
                    <a:pt x="3062" y="1218"/>
                  </a:lnTo>
                  <a:lnTo>
                    <a:pt x="3093" y="1187"/>
                  </a:lnTo>
                  <a:lnTo>
                    <a:pt x="3125" y="1187"/>
                  </a:lnTo>
                  <a:lnTo>
                    <a:pt x="3156" y="1187"/>
                  </a:lnTo>
                  <a:close/>
                  <a:moveTo>
                    <a:pt x="2719" y="687"/>
                  </a:moveTo>
                  <a:lnTo>
                    <a:pt x="2719" y="687"/>
                  </a:lnTo>
                  <a:lnTo>
                    <a:pt x="2750" y="656"/>
                  </a:lnTo>
                  <a:lnTo>
                    <a:pt x="2750" y="656"/>
                  </a:lnTo>
                  <a:lnTo>
                    <a:pt x="2750" y="625"/>
                  </a:lnTo>
                  <a:lnTo>
                    <a:pt x="2750" y="625"/>
                  </a:lnTo>
                  <a:lnTo>
                    <a:pt x="2719" y="656"/>
                  </a:lnTo>
                  <a:lnTo>
                    <a:pt x="2687" y="656"/>
                  </a:lnTo>
                  <a:lnTo>
                    <a:pt x="2687" y="656"/>
                  </a:lnTo>
                  <a:lnTo>
                    <a:pt x="2656" y="687"/>
                  </a:lnTo>
                  <a:lnTo>
                    <a:pt x="2625" y="718"/>
                  </a:lnTo>
                  <a:lnTo>
                    <a:pt x="2594" y="718"/>
                  </a:lnTo>
                  <a:lnTo>
                    <a:pt x="2594" y="718"/>
                  </a:lnTo>
                  <a:lnTo>
                    <a:pt x="2562" y="750"/>
                  </a:lnTo>
                  <a:lnTo>
                    <a:pt x="2562" y="750"/>
                  </a:lnTo>
                  <a:lnTo>
                    <a:pt x="2594" y="750"/>
                  </a:lnTo>
                  <a:lnTo>
                    <a:pt x="2594" y="750"/>
                  </a:lnTo>
                  <a:lnTo>
                    <a:pt x="2594" y="781"/>
                  </a:lnTo>
                  <a:lnTo>
                    <a:pt x="2625" y="781"/>
                  </a:lnTo>
                  <a:lnTo>
                    <a:pt x="2656" y="781"/>
                  </a:lnTo>
                  <a:lnTo>
                    <a:pt x="2656" y="781"/>
                  </a:lnTo>
                  <a:lnTo>
                    <a:pt x="2687" y="718"/>
                  </a:lnTo>
                  <a:lnTo>
                    <a:pt x="2719" y="687"/>
                  </a:lnTo>
                  <a:close/>
                  <a:moveTo>
                    <a:pt x="3281" y="687"/>
                  </a:moveTo>
                  <a:lnTo>
                    <a:pt x="3281" y="687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656"/>
                  </a:lnTo>
                  <a:lnTo>
                    <a:pt x="3281" y="687"/>
                  </a:lnTo>
                  <a:close/>
                  <a:moveTo>
                    <a:pt x="3156" y="312"/>
                  </a:moveTo>
                  <a:lnTo>
                    <a:pt x="3156" y="343"/>
                  </a:lnTo>
                  <a:lnTo>
                    <a:pt x="3187" y="343"/>
                  </a:lnTo>
                  <a:lnTo>
                    <a:pt x="3187" y="375"/>
                  </a:lnTo>
                  <a:lnTo>
                    <a:pt x="3187" y="375"/>
                  </a:lnTo>
                  <a:lnTo>
                    <a:pt x="3219" y="375"/>
                  </a:lnTo>
                  <a:lnTo>
                    <a:pt x="3250" y="375"/>
                  </a:lnTo>
                  <a:lnTo>
                    <a:pt x="3281" y="375"/>
                  </a:lnTo>
                  <a:lnTo>
                    <a:pt x="3281" y="375"/>
                  </a:lnTo>
                  <a:lnTo>
                    <a:pt x="3312" y="375"/>
                  </a:lnTo>
                  <a:lnTo>
                    <a:pt x="3312" y="375"/>
                  </a:lnTo>
                  <a:lnTo>
                    <a:pt x="3344" y="343"/>
                  </a:lnTo>
                  <a:lnTo>
                    <a:pt x="3344" y="343"/>
                  </a:lnTo>
                  <a:lnTo>
                    <a:pt x="3344" y="343"/>
                  </a:lnTo>
                  <a:lnTo>
                    <a:pt x="3344" y="312"/>
                  </a:lnTo>
                  <a:lnTo>
                    <a:pt x="3344" y="312"/>
                  </a:lnTo>
                  <a:lnTo>
                    <a:pt x="3344" y="281"/>
                  </a:lnTo>
                  <a:lnTo>
                    <a:pt x="3344" y="281"/>
                  </a:lnTo>
                  <a:lnTo>
                    <a:pt x="3344" y="281"/>
                  </a:lnTo>
                  <a:lnTo>
                    <a:pt x="3312" y="281"/>
                  </a:lnTo>
                  <a:lnTo>
                    <a:pt x="3312" y="281"/>
                  </a:lnTo>
                  <a:lnTo>
                    <a:pt x="3312" y="281"/>
                  </a:lnTo>
                  <a:lnTo>
                    <a:pt x="3312" y="250"/>
                  </a:lnTo>
                  <a:lnTo>
                    <a:pt x="3312" y="250"/>
                  </a:lnTo>
                  <a:lnTo>
                    <a:pt x="3344" y="250"/>
                  </a:lnTo>
                  <a:lnTo>
                    <a:pt x="3375" y="250"/>
                  </a:lnTo>
                  <a:lnTo>
                    <a:pt x="3375" y="187"/>
                  </a:lnTo>
                  <a:lnTo>
                    <a:pt x="3344" y="187"/>
                  </a:lnTo>
                  <a:lnTo>
                    <a:pt x="3344" y="187"/>
                  </a:lnTo>
                  <a:lnTo>
                    <a:pt x="3312" y="187"/>
                  </a:lnTo>
                  <a:lnTo>
                    <a:pt x="3312" y="187"/>
                  </a:lnTo>
                  <a:lnTo>
                    <a:pt x="3219" y="187"/>
                  </a:lnTo>
                  <a:lnTo>
                    <a:pt x="3187" y="218"/>
                  </a:lnTo>
                  <a:lnTo>
                    <a:pt x="3187" y="218"/>
                  </a:lnTo>
                  <a:lnTo>
                    <a:pt x="3187" y="218"/>
                  </a:lnTo>
                  <a:lnTo>
                    <a:pt x="3156" y="218"/>
                  </a:lnTo>
                  <a:lnTo>
                    <a:pt x="3156" y="218"/>
                  </a:lnTo>
                  <a:lnTo>
                    <a:pt x="3156" y="218"/>
                  </a:lnTo>
                  <a:lnTo>
                    <a:pt x="3156" y="250"/>
                  </a:lnTo>
                  <a:lnTo>
                    <a:pt x="3156" y="250"/>
                  </a:lnTo>
                  <a:lnTo>
                    <a:pt x="3156" y="250"/>
                  </a:lnTo>
                  <a:lnTo>
                    <a:pt x="3156" y="281"/>
                  </a:lnTo>
                  <a:lnTo>
                    <a:pt x="3156" y="281"/>
                  </a:lnTo>
                  <a:lnTo>
                    <a:pt x="3156" y="281"/>
                  </a:lnTo>
                  <a:lnTo>
                    <a:pt x="3156" y="312"/>
                  </a:lnTo>
                  <a:close/>
                  <a:moveTo>
                    <a:pt x="1719" y="1531"/>
                  </a:moveTo>
                  <a:lnTo>
                    <a:pt x="1719" y="1531"/>
                  </a:lnTo>
                  <a:lnTo>
                    <a:pt x="1719" y="1562"/>
                  </a:lnTo>
                  <a:lnTo>
                    <a:pt x="1750" y="1593"/>
                  </a:lnTo>
                  <a:lnTo>
                    <a:pt x="1781" y="1656"/>
                  </a:lnTo>
                  <a:lnTo>
                    <a:pt x="1781" y="1687"/>
                  </a:lnTo>
                  <a:lnTo>
                    <a:pt x="1781" y="1718"/>
                  </a:lnTo>
                  <a:lnTo>
                    <a:pt x="1781" y="1718"/>
                  </a:lnTo>
                  <a:lnTo>
                    <a:pt x="1781" y="1750"/>
                  </a:lnTo>
                  <a:lnTo>
                    <a:pt x="1781" y="1812"/>
                  </a:lnTo>
                  <a:lnTo>
                    <a:pt x="1781" y="1812"/>
                  </a:lnTo>
                  <a:lnTo>
                    <a:pt x="1781" y="1843"/>
                  </a:lnTo>
                  <a:lnTo>
                    <a:pt x="1812" y="1843"/>
                  </a:lnTo>
                  <a:lnTo>
                    <a:pt x="1812" y="1875"/>
                  </a:lnTo>
                  <a:lnTo>
                    <a:pt x="1812" y="1875"/>
                  </a:lnTo>
                  <a:lnTo>
                    <a:pt x="1844" y="1875"/>
                  </a:lnTo>
                  <a:lnTo>
                    <a:pt x="1875" y="1843"/>
                  </a:lnTo>
                  <a:lnTo>
                    <a:pt x="1906" y="1843"/>
                  </a:lnTo>
                  <a:lnTo>
                    <a:pt x="1969" y="1812"/>
                  </a:lnTo>
                  <a:lnTo>
                    <a:pt x="1969" y="1812"/>
                  </a:lnTo>
                  <a:lnTo>
                    <a:pt x="1969" y="1812"/>
                  </a:lnTo>
                  <a:lnTo>
                    <a:pt x="1969" y="1843"/>
                  </a:lnTo>
                  <a:lnTo>
                    <a:pt x="1969" y="1843"/>
                  </a:lnTo>
                  <a:lnTo>
                    <a:pt x="2000" y="1843"/>
                  </a:lnTo>
                  <a:lnTo>
                    <a:pt x="2031" y="1843"/>
                  </a:lnTo>
                  <a:lnTo>
                    <a:pt x="2062" y="1843"/>
                  </a:lnTo>
                  <a:lnTo>
                    <a:pt x="2094" y="1812"/>
                  </a:lnTo>
                  <a:lnTo>
                    <a:pt x="2094" y="1812"/>
                  </a:lnTo>
                  <a:lnTo>
                    <a:pt x="2094" y="1812"/>
                  </a:lnTo>
                  <a:lnTo>
                    <a:pt x="2125" y="1750"/>
                  </a:lnTo>
                  <a:lnTo>
                    <a:pt x="2156" y="1718"/>
                  </a:lnTo>
                  <a:lnTo>
                    <a:pt x="2156" y="1687"/>
                  </a:lnTo>
                  <a:lnTo>
                    <a:pt x="2187" y="1656"/>
                  </a:lnTo>
                  <a:lnTo>
                    <a:pt x="2187" y="1656"/>
                  </a:lnTo>
                  <a:lnTo>
                    <a:pt x="2219" y="1656"/>
                  </a:lnTo>
                  <a:lnTo>
                    <a:pt x="2250" y="1656"/>
                  </a:lnTo>
                  <a:lnTo>
                    <a:pt x="2250" y="1624"/>
                  </a:lnTo>
                  <a:lnTo>
                    <a:pt x="2312" y="1562"/>
                  </a:lnTo>
                  <a:lnTo>
                    <a:pt x="2312" y="1562"/>
                  </a:lnTo>
                  <a:lnTo>
                    <a:pt x="2312" y="1562"/>
                  </a:lnTo>
                  <a:lnTo>
                    <a:pt x="2437" y="1531"/>
                  </a:lnTo>
                  <a:lnTo>
                    <a:pt x="2500" y="1500"/>
                  </a:lnTo>
                  <a:lnTo>
                    <a:pt x="2531" y="1500"/>
                  </a:lnTo>
                  <a:lnTo>
                    <a:pt x="2594" y="1468"/>
                  </a:lnTo>
                  <a:lnTo>
                    <a:pt x="2594" y="1468"/>
                  </a:lnTo>
                  <a:lnTo>
                    <a:pt x="2625" y="1468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06"/>
                  </a:lnTo>
                  <a:lnTo>
                    <a:pt x="2687" y="1406"/>
                  </a:lnTo>
                  <a:lnTo>
                    <a:pt x="2687" y="1375"/>
                  </a:lnTo>
                  <a:lnTo>
                    <a:pt x="2687" y="1375"/>
                  </a:lnTo>
                  <a:lnTo>
                    <a:pt x="2656" y="1343"/>
                  </a:lnTo>
                  <a:lnTo>
                    <a:pt x="2625" y="1250"/>
                  </a:lnTo>
                  <a:lnTo>
                    <a:pt x="2625" y="1218"/>
                  </a:lnTo>
                  <a:lnTo>
                    <a:pt x="2594" y="1187"/>
                  </a:lnTo>
                  <a:lnTo>
                    <a:pt x="2594" y="1156"/>
                  </a:lnTo>
                  <a:lnTo>
                    <a:pt x="2562" y="1156"/>
                  </a:lnTo>
                  <a:lnTo>
                    <a:pt x="2562" y="1156"/>
                  </a:lnTo>
                  <a:lnTo>
                    <a:pt x="2531" y="1156"/>
                  </a:lnTo>
                  <a:lnTo>
                    <a:pt x="2500" y="1125"/>
                  </a:lnTo>
                  <a:lnTo>
                    <a:pt x="2500" y="1156"/>
                  </a:lnTo>
                  <a:lnTo>
                    <a:pt x="2500" y="1156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56"/>
                  </a:lnTo>
                  <a:lnTo>
                    <a:pt x="2469" y="1156"/>
                  </a:lnTo>
                  <a:lnTo>
                    <a:pt x="2469" y="1125"/>
                  </a:lnTo>
                  <a:lnTo>
                    <a:pt x="2469" y="1125"/>
                  </a:lnTo>
                  <a:lnTo>
                    <a:pt x="2437" y="1125"/>
                  </a:lnTo>
                  <a:lnTo>
                    <a:pt x="2437" y="1125"/>
                  </a:lnTo>
                  <a:lnTo>
                    <a:pt x="2406" y="1156"/>
                  </a:lnTo>
                  <a:lnTo>
                    <a:pt x="2406" y="1156"/>
                  </a:lnTo>
                  <a:lnTo>
                    <a:pt x="2406" y="1125"/>
                  </a:lnTo>
                  <a:lnTo>
                    <a:pt x="2406" y="1125"/>
                  </a:lnTo>
                  <a:lnTo>
                    <a:pt x="2437" y="1125"/>
                  </a:lnTo>
                  <a:lnTo>
                    <a:pt x="2406" y="1093"/>
                  </a:lnTo>
                  <a:lnTo>
                    <a:pt x="2375" y="1062"/>
                  </a:lnTo>
                  <a:lnTo>
                    <a:pt x="2344" y="1031"/>
                  </a:lnTo>
                  <a:lnTo>
                    <a:pt x="2344" y="1000"/>
                  </a:lnTo>
                  <a:lnTo>
                    <a:pt x="2312" y="1000"/>
                  </a:lnTo>
                  <a:lnTo>
                    <a:pt x="2312" y="968"/>
                  </a:lnTo>
                  <a:lnTo>
                    <a:pt x="2281" y="968"/>
                  </a:lnTo>
                  <a:lnTo>
                    <a:pt x="2219" y="968"/>
                  </a:lnTo>
                  <a:lnTo>
                    <a:pt x="2156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68"/>
                  </a:lnTo>
                  <a:lnTo>
                    <a:pt x="2031" y="1062"/>
                  </a:lnTo>
                  <a:lnTo>
                    <a:pt x="2031" y="1062"/>
                  </a:lnTo>
                  <a:lnTo>
                    <a:pt x="2031" y="1093"/>
                  </a:lnTo>
                  <a:lnTo>
                    <a:pt x="2062" y="1093"/>
                  </a:lnTo>
                  <a:lnTo>
                    <a:pt x="2062" y="1093"/>
                  </a:lnTo>
                  <a:lnTo>
                    <a:pt x="2062" y="1125"/>
                  </a:lnTo>
                  <a:lnTo>
                    <a:pt x="2031" y="1125"/>
                  </a:lnTo>
                  <a:lnTo>
                    <a:pt x="2000" y="1156"/>
                  </a:lnTo>
                  <a:lnTo>
                    <a:pt x="1969" y="1187"/>
                  </a:lnTo>
                  <a:lnTo>
                    <a:pt x="1937" y="1218"/>
                  </a:lnTo>
                  <a:lnTo>
                    <a:pt x="1906" y="1250"/>
                  </a:lnTo>
                  <a:lnTo>
                    <a:pt x="1906" y="1250"/>
                  </a:lnTo>
                  <a:lnTo>
                    <a:pt x="1875" y="1250"/>
                  </a:lnTo>
                  <a:lnTo>
                    <a:pt x="1875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312"/>
                  </a:lnTo>
                  <a:lnTo>
                    <a:pt x="1906" y="1312"/>
                  </a:lnTo>
                  <a:lnTo>
                    <a:pt x="1906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43"/>
                  </a:lnTo>
                  <a:lnTo>
                    <a:pt x="1844" y="1343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406"/>
                  </a:lnTo>
                  <a:lnTo>
                    <a:pt x="1781" y="1406"/>
                  </a:lnTo>
                  <a:lnTo>
                    <a:pt x="1781" y="1406"/>
                  </a:lnTo>
                  <a:lnTo>
                    <a:pt x="1750" y="1406"/>
                  </a:lnTo>
                  <a:lnTo>
                    <a:pt x="1750" y="1437"/>
                  </a:lnTo>
                  <a:lnTo>
                    <a:pt x="1750" y="1437"/>
                  </a:lnTo>
                  <a:lnTo>
                    <a:pt x="1719" y="1437"/>
                  </a:lnTo>
                  <a:lnTo>
                    <a:pt x="1719" y="1437"/>
                  </a:lnTo>
                  <a:lnTo>
                    <a:pt x="1719" y="1437"/>
                  </a:lnTo>
                  <a:lnTo>
                    <a:pt x="1719" y="1468"/>
                  </a:lnTo>
                  <a:lnTo>
                    <a:pt x="1719" y="1468"/>
                  </a:lnTo>
                  <a:lnTo>
                    <a:pt x="1719" y="1468"/>
                  </a:lnTo>
                  <a:lnTo>
                    <a:pt x="1687" y="1468"/>
                  </a:lnTo>
                  <a:lnTo>
                    <a:pt x="1687" y="1468"/>
                  </a:lnTo>
                  <a:lnTo>
                    <a:pt x="1687" y="1500"/>
                  </a:lnTo>
                  <a:lnTo>
                    <a:pt x="1687" y="1500"/>
                  </a:lnTo>
                  <a:lnTo>
                    <a:pt x="1687" y="1500"/>
                  </a:lnTo>
                  <a:lnTo>
                    <a:pt x="1656" y="1500"/>
                  </a:lnTo>
                  <a:lnTo>
                    <a:pt x="1656" y="1531"/>
                  </a:lnTo>
                  <a:lnTo>
                    <a:pt x="1687" y="1531"/>
                  </a:lnTo>
                  <a:lnTo>
                    <a:pt x="1719" y="1531"/>
                  </a:lnTo>
                  <a:close/>
                  <a:moveTo>
                    <a:pt x="3719" y="4280"/>
                  </a:moveTo>
                  <a:lnTo>
                    <a:pt x="3656" y="4280"/>
                  </a:lnTo>
                  <a:lnTo>
                    <a:pt x="3625" y="4280"/>
                  </a:lnTo>
                  <a:lnTo>
                    <a:pt x="3562" y="4249"/>
                  </a:lnTo>
                  <a:lnTo>
                    <a:pt x="3500" y="4249"/>
                  </a:lnTo>
                  <a:lnTo>
                    <a:pt x="3437" y="4217"/>
                  </a:lnTo>
                  <a:lnTo>
                    <a:pt x="3375" y="4217"/>
                  </a:lnTo>
                  <a:lnTo>
                    <a:pt x="3312" y="4187"/>
                  </a:lnTo>
                  <a:lnTo>
                    <a:pt x="3281" y="4187"/>
                  </a:lnTo>
                  <a:lnTo>
                    <a:pt x="3219" y="4156"/>
                  </a:lnTo>
                  <a:lnTo>
                    <a:pt x="3156" y="4156"/>
                  </a:lnTo>
                  <a:lnTo>
                    <a:pt x="3093" y="4125"/>
                  </a:lnTo>
                  <a:lnTo>
                    <a:pt x="3062" y="4125"/>
                  </a:lnTo>
                  <a:lnTo>
                    <a:pt x="3000" y="4093"/>
                  </a:lnTo>
                  <a:lnTo>
                    <a:pt x="2937" y="4093"/>
                  </a:lnTo>
                  <a:lnTo>
                    <a:pt x="2875" y="4062"/>
                  </a:lnTo>
                  <a:lnTo>
                    <a:pt x="2844" y="4031"/>
                  </a:lnTo>
                  <a:lnTo>
                    <a:pt x="2812" y="4031"/>
                  </a:lnTo>
                  <a:lnTo>
                    <a:pt x="2781" y="4000"/>
                  </a:lnTo>
                  <a:lnTo>
                    <a:pt x="2750" y="3937"/>
                  </a:lnTo>
                  <a:lnTo>
                    <a:pt x="2719" y="3906"/>
                  </a:lnTo>
                  <a:lnTo>
                    <a:pt x="2687" y="3843"/>
                  </a:lnTo>
                  <a:lnTo>
                    <a:pt x="2656" y="3812"/>
                  </a:lnTo>
                  <a:lnTo>
                    <a:pt x="2594" y="3781"/>
                  </a:lnTo>
                  <a:lnTo>
                    <a:pt x="2531" y="3781"/>
                  </a:lnTo>
                  <a:lnTo>
                    <a:pt x="2500" y="3781"/>
                  </a:lnTo>
                  <a:lnTo>
                    <a:pt x="2437" y="3750"/>
                  </a:lnTo>
                  <a:lnTo>
                    <a:pt x="2406" y="3718"/>
                  </a:lnTo>
                  <a:lnTo>
                    <a:pt x="2375" y="3687"/>
                  </a:lnTo>
                  <a:lnTo>
                    <a:pt x="2344" y="3656"/>
                  </a:lnTo>
                  <a:lnTo>
                    <a:pt x="2312" y="3625"/>
                  </a:lnTo>
                  <a:lnTo>
                    <a:pt x="2312" y="3625"/>
                  </a:lnTo>
                  <a:lnTo>
                    <a:pt x="2281" y="3593"/>
                  </a:lnTo>
                  <a:lnTo>
                    <a:pt x="2250" y="3562"/>
                  </a:lnTo>
                  <a:lnTo>
                    <a:pt x="2219" y="3531"/>
                  </a:lnTo>
                  <a:lnTo>
                    <a:pt x="2187" y="3500"/>
                  </a:lnTo>
                  <a:lnTo>
                    <a:pt x="2187" y="3468"/>
                  </a:lnTo>
                  <a:lnTo>
                    <a:pt x="2156" y="3437"/>
                  </a:lnTo>
                  <a:lnTo>
                    <a:pt x="2125" y="3406"/>
                  </a:lnTo>
                  <a:lnTo>
                    <a:pt x="2094" y="3375"/>
                  </a:lnTo>
                  <a:lnTo>
                    <a:pt x="2094" y="3343"/>
                  </a:lnTo>
                  <a:lnTo>
                    <a:pt x="2062" y="3312"/>
                  </a:lnTo>
                  <a:lnTo>
                    <a:pt x="2031" y="3281"/>
                  </a:lnTo>
                  <a:lnTo>
                    <a:pt x="2000" y="3250"/>
                  </a:lnTo>
                  <a:lnTo>
                    <a:pt x="2000" y="3218"/>
                  </a:lnTo>
                  <a:lnTo>
                    <a:pt x="1969" y="3187"/>
                  </a:lnTo>
                  <a:lnTo>
                    <a:pt x="1937" y="3156"/>
                  </a:lnTo>
                  <a:lnTo>
                    <a:pt x="1937" y="3125"/>
                  </a:lnTo>
                  <a:lnTo>
                    <a:pt x="1906" y="3093"/>
                  </a:lnTo>
                  <a:lnTo>
                    <a:pt x="1875" y="3062"/>
                  </a:lnTo>
                  <a:lnTo>
                    <a:pt x="1875" y="3031"/>
                  </a:lnTo>
                  <a:lnTo>
                    <a:pt x="1844" y="3000"/>
                  </a:lnTo>
                  <a:lnTo>
                    <a:pt x="1812" y="2968"/>
                  </a:lnTo>
                  <a:lnTo>
                    <a:pt x="1812" y="2937"/>
                  </a:lnTo>
                  <a:lnTo>
                    <a:pt x="1781" y="2906"/>
                  </a:lnTo>
                  <a:lnTo>
                    <a:pt x="1750" y="2875"/>
                  </a:lnTo>
                  <a:lnTo>
                    <a:pt x="1750" y="2843"/>
                  </a:lnTo>
                  <a:lnTo>
                    <a:pt x="1719" y="2812"/>
                  </a:lnTo>
                  <a:lnTo>
                    <a:pt x="1687" y="2781"/>
                  </a:lnTo>
                  <a:lnTo>
                    <a:pt x="1719" y="2718"/>
                  </a:lnTo>
                  <a:lnTo>
                    <a:pt x="1750" y="2687"/>
                  </a:lnTo>
                  <a:lnTo>
                    <a:pt x="1750" y="2625"/>
                  </a:lnTo>
                  <a:lnTo>
                    <a:pt x="1781" y="2562"/>
                  </a:lnTo>
                  <a:lnTo>
                    <a:pt x="1812" y="2500"/>
                  </a:lnTo>
                  <a:lnTo>
                    <a:pt x="1844" y="2437"/>
                  </a:lnTo>
                  <a:lnTo>
                    <a:pt x="1875" y="2375"/>
                  </a:lnTo>
                  <a:lnTo>
                    <a:pt x="1844" y="2343"/>
                  </a:lnTo>
                  <a:lnTo>
                    <a:pt x="1844" y="2312"/>
                  </a:lnTo>
                  <a:lnTo>
                    <a:pt x="1812" y="2281"/>
                  </a:lnTo>
                  <a:lnTo>
                    <a:pt x="1812" y="2281"/>
                  </a:lnTo>
                  <a:lnTo>
                    <a:pt x="1781" y="2250"/>
                  </a:lnTo>
                  <a:lnTo>
                    <a:pt x="1750" y="2250"/>
                  </a:lnTo>
                  <a:lnTo>
                    <a:pt x="1719" y="2218"/>
                  </a:lnTo>
                  <a:lnTo>
                    <a:pt x="1687" y="2218"/>
                  </a:lnTo>
                  <a:lnTo>
                    <a:pt x="1687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25" y="2250"/>
                  </a:lnTo>
                  <a:lnTo>
                    <a:pt x="1625" y="2281"/>
                  </a:lnTo>
                  <a:lnTo>
                    <a:pt x="1594" y="2281"/>
                  </a:lnTo>
                  <a:lnTo>
                    <a:pt x="1594" y="2281"/>
                  </a:lnTo>
                  <a:lnTo>
                    <a:pt x="1562" y="2281"/>
                  </a:lnTo>
                  <a:lnTo>
                    <a:pt x="1562" y="2281"/>
                  </a:lnTo>
                  <a:lnTo>
                    <a:pt x="1562" y="2281"/>
                  </a:lnTo>
                  <a:lnTo>
                    <a:pt x="1500" y="2281"/>
                  </a:lnTo>
                  <a:lnTo>
                    <a:pt x="1500" y="2281"/>
                  </a:lnTo>
                  <a:lnTo>
                    <a:pt x="1469" y="2281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500" y="2218"/>
                  </a:lnTo>
                  <a:lnTo>
                    <a:pt x="1531" y="2187"/>
                  </a:lnTo>
                  <a:lnTo>
                    <a:pt x="1531" y="2187"/>
                  </a:lnTo>
                  <a:lnTo>
                    <a:pt x="1531" y="2156"/>
                  </a:lnTo>
                  <a:lnTo>
                    <a:pt x="1531" y="2156"/>
                  </a:lnTo>
                  <a:lnTo>
                    <a:pt x="1531" y="2125"/>
                  </a:lnTo>
                  <a:lnTo>
                    <a:pt x="1531" y="2093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31" y="2062"/>
                  </a:lnTo>
                  <a:lnTo>
                    <a:pt x="1531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31" y="2093"/>
                  </a:lnTo>
                  <a:lnTo>
                    <a:pt x="1500" y="2093"/>
                  </a:lnTo>
                  <a:lnTo>
                    <a:pt x="1500" y="2093"/>
                  </a:lnTo>
                  <a:lnTo>
                    <a:pt x="1500" y="2093"/>
                  </a:lnTo>
                  <a:lnTo>
                    <a:pt x="1469" y="2125"/>
                  </a:lnTo>
                  <a:lnTo>
                    <a:pt x="1469" y="2125"/>
                  </a:lnTo>
                  <a:lnTo>
                    <a:pt x="1469" y="2125"/>
                  </a:lnTo>
                  <a:lnTo>
                    <a:pt x="1469" y="2093"/>
                  </a:lnTo>
                  <a:lnTo>
                    <a:pt x="1437" y="2125"/>
                  </a:lnTo>
                  <a:lnTo>
                    <a:pt x="1437" y="2125"/>
                  </a:lnTo>
                  <a:lnTo>
                    <a:pt x="1437" y="2156"/>
                  </a:lnTo>
                  <a:lnTo>
                    <a:pt x="1406" y="2156"/>
                  </a:lnTo>
                  <a:lnTo>
                    <a:pt x="1406" y="2187"/>
                  </a:lnTo>
                  <a:lnTo>
                    <a:pt x="1406" y="2187"/>
                  </a:lnTo>
                  <a:lnTo>
                    <a:pt x="1406" y="2218"/>
                  </a:lnTo>
                  <a:lnTo>
                    <a:pt x="1375" y="2218"/>
                  </a:lnTo>
                  <a:lnTo>
                    <a:pt x="1375" y="2218"/>
                  </a:lnTo>
                  <a:lnTo>
                    <a:pt x="1344" y="2187"/>
                  </a:lnTo>
                  <a:lnTo>
                    <a:pt x="1344" y="2187"/>
                  </a:lnTo>
                  <a:lnTo>
                    <a:pt x="1344" y="2156"/>
                  </a:lnTo>
                  <a:lnTo>
                    <a:pt x="1312" y="2125"/>
                  </a:lnTo>
                  <a:lnTo>
                    <a:pt x="1312" y="2062"/>
                  </a:lnTo>
                  <a:lnTo>
                    <a:pt x="1312" y="2062"/>
                  </a:lnTo>
                  <a:lnTo>
                    <a:pt x="1312" y="2031"/>
                  </a:lnTo>
                  <a:lnTo>
                    <a:pt x="1312" y="2000"/>
                  </a:lnTo>
                  <a:lnTo>
                    <a:pt x="1312" y="1968"/>
                  </a:lnTo>
                  <a:lnTo>
                    <a:pt x="1344" y="1906"/>
                  </a:lnTo>
                  <a:lnTo>
                    <a:pt x="1344" y="1906"/>
                  </a:lnTo>
                  <a:lnTo>
                    <a:pt x="1312" y="1875"/>
                  </a:lnTo>
                  <a:lnTo>
                    <a:pt x="1312" y="1812"/>
                  </a:lnTo>
                  <a:lnTo>
                    <a:pt x="1312" y="1812"/>
                  </a:lnTo>
                  <a:lnTo>
                    <a:pt x="1312" y="1781"/>
                  </a:lnTo>
                  <a:lnTo>
                    <a:pt x="1281" y="1781"/>
                  </a:lnTo>
                  <a:lnTo>
                    <a:pt x="1281" y="1781"/>
                  </a:lnTo>
                  <a:lnTo>
                    <a:pt x="1281" y="1812"/>
                  </a:lnTo>
                  <a:lnTo>
                    <a:pt x="1250" y="1812"/>
                  </a:lnTo>
                  <a:lnTo>
                    <a:pt x="1250" y="1812"/>
                  </a:lnTo>
                  <a:lnTo>
                    <a:pt x="1281" y="1843"/>
                  </a:lnTo>
                  <a:lnTo>
                    <a:pt x="1250" y="1843"/>
                  </a:lnTo>
                  <a:lnTo>
                    <a:pt x="1250" y="1843"/>
                  </a:lnTo>
                  <a:lnTo>
                    <a:pt x="1250" y="1843"/>
                  </a:lnTo>
                  <a:lnTo>
                    <a:pt x="1281" y="1875"/>
                  </a:lnTo>
                  <a:lnTo>
                    <a:pt x="1281" y="1875"/>
                  </a:lnTo>
                  <a:lnTo>
                    <a:pt x="1250" y="1875"/>
                  </a:lnTo>
                  <a:lnTo>
                    <a:pt x="1219" y="1906"/>
                  </a:lnTo>
                  <a:lnTo>
                    <a:pt x="1187" y="1906"/>
                  </a:lnTo>
                  <a:lnTo>
                    <a:pt x="1187" y="1937"/>
                  </a:lnTo>
                  <a:lnTo>
                    <a:pt x="1125" y="1937"/>
                  </a:lnTo>
                  <a:lnTo>
                    <a:pt x="1125" y="1968"/>
                  </a:lnTo>
                  <a:lnTo>
                    <a:pt x="1094" y="1968"/>
                  </a:lnTo>
                  <a:lnTo>
                    <a:pt x="1094" y="1968"/>
                  </a:lnTo>
                  <a:lnTo>
                    <a:pt x="1094" y="1937"/>
                  </a:lnTo>
                  <a:lnTo>
                    <a:pt x="1094" y="1937"/>
                  </a:lnTo>
                  <a:lnTo>
                    <a:pt x="1094" y="1937"/>
                  </a:lnTo>
                  <a:lnTo>
                    <a:pt x="1094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094" y="1906"/>
                  </a:lnTo>
                  <a:lnTo>
                    <a:pt x="1094" y="1906"/>
                  </a:lnTo>
                  <a:lnTo>
                    <a:pt x="1062" y="1906"/>
                  </a:lnTo>
                  <a:lnTo>
                    <a:pt x="1000" y="1906"/>
                  </a:lnTo>
                  <a:lnTo>
                    <a:pt x="969" y="1906"/>
                  </a:lnTo>
                  <a:lnTo>
                    <a:pt x="937" y="1906"/>
                  </a:lnTo>
                  <a:lnTo>
                    <a:pt x="906" y="1937"/>
                  </a:lnTo>
                  <a:lnTo>
                    <a:pt x="875" y="1968"/>
                  </a:lnTo>
                  <a:lnTo>
                    <a:pt x="844" y="1968"/>
                  </a:lnTo>
                  <a:lnTo>
                    <a:pt x="844" y="1968"/>
                  </a:lnTo>
                  <a:lnTo>
                    <a:pt x="844" y="1968"/>
                  </a:lnTo>
                  <a:lnTo>
                    <a:pt x="844" y="1937"/>
                  </a:lnTo>
                  <a:lnTo>
                    <a:pt x="875" y="1937"/>
                  </a:lnTo>
                  <a:lnTo>
                    <a:pt x="875" y="1906"/>
                  </a:lnTo>
                  <a:lnTo>
                    <a:pt x="875" y="1906"/>
                  </a:lnTo>
                  <a:lnTo>
                    <a:pt x="844" y="1906"/>
                  </a:lnTo>
                  <a:lnTo>
                    <a:pt x="844" y="1906"/>
                  </a:lnTo>
                  <a:lnTo>
                    <a:pt x="844" y="1937"/>
                  </a:lnTo>
                  <a:lnTo>
                    <a:pt x="812" y="1937"/>
                  </a:lnTo>
                  <a:lnTo>
                    <a:pt x="844" y="1906"/>
                  </a:lnTo>
                  <a:lnTo>
                    <a:pt x="844" y="1906"/>
                  </a:lnTo>
                  <a:lnTo>
                    <a:pt x="812" y="1875"/>
                  </a:lnTo>
                  <a:lnTo>
                    <a:pt x="812" y="1875"/>
                  </a:lnTo>
                  <a:lnTo>
                    <a:pt x="781" y="1875"/>
                  </a:lnTo>
                  <a:lnTo>
                    <a:pt x="781" y="1875"/>
                  </a:lnTo>
                  <a:lnTo>
                    <a:pt x="781" y="1875"/>
                  </a:lnTo>
                  <a:lnTo>
                    <a:pt x="781" y="1906"/>
                  </a:lnTo>
                  <a:lnTo>
                    <a:pt x="781" y="1906"/>
                  </a:lnTo>
                  <a:lnTo>
                    <a:pt x="750" y="1906"/>
                  </a:lnTo>
                  <a:lnTo>
                    <a:pt x="750" y="1906"/>
                  </a:lnTo>
                  <a:lnTo>
                    <a:pt x="719" y="1906"/>
                  </a:lnTo>
                  <a:lnTo>
                    <a:pt x="719" y="1906"/>
                  </a:lnTo>
                  <a:lnTo>
                    <a:pt x="687" y="1906"/>
                  </a:lnTo>
                  <a:lnTo>
                    <a:pt x="656" y="1906"/>
                  </a:lnTo>
                  <a:lnTo>
                    <a:pt x="656" y="1906"/>
                  </a:lnTo>
                  <a:lnTo>
                    <a:pt x="656" y="1937"/>
                  </a:lnTo>
                  <a:lnTo>
                    <a:pt x="625" y="1937"/>
                  </a:lnTo>
                  <a:lnTo>
                    <a:pt x="625" y="1937"/>
                  </a:lnTo>
                  <a:lnTo>
                    <a:pt x="625" y="1968"/>
                  </a:lnTo>
                  <a:lnTo>
                    <a:pt x="656" y="1968"/>
                  </a:lnTo>
                  <a:lnTo>
                    <a:pt x="656" y="1968"/>
                  </a:lnTo>
                  <a:lnTo>
                    <a:pt x="625" y="1968"/>
                  </a:lnTo>
                  <a:lnTo>
                    <a:pt x="625" y="1968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68"/>
                  </a:lnTo>
                  <a:lnTo>
                    <a:pt x="562" y="1968"/>
                  </a:lnTo>
                  <a:lnTo>
                    <a:pt x="562" y="1968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06"/>
                  </a:lnTo>
                  <a:lnTo>
                    <a:pt x="594" y="1906"/>
                  </a:lnTo>
                  <a:lnTo>
                    <a:pt x="625" y="1906"/>
                  </a:lnTo>
                  <a:lnTo>
                    <a:pt x="625" y="1906"/>
                  </a:lnTo>
                  <a:lnTo>
                    <a:pt x="656" y="1875"/>
                  </a:lnTo>
                  <a:lnTo>
                    <a:pt x="687" y="1875"/>
                  </a:lnTo>
                  <a:lnTo>
                    <a:pt x="719" y="1875"/>
                  </a:lnTo>
                  <a:lnTo>
                    <a:pt x="719" y="1875"/>
                  </a:lnTo>
                  <a:lnTo>
                    <a:pt x="750" y="1875"/>
                  </a:lnTo>
                  <a:lnTo>
                    <a:pt x="750" y="1875"/>
                  </a:lnTo>
                  <a:lnTo>
                    <a:pt x="781" y="1843"/>
                  </a:lnTo>
                  <a:lnTo>
                    <a:pt x="812" y="1843"/>
                  </a:lnTo>
                  <a:lnTo>
                    <a:pt x="812" y="1843"/>
                  </a:lnTo>
                  <a:lnTo>
                    <a:pt x="844" y="1875"/>
                  </a:lnTo>
                  <a:lnTo>
                    <a:pt x="875" y="1875"/>
                  </a:lnTo>
                  <a:lnTo>
                    <a:pt x="875" y="1875"/>
                  </a:lnTo>
                  <a:lnTo>
                    <a:pt x="906" y="1875"/>
                  </a:lnTo>
                  <a:lnTo>
                    <a:pt x="906" y="1875"/>
                  </a:lnTo>
                  <a:lnTo>
                    <a:pt x="937" y="1875"/>
                  </a:lnTo>
                  <a:lnTo>
                    <a:pt x="969" y="1875"/>
                  </a:lnTo>
                  <a:lnTo>
                    <a:pt x="1062" y="1843"/>
                  </a:lnTo>
                  <a:lnTo>
                    <a:pt x="1094" y="1843"/>
                  </a:lnTo>
                  <a:lnTo>
                    <a:pt x="1094" y="1843"/>
                  </a:lnTo>
                  <a:lnTo>
                    <a:pt x="1094" y="1812"/>
                  </a:lnTo>
                  <a:lnTo>
                    <a:pt x="1094" y="1812"/>
                  </a:lnTo>
                  <a:lnTo>
                    <a:pt x="1094" y="1812"/>
                  </a:lnTo>
                  <a:lnTo>
                    <a:pt x="1062" y="1812"/>
                  </a:lnTo>
                  <a:lnTo>
                    <a:pt x="1062" y="1812"/>
                  </a:lnTo>
                  <a:lnTo>
                    <a:pt x="1062" y="1812"/>
                  </a:lnTo>
                  <a:lnTo>
                    <a:pt x="1031" y="1812"/>
                  </a:lnTo>
                  <a:lnTo>
                    <a:pt x="1031" y="1781"/>
                  </a:lnTo>
                  <a:lnTo>
                    <a:pt x="1031" y="1781"/>
                  </a:lnTo>
                  <a:lnTo>
                    <a:pt x="1031" y="1781"/>
                  </a:lnTo>
                  <a:lnTo>
                    <a:pt x="1000" y="1781"/>
                  </a:lnTo>
                  <a:lnTo>
                    <a:pt x="969" y="1781"/>
                  </a:lnTo>
                  <a:lnTo>
                    <a:pt x="969" y="1781"/>
                  </a:lnTo>
                  <a:lnTo>
                    <a:pt x="937" y="1781"/>
                  </a:lnTo>
                  <a:lnTo>
                    <a:pt x="937" y="1781"/>
                  </a:lnTo>
                  <a:lnTo>
                    <a:pt x="906" y="1781"/>
                  </a:lnTo>
                  <a:lnTo>
                    <a:pt x="906" y="1781"/>
                  </a:lnTo>
                  <a:lnTo>
                    <a:pt x="906" y="1781"/>
                  </a:lnTo>
                  <a:lnTo>
                    <a:pt x="875" y="1781"/>
                  </a:lnTo>
                  <a:lnTo>
                    <a:pt x="844" y="1781"/>
                  </a:lnTo>
                  <a:lnTo>
                    <a:pt x="812" y="1781"/>
                  </a:lnTo>
                  <a:lnTo>
                    <a:pt x="812" y="1781"/>
                  </a:lnTo>
                  <a:lnTo>
                    <a:pt x="812" y="1781"/>
                  </a:lnTo>
                  <a:lnTo>
                    <a:pt x="781" y="1750"/>
                  </a:lnTo>
                  <a:lnTo>
                    <a:pt x="781" y="1750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50" y="1781"/>
                  </a:lnTo>
                  <a:lnTo>
                    <a:pt x="750" y="1781"/>
                  </a:lnTo>
                  <a:lnTo>
                    <a:pt x="719" y="1781"/>
                  </a:lnTo>
                  <a:lnTo>
                    <a:pt x="687" y="1781"/>
                  </a:lnTo>
                  <a:lnTo>
                    <a:pt x="687" y="1781"/>
                  </a:lnTo>
                  <a:lnTo>
                    <a:pt x="687" y="1812"/>
                  </a:lnTo>
                  <a:lnTo>
                    <a:pt x="656" y="1812"/>
                  </a:lnTo>
                  <a:lnTo>
                    <a:pt x="656" y="1781"/>
                  </a:lnTo>
                  <a:lnTo>
                    <a:pt x="625" y="1781"/>
                  </a:lnTo>
                  <a:lnTo>
                    <a:pt x="594" y="1781"/>
                  </a:lnTo>
                  <a:lnTo>
                    <a:pt x="562" y="1781"/>
                  </a:lnTo>
                  <a:lnTo>
                    <a:pt x="562" y="1781"/>
                  </a:lnTo>
                  <a:lnTo>
                    <a:pt x="594" y="1750"/>
                  </a:lnTo>
                  <a:lnTo>
                    <a:pt x="594" y="1750"/>
                  </a:lnTo>
                  <a:lnTo>
                    <a:pt x="625" y="1750"/>
                  </a:lnTo>
                  <a:lnTo>
                    <a:pt x="625" y="1750"/>
                  </a:lnTo>
                  <a:lnTo>
                    <a:pt x="625" y="1718"/>
                  </a:lnTo>
                  <a:lnTo>
                    <a:pt x="625" y="1718"/>
                  </a:lnTo>
                  <a:lnTo>
                    <a:pt x="625" y="1687"/>
                  </a:lnTo>
                  <a:lnTo>
                    <a:pt x="625" y="1687"/>
                  </a:lnTo>
                  <a:lnTo>
                    <a:pt x="594" y="1656"/>
                  </a:lnTo>
                  <a:lnTo>
                    <a:pt x="594" y="1656"/>
                  </a:lnTo>
                  <a:lnTo>
                    <a:pt x="594" y="1687"/>
                  </a:lnTo>
                  <a:lnTo>
                    <a:pt x="594" y="1687"/>
                  </a:lnTo>
                  <a:lnTo>
                    <a:pt x="562" y="1687"/>
                  </a:lnTo>
                  <a:lnTo>
                    <a:pt x="562" y="1718"/>
                  </a:lnTo>
                  <a:lnTo>
                    <a:pt x="562" y="1718"/>
                  </a:lnTo>
                  <a:lnTo>
                    <a:pt x="531" y="1687"/>
                  </a:lnTo>
                  <a:lnTo>
                    <a:pt x="500" y="1687"/>
                  </a:lnTo>
                  <a:lnTo>
                    <a:pt x="500" y="1687"/>
                  </a:lnTo>
                  <a:lnTo>
                    <a:pt x="500" y="1687"/>
                  </a:lnTo>
                  <a:lnTo>
                    <a:pt x="469" y="1687"/>
                  </a:lnTo>
                  <a:lnTo>
                    <a:pt x="469" y="1718"/>
                  </a:lnTo>
                  <a:lnTo>
                    <a:pt x="469" y="1687"/>
                  </a:lnTo>
                  <a:lnTo>
                    <a:pt x="437" y="1687"/>
                  </a:lnTo>
                  <a:lnTo>
                    <a:pt x="437" y="1687"/>
                  </a:lnTo>
                  <a:lnTo>
                    <a:pt x="375" y="1718"/>
                  </a:lnTo>
                  <a:lnTo>
                    <a:pt x="375" y="1718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406" y="1750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75" y="1781"/>
                  </a:lnTo>
                  <a:lnTo>
                    <a:pt x="375" y="1812"/>
                  </a:lnTo>
                  <a:lnTo>
                    <a:pt x="375" y="1812"/>
                  </a:lnTo>
                  <a:lnTo>
                    <a:pt x="375" y="1843"/>
                  </a:lnTo>
                  <a:lnTo>
                    <a:pt x="375" y="1843"/>
                  </a:lnTo>
                  <a:lnTo>
                    <a:pt x="344" y="1843"/>
                  </a:lnTo>
                  <a:lnTo>
                    <a:pt x="344" y="1781"/>
                  </a:lnTo>
                  <a:lnTo>
                    <a:pt x="312" y="1750"/>
                  </a:lnTo>
                  <a:lnTo>
                    <a:pt x="281" y="1718"/>
                  </a:lnTo>
                  <a:lnTo>
                    <a:pt x="250" y="1781"/>
                  </a:lnTo>
                  <a:lnTo>
                    <a:pt x="187" y="1875"/>
                  </a:lnTo>
                  <a:lnTo>
                    <a:pt x="156" y="1937"/>
                  </a:lnTo>
                  <a:lnTo>
                    <a:pt x="94" y="2000"/>
                  </a:lnTo>
                  <a:lnTo>
                    <a:pt x="94" y="2000"/>
                  </a:lnTo>
                  <a:lnTo>
                    <a:pt x="94" y="2031"/>
                  </a:lnTo>
                  <a:lnTo>
                    <a:pt x="94" y="2031"/>
                  </a:lnTo>
                  <a:lnTo>
                    <a:pt x="94" y="2031"/>
                  </a:lnTo>
                  <a:lnTo>
                    <a:pt x="94" y="2062"/>
                  </a:lnTo>
                  <a:lnTo>
                    <a:pt x="94" y="2062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125"/>
                  </a:lnTo>
                  <a:lnTo>
                    <a:pt x="62" y="2125"/>
                  </a:lnTo>
                  <a:lnTo>
                    <a:pt x="62" y="2125"/>
                  </a:lnTo>
                  <a:lnTo>
                    <a:pt x="31" y="2125"/>
                  </a:lnTo>
                  <a:lnTo>
                    <a:pt x="31" y="2156"/>
                  </a:lnTo>
                  <a:lnTo>
                    <a:pt x="31" y="2156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31" y="2218"/>
                  </a:lnTo>
                  <a:lnTo>
                    <a:pt x="62" y="2218"/>
                  </a:lnTo>
                  <a:lnTo>
                    <a:pt x="94" y="2250"/>
                  </a:lnTo>
                  <a:lnTo>
                    <a:pt x="125" y="2281"/>
                  </a:lnTo>
                  <a:lnTo>
                    <a:pt x="125" y="2281"/>
                  </a:lnTo>
                  <a:lnTo>
                    <a:pt x="156" y="2312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75"/>
                  </a:lnTo>
                  <a:lnTo>
                    <a:pt x="187" y="2375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68"/>
                  </a:lnTo>
                  <a:lnTo>
                    <a:pt x="156" y="2468"/>
                  </a:lnTo>
                  <a:lnTo>
                    <a:pt x="156" y="2468"/>
                  </a:lnTo>
                  <a:lnTo>
                    <a:pt x="156" y="2468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25" y="2500"/>
                  </a:lnTo>
                  <a:lnTo>
                    <a:pt x="125" y="2500"/>
                  </a:lnTo>
                  <a:lnTo>
                    <a:pt x="125" y="2500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62"/>
                  </a:lnTo>
                  <a:lnTo>
                    <a:pt x="125" y="2562"/>
                  </a:lnTo>
                  <a:lnTo>
                    <a:pt x="125" y="2562"/>
                  </a:lnTo>
                  <a:lnTo>
                    <a:pt x="94" y="2562"/>
                  </a:lnTo>
                  <a:lnTo>
                    <a:pt x="94" y="2562"/>
                  </a:lnTo>
                  <a:lnTo>
                    <a:pt x="94" y="2562"/>
                  </a:lnTo>
                  <a:lnTo>
                    <a:pt x="94" y="2593"/>
                  </a:lnTo>
                  <a:lnTo>
                    <a:pt x="94" y="2593"/>
                  </a:lnTo>
                  <a:lnTo>
                    <a:pt x="94" y="2593"/>
                  </a:lnTo>
                  <a:lnTo>
                    <a:pt x="62" y="2625"/>
                  </a:lnTo>
                  <a:lnTo>
                    <a:pt x="94" y="2625"/>
                  </a:lnTo>
                  <a:lnTo>
                    <a:pt x="94" y="2625"/>
                  </a:lnTo>
                  <a:lnTo>
                    <a:pt x="94" y="2625"/>
                  </a:lnTo>
                  <a:lnTo>
                    <a:pt x="125" y="2625"/>
                  </a:lnTo>
                  <a:lnTo>
                    <a:pt x="156" y="2625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25" y="2656"/>
                  </a:lnTo>
                  <a:lnTo>
                    <a:pt x="125" y="2656"/>
                  </a:lnTo>
                  <a:lnTo>
                    <a:pt x="156" y="2687"/>
                  </a:lnTo>
                  <a:lnTo>
                    <a:pt x="156" y="2687"/>
                  </a:lnTo>
                  <a:lnTo>
                    <a:pt x="156" y="2656"/>
                  </a:lnTo>
                  <a:lnTo>
                    <a:pt x="187" y="2656"/>
                  </a:lnTo>
                  <a:lnTo>
                    <a:pt x="187" y="2656"/>
                  </a:lnTo>
                  <a:lnTo>
                    <a:pt x="187" y="2656"/>
                  </a:lnTo>
                  <a:lnTo>
                    <a:pt x="187" y="2687"/>
                  </a:lnTo>
                  <a:lnTo>
                    <a:pt x="219" y="2687"/>
                  </a:lnTo>
                  <a:lnTo>
                    <a:pt x="219" y="2687"/>
                  </a:lnTo>
                  <a:lnTo>
                    <a:pt x="219" y="2687"/>
                  </a:lnTo>
                  <a:lnTo>
                    <a:pt x="187" y="2718"/>
                  </a:lnTo>
                  <a:lnTo>
                    <a:pt x="156" y="2718"/>
                  </a:lnTo>
                  <a:lnTo>
                    <a:pt x="156" y="2718"/>
                  </a:lnTo>
                  <a:lnTo>
                    <a:pt x="156" y="2718"/>
                  </a:lnTo>
                  <a:lnTo>
                    <a:pt x="187" y="2749"/>
                  </a:lnTo>
                  <a:lnTo>
                    <a:pt x="187" y="2749"/>
                  </a:lnTo>
                  <a:lnTo>
                    <a:pt x="187" y="2781"/>
                  </a:lnTo>
                  <a:lnTo>
                    <a:pt x="156" y="2812"/>
                  </a:lnTo>
                  <a:lnTo>
                    <a:pt x="156" y="2812"/>
                  </a:lnTo>
                  <a:lnTo>
                    <a:pt x="125" y="2812"/>
                  </a:lnTo>
                  <a:lnTo>
                    <a:pt x="94" y="2843"/>
                  </a:lnTo>
                  <a:lnTo>
                    <a:pt x="94" y="2843"/>
                  </a:lnTo>
                  <a:lnTo>
                    <a:pt x="62" y="2843"/>
                  </a:lnTo>
                  <a:lnTo>
                    <a:pt x="62" y="2843"/>
                  </a:lnTo>
                  <a:lnTo>
                    <a:pt x="31" y="2843"/>
                  </a:lnTo>
                  <a:lnTo>
                    <a:pt x="31" y="2843"/>
                  </a:lnTo>
                  <a:lnTo>
                    <a:pt x="31" y="2875"/>
                  </a:lnTo>
                  <a:lnTo>
                    <a:pt x="31" y="2875"/>
                  </a:lnTo>
                  <a:lnTo>
                    <a:pt x="62" y="2875"/>
                  </a:lnTo>
                  <a:lnTo>
                    <a:pt x="62" y="2875"/>
                  </a:lnTo>
                  <a:lnTo>
                    <a:pt x="62" y="2875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37"/>
                  </a:lnTo>
                  <a:lnTo>
                    <a:pt x="62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31" y="2968"/>
                  </a:lnTo>
                  <a:lnTo>
                    <a:pt x="31" y="3000"/>
                  </a:lnTo>
                  <a:lnTo>
                    <a:pt x="31" y="3031"/>
                  </a:lnTo>
                  <a:lnTo>
                    <a:pt x="31" y="3031"/>
                  </a:lnTo>
                  <a:lnTo>
                    <a:pt x="31" y="3062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62" y="3125"/>
                  </a:lnTo>
                  <a:lnTo>
                    <a:pt x="62" y="3125"/>
                  </a:lnTo>
                  <a:lnTo>
                    <a:pt x="62" y="3125"/>
                  </a:lnTo>
                  <a:lnTo>
                    <a:pt x="94" y="3125"/>
                  </a:lnTo>
                  <a:lnTo>
                    <a:pt x="94" y="3125"/>
                  </a:lnTo>
                  <a:lnTo>
                    <a:pt x="94" y="3156"/>
                  </a:lnTo>
                  <a:lnTo>
                    <a:pt x="94" y="3156"/>
                  </a:lnTo>
                  <a:lnTo>
                    <a:pt x="94" y="3187"/>
                  </a:lnTo>
                  <a:lnTo>
                    <a:pt x="94" y="3187"/>
                  </a:lnTo>
                  <a:lnTo>
                    <a:pt x="94" y="3187"/>
                  </a:lnTo>
                  <a:lnTo>
                    <a:pt x="94" y="3218"/>
                  </a:lnTo>
                  <a:lnTo>
                    <a:pt x="94" y="3218"/>
                  </a:lnTo>
                  <a:lnTo>
                    <a:pt x="94" y="3218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81"/>
                  </a:lnTo>
                  <a:lnTo>
                    <a:pt x="94" y="3281"/>
                  </a:lnTo>
                  <a:lnTo>
                    <a:pt x="94" y="3281"/>
                  </a:lnTo>
                  <a:lnTo>
                    <a:pt x="94" y="3312"/>
                  </a:lnTo>
                  <a:lnTo>
                    <a:pt x="94" y="3312"/>
                  </a:lnTo>
                  <a:lnTo>
                    <a:pt x="94" y="3343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94" y="3375"/>
                  </a:lnTo>
                  <a:lnTo>
                    <a:pt x="94" y="3375"/>
                  </a:lnTo>
                  <a:lnTo>
                    <a:pt x="94" y="3406"/>
                  </a:lnTo>
                  <a:lnTo>
                    <a:pt x="94" y="3406"/>
                  </a:lnTo>
                  <a:lnTo>
                    <a:pt x="94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37"/>
                  </a:lnTo>
                  <a:lnTo>
                    <a:pt x="125" y="3437"/>
                  </a:lnTo>
                  <a:lnTo>
                    <a:pt x="125" y="3437"/>
                  </a:lnTo>
                  <a:lnTo>
                    <a:pt x="125" y="3468"/>
                  </a:lnTo>
                  <a:lnTo>
                    <a:pt x="125" y="3468"/>
                  </a:lnTo>
                  <a:lnTo>
                    <a:pt x="125" y="3468"/>
                  </a:lnTo>
                  <a:lnTo>
                    <a:pt x="94" y="3500"/>
                  </a:lnTo>
                  <a:lnTo>
                    <a:pt x="94" y="3500"/>
                  </a:lnTo>
                  <a:lnTo>
                    <a:pt x="62" y="3500"/>
                  </a:lnTo>
                  <a:lnTo>
                    <a:pt x="62" y="3500"/>
                  </a:lnTo>
                  <a:lnTo>
                    <a:pt x="62" y="3500"/>
                  </a:lnTo>
                  <a:lnTo>
                    <a:pt x="62" y="3531"/>
                  </a:lnTo>
                  <a:lnTo>
                    <a:pt x="62" y="3531"/>
                  </a:lnTo>
                  <a:lnTo>
                    <a:pt x="62" y="3562"/>
                  </a:lnTo>
                  <a:lnTo>
                    <a:pt x="62" y="3562"/>
                  </a:lnTo>
                  <a:lnTo>
                    <a:pt x="62" y="3562"/>
                  </a:lnTo>
                  <a:lnTo>
                    <a:pt x="62" y="3593"/>
                  </a:lnTo>
                  <a:lnTo>
                    <a:pt x="94" y="3593"/>
                  </a:lnTo>
                  <a:lnTo>
                    <a:pt x="94" y="3593"/>
                  </a:lnTo>
                  <a:lnTo>
                    <a:pt x="94" y="3593"/>
                  </a:lnTo>
                  <a:lnTo>
                    <a:pt x="62" y="3625"/>
                  </a:lnTo>
                  <a:lnTo>
                    <a:pt x="62" y="3625"/>
                  </a:lnTo>
                  <a:lnTo>
                    <a:pt x="31" y="3625"/>
                  </a:lnTo>
                  <a:lnTo>
                    <a:pt x="31" y="3656"/>
                  </a:lnTo>
                  <a:lnTo>
                    <a:pt x="31" y="3656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718"/>
                  </a:lnTo>
                  <a:lnTo>
                    <a:pt x="31" y="3718"/>
                  </a:lnTo>
                  <a:lnTo>
                    <a:pt x="31" y="3718"/>
                  </a:lnTo>
                  <a:lnTo>
                    <a:pt x="62" y="3750"/>
                  </a:lnTo>
                  <a:lnTo>
                    <a:pt x="62" y="3781"/>
                  </a:lnTo>
                  <a:lnTo>
                    <a:pt x="62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812"/>
                  </a:lnTo>
                  <a:lnTo>
                    <a:pt x="0" y="3812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75"/>
                  </a:lnTo>
                  <a:lnTo>
                    <a:pt x="31" y="3875"/>
                  </a:lnTo>
                  <a:lnTo>
                    <a:pt x="31" y="3875"/>
                  </a:lnTo>
                  <a:lnTo>
                    <a:pt x="31" y="3875"/>
                  </a:lnTo>
                  <a:lnTo>
                    <a:pt x="31" y="3906"/>
                  </a:lnTo>
                  <a:lnTo>
                    <a:pt x="31" y="3906"/>
                  </a:lnTo>
                  <a:lnTo>
                    <a:pt x="62" y="3906"/>
                  </a:lnTo>
                  <a:lnTo>
                    <a:pt x="62" y="3906"/>
                  </a:lnTo>
                  <a:lnTo>
                    <a:pt x="62" y="3906"/>
                  </a:lnTo>
                  <a:lnTo>
                    <a:pt x="94" y="3906"/>
                  </a:lnTo>
                  <a:lnTo>
                    <a:pt x="94" y="3937"/>
                  </a:lnTo>
                  <a:lnTo>
                    <a:pt x="94" y="3937"/>
                  </a:lnTo>
                  <a:lnTo>
                    <a:pt x="94" y="3968"/>
                  </a:lnTo>
                  <a:lnTo>
                    <a:pt x="94" y="4000"/>
                  </a:lnTo>
                  <a:lnTo>
                    <a:pt x="94" y="4000"/>
                  </a:lnTo>
                  <a:lnTo>
                    <a:pt x="94" y="4000"/>
                  </a:lnTo>
                  <a:lnTo>
                    <a:pt x="94" y="4031"/>
                  </a:lnTo>
                  <a:lnTo>
                    <a:pt x="94" y="4031"/>
                  </a:lnTo>
                  <a:lnTo>
                    <a:pt x="94" y="4062"/>
                  </a:lnTo>
                  <a:lnTo>
                    <a:pt x="94" y="4093"/>
                  </a:lnTo>
                  <a:lnTo>
                    <a:pt x="125" y="4093"/>
                  </a:lnTo>
                  <a:lnTo>
                    <a:pt x="125" y="4125"/>
                  </a:lnTo>
                  <a:lnTo>
                    <a:pt x="125" y="4125"/>
                  </a:lnTo>
                  <a:lnTo>
                    <a:pt x="125" y="4125"/>
                  </a:lnTo>
                  <a:lnTo>
                    <a:pt x="156" y="4156"/>
                  </a:lnTo>
                  <a:lnTo>
                    <a:pt x="156" y="4156"/>
                  </a:lnTo>
                  <a:lnTo>
                    <a:pt x="156" y="4156"/>
                  </a:lnTo>
                  <a:lnTo>
                    <a:pt x="156" y="4187"/>
                  </a:lnTo>
                  <a:lnTo>
                    <a:pt x="156" y="4187"/>
                  </a:lnTo>
                  <a:lnTo>
                    <a:pt x="156" y="4249"/>
                  </a:lnTo>
                  <a:lnTo>
                    <a:pt x="156" y="4249"/>
                  </a:lnTo>
                  <a:lnTo>
                    <a:pt x="156" y="4249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56" y="4280"/>
                  </a:lnTo>
                  <a:lnTo>
                    <a:pt x="156" y="4280"/>
                  </a:lnTo>
                  <a:lnTo>
                    <a:pt x="125" y="4311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74"/>
                  </a:lnTo>
                  <a:lnTo>
                    <a:pt x="125" y="4374"/>
                  </a:lnTo>
                  <a:lnTo>
                    <a:pt x="125" y="4374"/>
                  </a:lnTo>
                  <a:lnTo>
                    <a:pt x="156" y="4374"/>
                  </a:lnTo>
                  <a:lnTo>
                    <a:pt x="156" y="4374"/>
                  </a:lnTo>
                  <a:lnTo>
                    <a:pt x="187" y="4405"/>
                  </a:lnTo>
                  <a:lnTo>
                    <a:pt x="187" y="4405"/>
                  </a:lnTo>
                  <a:lnTo>
                    <a:pt x="219" y="4405"/>
                  </a:lnTo>
                  <a:lnTo>
                    <a:pt x="219" y="4405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405"/>
                  </a:lnTo>
                  <a:lnTo>
                    <a:pt x="219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81" y="4405"/>
                  </a:lnTo>
                  <a:lnTo>
                    <a:pt x="281" y="4436"/>
                  </a:lnTo>
                  <a:lnTo>
                    <a:pt x="312" y="4467"/>
                  </a:lnTo>
                  <a:lnTo>
                    <a:pt x="344" y="4467"/>
                  </a:lnTo>
                  <a:lnTo>
                    <a:pt x="344" y="4467"/>
                  </a:lnTo>
                  <a:lnTo>
                    <a:pt x="375" y="4467"/>
                  </a:lnTo>
                  <a:lnTo>
                    <a:pt x="406" y="4467"/>
                  </a:lnTo>
                  <a:lnTo>
                    <a:pt x="406" y="4467"/>
                  </a:lnTo>
                  <a:lnTo>
                    <a:pt x="406" y="4436"/>
                  </a:lnTo>
                  <a:lnTo>
                    <a:pt x="406" y="4436"/>
                  </a:lnTo>
                  <a:lnTo>
                    <a:pt x="437" y="4467"/>
                  </a:lnTo>
                  <a:lnTo>
                    <a:pt x="437" y="4467"/>
                  </a:lnTo>
                  <a:lnTo>
                    <a:pt x="437" y="4499"/>
                  </a:lnTo>
                  <a:lnTo>
                    <a:pt x="437" y="4499"/>
                  </a:lnTo>
                  <a:lnTo>
                    <a:pt x="406" y="4530"/>
                  </a:lnTo>
                  <a:lnTo>
                    <a:pt x="406" y="4530"/>
                  </a:lnTo>
                  <a:lnTo>
                    <a:pt x="406" y="4530"/>
                  </a:lnTo>
                  <a:lnTo>
                    <a:pt x="406" y="4561"/>
                  </a:lnTo>
                  <a:lnTo>
                    <a:pt x="406" y="4592"/>
                  </a:lnTo>
                  <a:lnTo>
                    <a:pt x="437" y="4624"/>
                  </a:lnTo>
                  <a:lnTo>
                    <a:pt x="437" y="4624"/>
                  </a:lnTo>
                  <a:lnTo>
                    <a:pt x="437" y="4655"/>
                  </a:lnTo>
                  <a:lnTo>
                    <a:pt x="437" y="4655"/>
                  </a:lnTo>
                  <a:lnTo>
                    <a:pt x="437" y="4686"/>
                  </a:lnTo>
                  <a:lnTo>
                    <a:pt x="437" y="4717"/>
                  </a:lnTo>
                  <a:lnTo>
                    <a:pt x="437" y="4717"/>
                  </a:lnTo>
                  <a:lnTo>
                    <a:pt x="437" y="4717"/>
                  </a:lnTo>
                  <a:lnTo>
                    <a:pt x="406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500" y="4780"/>
                  </a:lnTo>
                  <a:lnTo>
                    <a:pt x="562" y="4811"/>
                  </a:lnTo>
                  <a:lnTo>
                    <a:pt x="656" y="4842"/>
                  </a:lnTo>
                  <a:lnTo>
                    <a:pt x="719" y="4874"/>
                  </a:lnTo>
                  <a:lnTo>
                    <a:pt x="781" y="4905"/>
                  </a:lnTo>
                  <a:lnTo>
                    <a:pt x="844" y="4936"/>
                  </a:lnTo>
                  <a:lnTo>
                    <a:pt x="906" y="4936"/>
                  </a:lnTo>
                  <a:lnTo>
                    <a:pt x="1000" y="4967"/>
                  </a:lnTo>
                  <a:lnTo>
                    <a:pt x="1062" y="4999"/>
                  </a:lnTo>
                  <a:lnTo>
                    <a:pt x="1156" y="5030"/>
                  </a:lnTo>
                  <a:lnTo>
                    <a:pt x="1250" y="5061"/>
                  </a:lnTo>
                  <a:lnTo>
                    <a:pt x="1344" y="5092"/>
                  </a:lnTo>
                  <a:lnTo>
                    <a:pt x="1437" y="5124"/>
                  </a:lnTo>
                  <a:lnTo>
                    <a:pt x="1531" y="5155"/>
                  </a:lnTo>
                  <a:lnTo>
                    <a:pt x="1625" y="5186"/>
                  </a:lnTo>
                  <a:lnTo>
                    <a:pt x="1719" y="5217"/>
                  </a:lnTo>
                  <a:lnTo>
                    <a:pt x="1812" y="5217"/>
                  </a:lnTo>
                  <a:lnTo>
                    <a:pt x="1906" y="5249"/>
                  </a:lnTo>
                  <a:lnTo>
                    <a:pt x="2000" y="5280"/>
                  </a:lnTo>
                  <a:lnTo>
                    <a:pt x="2094" y="5311"/>
                  </a:lnTo>
                  <a:lnTo>
                    <a:pt x="2187" y="5311"/>
                  </a:lnTo>
                  <a:lnTo>
                    <a:pt x="2281" y="5342"/>
                  </a:lnTo>
                  <a:lnTo>
                    <a:pt x="2375" y="5342"/>
                  </a:lnTo>
                  <a:lnTo>
                    <a:pt x="2469" y="5374"/>
                  </a:lnTo>
                  <a:lnTo>
                    <a:pt x="2531" y="5374"/>
                  </a:lnTo>
                  <a:lnTo>
                    <a:pt x="2625" y="5405"/>
                  </a:lnTo>
                  <a:lnTo>
                    <a:pt x="2687" y="5405"/>
                  </a:lnTo>
                  <a:lnTo>
                    <a:pt x="2781" y="5436"/>
                  </a:lnTo>
                  <a:lnTo>
                    <a:pt x="2844" y="5436"/>
                  </a:lnTo>
                  <a:lnTo>
                    <a:pt x="2906" y="5436"/>
                  </a:lnTo>
                  <a:lnTo>
                    <a:pt x="3000" y="5436"/>
                  </a:lnTo>
                  <a:lnTo>
                    <a:pt x="3062" y="5467"/>
                  </a:lnTo>
                  <a:lnTo>
                    <a:pt x="3156" y="5467"/>
                  </a:lnTo>
                  <a:lnTo>
                    <a:pt x="3219" y="5467"/>
                  </a:lnTo>
                  <a:lnTo>
                    <a:pt x="3312" y="5467"/>
                  </a:lnTo>
                  <a:lnTo>
                    <a:pt x="3375" y="5499"/>
                  </a:lnTo>
                  <a:lnTo>
                    <a:pt x="3437" y="5499"/>
                  </a:lnTo>
                  <a:lnTo>
                    <a:pt x="3531" y="5499"/>
                  </a:lnTo>
                  <a:lnTo>
                    <a:pt x="3594" y="5499"/>
                  </a:lnTo>
                  <a:lnTo>
                    <a:pt x="3687" y="5499"/>
                  </a:lnTo>
                  <a:lnTo>
                    <a:pt x="3687" y="5436"/>
                  </a:lnTo>
                  <a:lnTo>
                    <a:pt x="3687" y="5374"/>
                  </a:lnTo>
                  <a:lnTo>
                    <a:pt x="3687" y="5280"/>
                  </a:lnTo>
                  <a:lnTo>
                    <a:pt x="3687" y="5217"/>
                  </a:lnTo>
                  <a:lnTo>
                    <a:pt x="3687" y="5155"/>
                  </a:lnTo>
                  <a:lnTo>
                    <a:pt x="3687" y="5092"/>
                  </a:lnTo>
                  <a:lnTo>
                    <a:pt x="3687" y="5030"/>
                  </a:lnTo>
                  <a:lnTo>
                    <a:pt x="3687" y="4936"/>
                  </a:lnTo>
                  <a:lnTo>
                    <a:pt x="3687" y="4874"/>
                  </a:lnTo>
                  <a:lnTo>
                    <a:pt x="3719" y="4811"/>
                  </a:lnTo>
                  <a:lnTo>
                    <a:pt x="3719" y="4749"/>
                  </a:lnTo>
                  <a:lnTo>
                    <a:pt x="3719" y="4686"/>
                  </a:lnTo>
                  <a:lnTo>
                    <a:pt x="3719" y="4592"/>
                  </a:lnTo>
                  <a:lnTo>
                    <a:pt x="3719" y="4530"/>
                  </a:lnTo>
                  <a:lnTo>
                    <a:pt x="3719" y="4467"/>
                  </a:lnTo>
                  <a:lnTo>
                    <a:pt x="3719" y="4405"/>
                  </a:lnTo>
                  <a:lnTo>
                    <a:pt x="3719" y="4342"/>
                  </a:lnTo>
                  <a:lnTo>
                    <a:pt x="3719" y="4280"/>
                  </a:lnTo>
                  <a:close/>
                  <a:moveTo>
                    <a:pt x="2500" y="625"/>
                  </a:moveTo>
                  <a:lnTo>
                    <a:pt x="2500" y="625"/>
                  </a:lnTo>
                  <a:lnTo>
                    <a:pt x="2500" y="625"/>
                  </a:lnTo>
                  <a:lnTo>
                    <a:pt x="2500" y="625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500" y="656"/>
                  </a:lnTo>
                  <a:lnTo>
                    <a:pt x="2500" y="656"/>
                  </a:lnTo>
                  <a:lnTo>
                    <a:pt x="2500" y="625"/>
                  </a:lnTo>
                  <a:close/>
                  <a:moveTo>
                    <a:pt x="2406" y="499"/>
                  </a:moveTo>
                  <a:lnTo>
                    <a:pt x="2406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37" y="562"/>
                  </a:lnTo>
                  <a:lnTo>
                    <a:pt x="2437" y="562"/>
                  </a:lnTo>
                  <a:lnTo>
                    <a:pt x="2469" y="562"/>
                  </a:lnTo>
                  <a:lnTo>
                    <a:pt x="2469" y="593"/>
                  </a:lnTo>
                  <a:lnTo>
                    <a:pt x="2469" y="593"/>
                  </a:lnTo>
                  <a:lnTo>
                    <a:pt x="2500" y="593"/>
                  </a:lnTo>
                  <a:lnTo>
                    <a:pt x="2500" y="593"/>
                  </a:lnTo>
                  <a:lnTo>
                    <a:pt x="2531" y="562"/>
                  </a:lnTo>
                  <a:lnTo>
                    <a:pt x="2531" y="531"/>
                  </a:lnTo>
                  <a:lnTo>
                    <a:pt x="2531" y="531"/>
                  </a:lnTo>
                  <a:lnTo>
                    <a:pt x="2531" y="562"/>
                  </a:lnTo>
                  <a:lnTo>
                    <a:pt x="2531" y="562"/>
                  </a:lnTo>
                  <a:lnTo>
                    <a:pt x="2531" y="593"/>
                  </a:lnTo>
                  <a:lnTo>
                    <a:pt x="2531" y="593"/>
                  </a:lnTo>
                  <a:lnTo>
                    <a:pt x="2531" y="625"/>
                  </a:lnTo>
                  <a:lnTo>
                    <a:pt x="2531" y="656"/>
                  </a:lnTo>
                  <a:lnTo>
                    <a:pt x="2531" y="656"/>
                  </a:lnTo>
                  <a:lnTo>
                    <a:pt x="2531" y="656"/>
                  </a:lnTo>
                  <a:lnTo>
                    <a:pt x="2562" y="656"/>
                  </a:lnTo>
                  <a:lnTo>
                    <a:pt x="2562" y="656"/>
                  </a:lnTo>
                  <a:lnTo>
                    <a:pt x="2594" y="656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593"/>
                  </a:lnTo>
                  <a:lnTo>
                    <a:pt x="2594" y="593"/>
                  </a:lnTo>
                  <a:lnTo>
                    <a:pt x="2625" y="593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31"/>
                  </a:lnTo>
                  <a:lnTo>
                    <a:pt x="2625" y="531"/>
                  </a:lnTo>
                  <a:lnTo>
                    <a:pt x="2625" y="531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719" y="531"/>
                  </a:lnTo>
                  <a:lnTo>
                    <a:pt x="2687" y="531"/>
                  </a:lnTo>
                  <a:lnTo>
                    <a:pt x="2687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50" y="499"/>
                  </a:lnTo>
                  <a:lnTo>
                    <a:pt x="2750" y="468"/>
                  </a:lnTo>
                  <a:lnTo>
                    <a:pt x="2750" y="468"/>
                  </a:lnTo>
                  <a:lnTo>
                    <a:pt x="2750" y="437"/>
                  </a:lnTo>
                  <a:lnTo>
                    <a:pt x="2750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68"/>
                  </a:lnTo>
                  <a:lnTo>
                    <a:pt x="2781" y="468"/>
                  </a:lnTo>
                  <a:lnTo>
                    <a:pt x="2750" y="499"/>
                  </a:lnTo>
                  <a:lnTo>
                    <a:pt x="2750" y="531"/>
                  </a:lnTo>
                  <a:lnTo>
                    <a:pt x="2750" y="531"/>
                  </a:lnTo>
                  <a:lnTo>
                    <a:pt x="2750" y="562"/>
                  </a:lnTo>
                  <a:lnTo>
                    <a:pt x="2750" y="562"/>
                  </a:lnTo>
                  <a:lnTo>
                    <a:pt x="2750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812" y="593"/>
                  </a:lnTo>
                  <a:lnTo>
                    <a:pt x="2812" y="593"/>
                  </a:lnTo>
                  <a:lnTo>
                    <a:pt x="2812" y="562"/>
                  </a:lnTo>
                  <a:lnTo>
                    <a:pt x="2812" y="562"/>
                  </a:lnTo>
                  <a:lnTo>
                    <a:pt x="2812" y="531"/>
                  </a:lnTo>
                  <a:lnTo>
                    <a:pt x="2812" y="531"/>
                  </a:lnTo>
                  <a:lnTo>
                    <a:pt x="2875" y="531"/>
                  </a:lnTo>
                  <a:lnTo>
                    <a:pt x="2875" y="531"/>
                  </a:lnTo>
                  <a:lnTo>
                    <a:pt x="2906" y="531"/>
                  </a:lnTo>
                  <a:lnTo>
                    <a:pt x="2906" y="499"/>
                  </a:lnTo>
                  <a:lnTo>
                    <a:pt x="2906" y="499"/>
                  </a:lnTo>
                  <a:lnTo>
                    <a:pt x="2906" y="499"/>
                  </a:lnTo>
                  <a:lnTo>
                    <a:pt x="2906" y="468"/>
                  </a:lnTo>
                  <a:lnTo>
                    <a:pt x="2906" y="468"/>
                  </a:lnTo>
                  <a:lnTo>
                    <a:pt x="2906" y="437"/>
                  </a:lnTo>
                  <a:lnTo>
                    <a:pt x="2906" y="437"/>
                  </a:lnTo>
                  <a:lnTo>
                    <a:pt x="2906" y="437"/>
                  </a:lnTo>
                  <a:lnTo>
                    <a:pt x="2937" y="437"/>
                  </a:lnTo>
                  <a:lnTo>
                    <a:pt x="2937" y="437"/>
                  </a:lnTo>
                  <a:lnTo>
                    <a:pt x="2937" y="437"/>
                  </a:lnTo>
                  <a:lnTo>
                    <a:pt x="2937" y="406"/>
                  </a:lnTo>
                  <a:lnTo>
                    <a:pt x="2906" y="375"/>
                  </a:lnTo>
                  <a:lnTo>
                    <a:pt x="2906" y="375"/>
                  </a:lnTo>
                  <a:lnTo>
                    <a:pt x="2937" y="375"/>
                  </a:lnTo>
                  <a:lnTo>
                    <a:pt x="2969" y="343"/>
                  </a:lnTo>
                  <a:lnTo>
                    <a:pt x="2969" y="343"/>
                  </a:lnTo>
                  <a:lnTo>
                    <a:pt x="3000" y="343"/>
                  </a:lnTo>
                  <a:lnTo>
                    <a:pt x="3000" y="343"/>
                  </a:lnTo>
                  <a:lnTo>
                    <a:pt x="3000" y="343"/>
                  </a:lnTo>
                  <a:lnTo>
                    <a:pt x="2969" y="281"/>
                  </a:lnTo>
                  <a:lnTo>
                    <a:pt x="2969" y="281"/>
                  </a:lnTo>
                  <a:lnTo>
                    <a:pt x="2937" y="250"/>
                  </a:lnTo>
                  <a:lnTo>
                    <a:pt x="2937" y="250"/>
                  </a:lnTo>
                  <a:lnTo>
                    <a:pt x="2906" y="250"/>
                  </a:lnTo>
                  <a:lnTo>
                    <a:pt x="2906" y="250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44" y="281"/>
                  </a:lnTo>
                  <a:lnTo>
                    <a:pt x="2781" y="281"/>
                  </a:lnTo>
                  <a:lnTo>
                    <a:pt x="2750" y="281"/>
                  </a:lnTo>
                  <a:lnTo>
                    <a:pt x="2750" y="281"/>
                  </a:lnTo>
                  <a:lnTo>
                    <a:pt x="2719" y="312"/>
                  </a:lnTo>
                  <a:lnTo>
                    <a:pt x="2687" y="312"/>
                  </a:lnTo>
                  <a:lnTo>
                    <a:pt x="2656" y="343"/>
                  </a:lnTo>
                  <a:lnTo>
                    <a:pt x="2656" y="343"/>
                  </a:lnTo>
                  <a:lnTo>
                    <a:pt x="2625" y="375"/>
                  </a:lnTo>
                  <a:lnTo>
                    <a:pt x="2625" y="375"/>
                  </a:lnTo>
                  <a:lnTo>
                    <a:pt x="2625" y="375"/>
                  </a:lnTo>
                  <a:lnTo>
                    <a:pt x="2594" y="406"/>
                  </a:lnTo>
                  <a:lnTo>
                    <a:pt x="2562" y="406"/>
                  </a:lnTo>
                  <a:lnTo>
                    <a:pt x="2562" y="406"/>
                  </a:lnTo>
                  <a:lnTo>
                    <a:pt x="2531" y="437"/>
                  </a:lnTo>
                  <a:lnTo>
                    <a:pt x="2500" y="468"/>
                  </a:lnTo>
                  <a:lnTo>
                    <a:pt x="2469" y="437"/>
                  </a:lnTo>
                  <a:lnTo>
                    <a:pt x="2469" y="437"/>
                  </a:lnTo>
                  <a:lnTo>
                    <a:pt x="2437" y="468"/>
                  </a:lnTo>
                  <a:lnTo>
                    <a:pt x="2406" y="468"/>
                  </a:lnTo>
                  <a:lnTo>
                    <a:pt x="2406" y="499"/>
                  </a:lnTo>
                  <a:close/>
                  <a:moveTo>
                    <a:pt x="3000" y="499"/>
                  </a:moveTo>
                  <a:lnTo>
                    <a:pt x="3062" y="531"/>
                  </a:lnTo>
                  <a:lnTo>
                    <a:pt x="3062" y="531"/>
                  </a:lnTo>
                  <a:lnTo>
                    <a:pt x="3062" y="531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31" y="499"/>
                  </a:lnTo>
                  <a:lnTo>
                    <a:pt x="3000" y="499"/>
                  </a:lnTo>
                  <a:close/>
                  <a:moveTo>
                    <a:pt x="3093" y="250"/>
                  </a:moveTo>
                  <a:lnTo>
                    <a:pt x="3093" y="250"/>
                  </a:lnTo>
                  <a:lnTo>
                    <a:pt x="3125" y="250"/>
                  </a:lnTo>
                  <a:lnTo>
                    <a:pt x="3125" y="250"/>
                  </a:lnTo>
                  <a:lnTo>
                    <a:pt x="3125" y="218"/>
                  </a:lnTo>
                  <a:lnTo>
                    <a:pt x="3156" y="218"/>
                  </a:lnTo>
                  <a:lnTo>
                    <a:pt x="3125" y="218"/>
                  </a:lnTo>
                  <a:lnTo>
                    <a:pt x="3125" y="218"/>
                  </a:lnTo>
                  <a:lnTo>
                    <a:pt x="3125" y="218"/>
                  </a:lnTo>
                  <a:lnTo>
                    <a:pt x="3125" y="187"/>
                  </a:lnTo>
                  <a:lnTo>
                    <a:pt x="3125" y="187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093" y="156"/>
                  </a:lnTo>
                  <a:lnTo>
                    <a:pt x="3093" y="156"/>
                  </a:lnTo>
                  <a:lnTo>
                    <a:pt x="3093" y="156"/>
                  </a:lnTo>
                  <a:lnTo>
                    <a:pt x="3062" y="156"/>
                  </a:lnTo>
                  <a:lnTo>
                    <a:pt x="3062" y="156"/>
                  </a:lnTo>
                  <a:lnTo>
                    <a:pt x="3062" y="187"/>
                  </a:lnTo>
                  <a:lnTo>
                    <a:pt x="3062" y="218"/>
                  </a:lnTo>
                  <a:lnTo>
                    <a:pt x="3093" y="25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3607949" y="2469437"/>
              <a:ext cx="1014967" cy="1666312"/>
            </a:xfrm>
            <a:custGeom>
              <a:avLst/>
              <a:gdLst>
                <a:gd name="T0" fmla="*/ 844 w 2877"/>
                <a:gd name="T1" fmla="*/ 3749 h 4719"/>
                <a:gd name="T2" fmla="*/ 376 w 2877"/>
                <a:gd name="T3" fmla="*/ 3280 h 4719"/>
                <a:gd name="T4" fmla="*/ 376 w 2877"/>
                <a:gd name="T5" fmla="*/ 3374 h 4719"/>
                <a:gd name="T6" fmla="*/ 469 w 2877"/>
                <a:gd name="T7" fmla="*/ 3499 h 4719"/>
                <a:gd name="T8" fmla="*/ 594 w 2877"/>
                <a:gd name="T9" fmla="*/ 3655 h 4719"/>
                <a:gd name="T10" fmla="*/ 594 w 2877"/>
                <a:gd name="T11" fmla="*/ 3780 h 4719"/>
                <a:gd name="T12" fmla="*/ 657 w 2877"/>
                <a:gd name="T13" fmla="*/ 3936 h 4719"/>
                <a:gd name="T14" fmla="*/ 813 w 2877"/>
                <a:gd name="T15" fmla="*/ 4124 h 4719"/>
                <a:gd name="T16" fmla="*/ 407 w 2877"/>
                <a:gd name="T17" fmla="*/ 2249 h 4719"/>
                <a:gd name="T18" fmla="*/ 438 w 2877"/>
                <a:gd name="T19" fmla="*/ 2218 h 4719"/>
                <a:gd name="T20" fmla="*/ 438 w 2877"/>
                <a:gd name="T21" fmla="*/ 2499 h 4719"/>
                <a:gd name="T22" fmla="*/ 501 w 2877"/>
                <a:gd name="T23" fmla="*/ 2655 h 4719"/>
                <a:gd name="T24" fmla="*/ 94 w 2877"/>
                <a:gd name="T25" fmla="*/ 2280 h 4719"/>
                <a:gd name="T26" fmla="*/ 63 w 2877"/>
                <a:gd name="T27" fmla="*/ 2561 h 4719"/>
                <a:gd name="T28" fmla="*/ 63 w 2877"/>
                <a:gd name="T29" fmla="*/ 2374 h 4719"/>
                <a:gd name="T30" fmla="*/ 188 w 2877"/>
                <a:gd name="T31" fmla="*/ 2061 h 4719"/>
                <a:gd name="T32" fmla="*/ 188 w 2877"/>
                <a:gd name="T33" fmla="*/ 2030 h 4719"/>
                <a:gd name="T34" fmla="*/ 32 w 2877"/>
                <a:gd name="T35" fmla="*/ 2186 h 4719"/>
                <a:gd name="T36" fmla="*/ 563 w 2877"/>
                <a:gd name="T37" fmla="*/ 3749 h 4719"/>
                <a:gd name="T38" fmla="*/ 501 w 2877"/>
                <a:gd name="T39" fmla="*/ 3624 h 4719"/>
                <a:gd name="T40" fmla="*/ 938 w 2877"/>
                <a:gd name="T41" fmla="*/ 3811 h 4719"/>
                <a:gd name="T42" fmla="*/ 594 w 2877"/>
                <a:gd name="T43" fmla="*/ 2530 h 4719"/>
                <a:gd name="T44" fmla="*/ 1001 w 2877"/>
                <a:gd name="T45" fmla="*/ 4155 h 4719"/>
                <a:gd name="T46" fmla="*/ 719 w 2877"/>
                <a:gd name="T47" fmla="*/ 1968 h 4719"/>
                <a:gd name="T48" fmla="*/ 2813 w 2877"/>
                <a:gd name="T49" fmla="*/ 4593 h 4719"/>
                <a:gd name="T50" fmla="*/ 2844 w 2877"/>
                <a:gd name="T51" fmla="*/ 4311 h 4719"/>
                <a:gd name="T52" fmla="*/ 2751 w 2877"/>
                <a:gd name="T53" fmla="*/ 4186 h 4719"/>
                <a:gd name="T54" fmla="*/ 2626 w 2877"/>
                <a:gd name="T55" fmla="*/ 3936 h 4719"/>
                <a:gd name="T56" fmla="*/ 2501 w 2877"/>
                <a:gd name="T57" fmla="*/ 3686 h 4719"/>
                <a:gd name="T58" fmla="*/ 2344 w 2877"/>
                <a:gd name="T59" fmla="*/ 3530 h 4719"/>
                <a:gd name="T60" fmla="*/ 2282 w 2877"/>
                <a:gd name="T61" fmla="*/ 3311 h 4719"/>
                <a:gd name="T62" fmla="*/ 2188 w 2877"/>
                <a:gd name="T63" fmla="*/ 3155 h 4719"/>
                <a:gd name="T64" fmla="*/ 2626 w 2877"/>
                <a:gd name="T65" fmla="*/ 1843 h 4719"/>
                <a:gd name="T66" fmla="*/ 1313 w 2877"/>
                <a:gd name="T67" fmla="*/ 749 h 4719"/>
                <a:gd name="T68" fmla="*/ 282 w 2877"/>
                <a:gd name="T69" fmla="*/ 312 h 4719"/>
                <a:gd name="T70" fmla="*/ 594 w 2877"/>
                <a:gd name="T71" fmla="*/ 375 h 4719"/>
                <a:gd name="T72" fmla="*/ 657 w 2877"/>
                <a:gd name="T73" fmla="*/ 718 h 4719"/>
                <a:gd name="T74" fmla="*/ 626 w 2877"/>
                <a:gd name="T75" fmla="*/ 1311 h 4719"/>
                <a:gd name="T76" fmla="*/ 782 w 2877"/>
                <a:gd name="T77" fmla="*/ 1686 h 4719"/>
                <a:gd name="T78" fmla="*/ 657 w 2877"/>
                <a:gd name="T79" fmla="*/ 1999 h 4719"/>
                <a:gd name="T80" fmla="*/ 594 w 2877"/>
                <a:gd name="T81" fmla="*/ 2061 h 4719"/>
                <a:gd name="T82" fmla="*/ 469 w 2877"/>
                <a:gd name="T83" fmla="*/ 2374 h 4719"/>
                <a:gd name="T84" fmla="*/ 751 w 2877"/>
                <a:gd name="T85" fmla="*/ 2436 h 4719"/>
                <a:gd name="T86" fmla="*/ 719 w 2877"/>
                <a:gd name="T87" fmla="*/ 2561 h 4719"/>
                <a:gd name="T88" fmla="*/ 688 w 2877"/>
                <a:gd name="T89" fmla="*/ 2718 h 4719"/>
                <a:gd name="T90" fmla="*/ 532 w 2877"/>
                <a:gd name="T91" fmla="*/ 2999 h 4719"/>
                <a:gd name="T92" fmla="*/ 782 w 2877"/>
                <a:gd name="T93" fmla="*/ 2874 h 4719"/>
                <a:gd name="T94" fmla="*/ 688 w 2877"/>
                <a:gd name="T95" fmla="*/ 2905 h 4719"/>
                <a:gd name="T96" fmla="*/ 719 w 2877"/>
                <a:gd name="T97" fmla="*/ 3093 h 4719"/>
                <a:gd name="T98" fmla="*/ 719 w 2877"/>
                <a:gd name="T99" fmla="*/ 3343 h 4719"/>
                <a:gd name="T100" fmla="*/ 688 w 2877"/>
                <a:gd name="T101" fmla="*/ 3436 h 4719"/>
                <a:gd name="T102" fmla="*/ 876 w 2877"/>
                <a:gd name="T103" fmla="*/ 3561 h 4719"/>
                <a:gd name="T104" fmla="*/ 907 w 2877"/>
                <a:gd name="T105" fmla="*/ 3718 h 4719"/>
                <a:gd name="T106" fmla="*/ 1094 w 2877"/>
                <a:gd name="T107" fmla="*/ 3780 h 4719"/>
                <a:gd name="T108" fmla="*/ 1001 w 2877"/>
                <a:gd name="T109" fmla="*/ 3905 h 4719"/>
                <a:gd name="T110" fmla="*/ 1126 w 2877"/>
                <a:gd name="T111" fmla="*/ 3999 h 4719"/>
                <a:gd name="T112" fmla="*/ 1126 w 2877"/>
                <a:gd name="T113" fmla="*/ 4124 h 4719"/>
                <a:gd name="T114" fmla="*/ 2188 w 2877"/>
                <a:gd name="T115" fmla="*/ 4530 h 4719"/>
                <a:gd name="T116" fmla="*/ 657 w 2877"/>
                <a:gd name="T117" fmla="*/ 1999 h 4719"/>
                <a:gd name="T118" fmla="*/ 594 w 2877"/>
                <a:gd name="T119" fmla="*/ 2811 h 4719"/>
                <a:gd name="T120" fmla="*/ 532 w 2877"/>
                <a:gd name="T121" fmla="*/ 3030 h 4719"/>
                <a:gd name="T122" fmla="*/ 844 w 2877"/>
                <a:gd name="T123" fmla="*/ 3593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" h="4719">
                  <a:moveTo>
                    <a:pt x="1001" y="4155"/>
                  </a:moveTo>
                  <a:lnTo>
                    <a:pt x="1001" y="4155"/>
                  </a:lnTo>
                  <a:lnTo>
                    <a:pt x="1001" y="4186"/>
                  </a:lnTo>
                  <a:lnTo>
                    <a:pt x="1001" y="4186"/>
                  </a:lnTo>
                  <a:lnTo>
                    <a:pt x="1001" y="4124"/>
                  </a:lnTo>
                  <a:lnTo>
                    <a:pt x="969" y="4061"/>
                  </a:lnTo>
                  <a:lnTo>
                    <a:pt x="1001" y="4030"/>
                  </a:lnTo>
                  <a:lnTo>
                    <a:pt x="969" y="4030"/>
                  </a:lnTo>
                  <a:lnTo>
                    <a:pt x="969" y="3999"/>
                  </a:lnTo>
                  <a:lnTo>
                    <a:pt x="969" y="3999"/>
                  </a:lnTo>
                  <a:lnTo>
                    <a:pt x="938" y="3936"/>
                  </a:lnTo>
                  <a:lnTo>
                    <a:pt x="907" y="3905"/>
                  </a:lnTo>
                  <a:lnTo>
                    <a:pt x="876" y="3874"/>
                  </a:lnTo>
                  <a:lnTo>
                    <a:pt x="844" y="3843"/>
                  </a:lnTo>
                  <a:lnTo>
                    <a:pt x="844" y="3811"/>
                  </a:lnTo>
                  <a:lnTo>
                    <a:pt x="844" y="3780"/>
                  </a:lnTo>
                  <a:lnTo>
                    <a:pt x="844" y="3780"/>
                  </a:lnTo>
                  <a:lnTo>
                    <a:pt x="844" y="3780"/>
                  </a:lnTo>
                  <a:lnTo>
                    <a:pt x="844" y="3749"/>
                  </a:lnTo>
                  <a:lnTo>
                    <a:pt x="844" y="3686"/>
                  </a:lnTo>
                  <a:lnTo>
                    <a:pt x="813" y="3655"/>
                  </a:lnTo>
                  <a:lnTo>
                    <a:pt x="813" y="3593"/>
                  </a:lnTo>
                  <a:lnTo>
                    <a:pt x="813" y="3593"/>
                  </a:lnTo>
                  <a:lnTo>
                    <a:pt x="813" y="3561"/>
                  </a:lnTo>
                  <a:lnTo>
                    <a:pt x="813" y="3561"/>
                  </a:lnTo>
                  <a:lnTo>
                    <a:pt x="751" y="3530"/>
                  </a:lnTo>
                  <a:lnTo>
                    <a:pt x="719" y="3499"/>
                  </a:lnTo>
                  <a:lnTo>
                    <a:pt x="626" y="3436"/>
                  </a:lnTo>
                  <a:lnTo>
                    <a:pt x="563" y="3343"/>
                  </a:lnTo>
                  <a:lnTo>
                    <a:pt x="469" y="3249"/>
                  </a:lnTo>
                  <a:lnTo>
                    <a:pt x="438" y="3218"/>
                  </a:lnTo>
                  <a:lnTo>
                    <a:pt x="407" y="3218"/>
                  </a:lnTo>
                  <a:lnTo>
                    <a:pt x="407" y="3218"/>
                  </a:lnTo>
                  <a:lnTo>
                    <a:pt x="376" y="3218"/>
                  </a:lnTo>
                  <a:lnTo>
                    <a:pt x="376" y="3218"/>
                  </a:lnTo>
                  <a:lnTo>
                    <a:pt x="344" y="3218"/>
                  </a:lnTo>
                  <a:lnTo>
                    <a:pt x="344" y="3249"/>
                  </a:lnTo>
                  <a:lnTo>
                    <a:pt x="376" y="3280"/>
                  </a:lnTo>
                  <a:lnTo>
                    <a:pt x="376" y="3311"/>
                  </a:lnTo>
                  <a:lnTo>
                    <a:pt x="407" y="3311"/>
                  </a:lnTo>
                  <a:lnTo>
                    <a:pt x="407" y="3311"/>
                  </a:lnTo>
                  <a:lnTo>
                    <a:pt x="438" y="3343"/>
                  </a:lnTo>
                  <a:lnTo>
                    <a:pt x="438" y="3311"/>
                  </a:lnTo>
                  <a:lnTo>
                    <a:pt x="438" y="3311"/>
                  </a:lnTo>
                  <a:lnTo>
                    <a:pt x="501" y="3343"/>
                  </a:lnTo>
                  <a:lnTo>
                    <a:pt x="501" y="3343"/>
                  </a:lnTo>
                  <a:lnTo>
                    <a:pt x="469" y="3343"/>
                  </a:lnTo>
                  <a:lnTo>
                    <a:pt x="469" y="3343"/>
                  </a:lnTo>
                  <a:lnTo>
                    <a:pt x="469" y="3374"/>
                  </a:lnTo>
                  <a:lnTo>
                    <a:pt x="469" y="3374"/>
                  </a:lnTo>
                  <a:lnTo>
                    <a:pt x="469" y="3374"/>
                  </a:lnTo>
                  <a:lnTo>
                    <a:pt x="438" y="3343"/>
                  </a:lnTo>
                  <a:lnTo>
                    <a:pt x="407" y="3343"/>
                  </a:lnTo>
                  <a:lnTo>
                    <a:pt x="407" y="3343"/>
                  </a:lnTo>
                  <a:lnTo>
                    <a:pt x="407" y="3343"/>
                  </a:lnTo>
                  <a:lnTo>
                    <a:pt x="376" y="3343"/>
                  </a:lnTo>
                  <a:lnTo>
                    <a:pt x="376" y="3374"/>
                  </a:lnTo>
                  <a:lnTo>
                    <a:pt x="407" y="3374"/>
                  </a:lnTo>
                  <a:lnTo>
                    <a:pt x="407" y="3374"/>
                  </a:lnTo>
                  <a:lnTo>
                    <a:pt x="376" y="3405"/>
                  </a:lnTo>
                  <a:lnTo>
                    <a:pt x="376" y="3405"/>
                  </a:lnTo>
                  <a:lnTo>
                    <a:pt x="376" y="3405"/>
                  </a:lnTo>
                  <a:lnTo>
                    <a:pt x="376" y="3436"/>
                  </a:lnTo>
                  <a:lnTo>
                    <a:pt x="376" y="3436"/>
                  </a:lnTo>
                  <a:lnTo>
                    <a:pt x="407" y="3436"/>
                  </a:lnTo>
                  <a:lnTo>
                    <a:pt x="438" y="3436"/>
                  </a:lnTo>
                  <a:lnTo>
                    <a:pt x="438" y="3468"/>
                  </a:lnTo>
                  <a:lnTo>
                    <a:pt x="438" y="3468"/>
                  </a:lnTo>
                  <a:lnTo>
                    <a:pt x="438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530"/>
                  </a:lnTo>
                  <a:lnTo>
                    <a:pt x="469" y="3530"/>
                  </a:lnTo>
                  <a:lnTo>
                    <a:pt x="469" y="3561"/>
                  </a:lnTo>
                  <a:lnTo>
                    <a:pt x="469" y="3561"/>
                  </a:lnTo>
                  <a:lnTo>
                    <a:pt x="501" y="3561"/>
                  </a:lnTo>
                  <a:lnTo>
                    <a:pt x="501" y="3561"/>
                  </a:lnTo>
                  <a:lnTo>
                    <a:pt x="501" y="3561"/>
                  </a:lnTo>
                  <a:lnTo>
                    <a:pt x="532" y="3561"/>
                  </a:lnTo>
                  <a:lnTo>
                    <a:pt x="532" y="3561"/>
                  </a:lnTo>
                  <a:lnTo>
                    <a:pt x="532" y="3561"/>
                  </a:lnTo>
                  <a:lnTo>
                    <a:pt x="563" y="3593"/>
                  </a:lnTo>
                  <a:lnTo>
                    <a:pt x="563" y="3624"/>
                  </a:lnTo>
                  <a:lnTo>
                    <a:pt x="563" y="3624"/>
                  </a:lnTo>
                  <a:lnTo>
                    <a:pt x="563" y="3655"/>
                  </a:lnTo>
                  <a:lnTo>
                    <a:pt x="563" y="3655"/>
                  </a:lnTo>
                  <a:lnTo>
                    <a:pt x="563" y="3655"/>
                  </a:lnTo>
                  <a:lnTo>
                    <a:pt x="594" y="3655"/>
                  </a:lnTo>
                  <a:lnTo>
                    <a:pt x="626" y="3686"/>
                  </a:lnTo>
                  <a:lnTo>
                    <a:pt x="626" y="3686"/>
                  </a:lnTo>
                  <a:lnTo>
                    <a:pt x="563" y="3686"/>
                  </a:lnTo>
                  <a:lnTo>
                    <a:pt x="532" y="3655"/>
                  </a:lnTo>
                  <a:lnTo>
                    <a:pt x="532" y="3686"/>
                  </a:lnTo>
                  <a:lnTo>
                    <a:pt x="532" y="3686"/>
                  </a:lnTo>
                  <a:lnTo>
                    <a:pt x="501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94" y="3749"/>
                  </a:lnTo>
                  <a:lnTo>
                    <a:pt x="594" y="3749"/>
                  </a:lnTo>
                  <a:lnTo>
                    <a:pt x="594" y="3749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626" y="3780"/>
                  </a:lnTo>
                  <a:lnTo>
                    <a:pt x="626" y="3780"/>
                  </a:lnTo>
                  <a:lnTo>
                    <a:pt x="594" y="3811"/>
                  </a:lnTo>
                  <a:lnTo>
                    <a:pt x="594" y="3811"/>
                  </a:lnTo>
                  <a:lnTo>
                    <a:pt x="626" y="3811"/>
                  </a:lnTo>
                  <a:lnTo>
                    <a:pt x="626" y="3811"/>
                  </a:lnTo>
                  <a:lnTo>
                    <a:pt x="626" y="3811"/>
                  </a:lnTo>
                  <a:lnTo>
                    <a:pt x="626" y="3843"/>
                  </a:lnTo>
                  <a:lnTo>
                    <a:pt x="657" y="3843"/>
                  </a:lnTo>
                  <a:lnTo>
                    <a:pt x="657" y="3843"/>
                  </a:lnTo>
                  <a:lnTo>
                    <a:pt x="657" y="3843"/>
                  </a:lnTo>
                  <a:lnTo>
                    <a:pt x="626" y="3874"/>
                  </a:lnTo>
                  <a:lnTo>
                    <a:pt x="626" y="3843"/>
                  </a:lnTo>
                  <a:lnTo>
                    <a:pt x="594" y="3874"/>
                  </a:lnTo>
                  <a:lnTo>
                    <a:pt x="626" y="3905"/>
                  </a:lnTo>
                  <a:lnTo>
                    <a:pt x="657" y="3905"/>
                  </a:lnTo>
                  <a:lnTo>
                    <a:pt x="657" y="3936"/>
                  </a:lnTo>
                  <a:lnTo>
                    <a:pt x="657" y="3936"/>
                  </a:lnTo>
                  <a:lnTo>
                    <a:pt x="688" y="3936"/>
                  </a:lnTo>
                  <a:lnTo>
                    <a:pt x="719" y="3936"/>
                  </a:lnTo>
                  <a:lnTo>
                    <a:pt x="782" y="3968"/>
                  </a:lnTo>
                  <a:lnTo>
                    <a:pt x="782" y="3968"/>
                  </a:lnTo>
                  <a:lnTo>
                    <a:pt x="782" y="3936"/>
                  </a:lnTo>
                  <a:lnTo>
                    <a:pt x="813" y="3936"/>
                  </a:lnTo>
                  <a:lnTo>
                    <a:pt x="813" y="3905"/>
                  </a:lnTo>
                  <a:lnTo>
                    <a:pt x="813" y="3905"/>
                  </a:lnTo>
                  <a:lnTo>
                    <a:pt x="813" y="3936"/>
                  </a:lnTo>
                  <a:lnTo>
                    <a:pt x="782" y="3936"/>
                  </a:lnTo>
                  <a:lnTo>
                    <a:pt x="782" y="3968"/>
                  </a:lnTo>
                  <a:lnTo>
                    <a:pt x="751" y="3968"/>
                  </a:lnTo>
                  <a:lnTo>
                    <a:pt x="719" y="3999"/>
                  </a:lnTo>
                  <a:lnTo>
                    <a:pt x="688" y="3999"/>
                  </a:lnTo>
                  <a:lnTo>
                    <a:pt x="688" y="3999"/>
                  </a:lnTo>
                  <a:lnTo>
                    <a:pt x="719" y="4030"/>
                  </a:lnTo>
                  <a:lnTo>
                    <a:pt x="751" y="4061"/>
                  </a:lnTo>
                  <a:lnTo>
                    <a:pt x="751" y="4093"/>
                  </a:lnTo>
                  <a:lnTo>
                    <a:pt x="813" y="4124"/>
                  </a:lnTo>
                  <a:lnTo>
                    <a:pt x="844" y="4186"/>
                  </a:lnTo>
                  <a:lnTo>
                    <a:pt x="876" y="4218"/>
                  </a:lnTo>
                  <a:lnTo>
                    <a:pt x="938" y="4249"/>
                  </a:lnTo>
                  <a:lnTo>
                    <a:pt x="938" y="4249"/>
                  </a:lnTo>
                  <a:lnTo>
                    <a:pt x="969" y="4249"/>
                  </a:lnTo>
                  <a:lnTo>
                    <a:pt x="969" y="4249"/>
                  </a:lnTo>
                  <a:lnTo>
                    <a:pt x="969" y="4218"/>
                  </a:lnTo>
                  <a:lnTo>
                    <a:pt x="1001" y="4249"/>
                  </a:lnTo>
                  <a:lnTo>
                    <a:pt x="1001" y="4249"/>
                  </a:lnTo>
                  <a:lnTo>
                    <a:pt x="1032" y="4249"/>
                  </a:lnTo>
                  <a:lnTo>
                    <a:pt x="1032" y="4186"/>
                  </a:lnTo>
                  <a:lnTo>
                    <a:pt x="1032" y="4186"/>
                  </a:lnTo>
                  <a:lnTo>
                    <a:pt x="1032" y="4155"/>
                  </a:lnTo>
                  <a:lnTo>
                    <a:pt x="1001" y="4155"/>
                  </a:lnTo>
                  <a:close/>
                  <a:moveTo>
                    <a:pt x="407" y="2218"/>
                  </a:moveTo>
                  <a:lnTo>
                    <a:pt x="407" y="2218"/>
                  </a:lnTo>
                  <a:lnTo>
                    <a:pt x="407" y="2218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18"/>
                  </a:lnTo>
                  <a:lnTo>
                    <a:pt x="438" y="2218"/>
                  </a:lnTo>
                  <a:lnTo>
                    <a:pt x="438" y="2218"/>
                  </a:lnTo>
                  <a:lnTo>
                    <a:pt x="438" y="2249"/>
                  </a:lnTo>
                  <a:lnTo>
                    <a:pt x="438" y="2249"/>
                  </a:lnTo>
                  <a:lnTo>
                    <a:pt x="438" y="2280"/>
                  </a:lnTo>
                  <a:lnTo>
                    <a:pt x="438" y="2280"/>
                  </a:lnTo>
                  <a:lnTo>
                    <a:pt x="469" y="2280"/>
                  </a:lnTo>
                  <a:lnTo>
                    <a:pt x="469" y="2280"/>
                  </a:lnTo>
                  <a:lnTo>
                    <a:pt x="501" y="2249"/>
                  </a:lnTo>
                  <a:lnTo>
                    <a:pt x="501" y="2249"/>
                  </a:lnTo>
                  <a:lnTo>
                    <a:pt x="501" y="2218"/>
                  </a:lnTo>
                  <a:lnTo>
                    <a:pt x="469" y="2218"/>
                  </a:lnTo>
                  <a:lnTo>
                    <a:pt x="469" y="2218"/>
                  </a:lnTo>
                  <a:lnTo>
                    <a:pt x="469" y="2218"/>
                  </a:lnTo>
                  <a:lnTo>
                    <a:pt x="438" y="2218"/>
                  </a:lnTo>
                  <a:lnTo>
                    <a:pt x="407" y="2218"/>
                  </a:lnTo>
                  <a:close/>
                  <a:moveTo>
                    <a:pt x="501" y="2061"/>
                  </a:moveTo>
                  <a:lnTo>
                    <a:pt x="501" y="2061"/>
                  </a:lnTo>
                  <a:lnTo>
                    <a:pt x="501" y="2061"/>
                  </a:lnTo>
                  <a:lnTo>
                    <a:pt x="501" y="2061"/>
                  </a:lnTo>
                  <a:lnTo>
                    <a:pt x="469" y="2030"/>
                  </a:lnTo>
                  <a:lnTo>
                    <a:pt x="469" y="2030"/>
                  </a:lnTo>
                  <a:lnTo>
                    <a:pt x="469" y="2061"/>
                  </a:lnTo>
                  <a:lnTo>
                    <a:pt x="438" y="2061"/>
                  </a:lnTo>
                  <a:lnTo>
                    <a:pt x="438" y="2061"/>
                  </a:lnTo>
                  <a:lnTo>
                    <a:pt x="469" y="2061"/>
                  </a:lnTo>
                  <a:lnTo>
                    <a:pt x="469" y="2061"/>
                  </a:lnTo>
                  <a:lnTo>
                    <a:pt x="501" y="2061"/>
                  </a:lnTo>
                  <a:close/>
                  <a:moveTo>
                    <a:pt x="407" y="2343"/>
                  </a:moveTo>
                  <a:lnTo>
                    <a:pt x="407" y="2374"/>
                  </a:lnTo>
                  <a:lnTo>
                    <a:pt x="407" y="2405"/>
                  </a:lnTo>
                  <a:lnTo>
                    <a:pt x="438" y="2468"/>
                  </a:lnTo>
                  <a:lnTo>
                    <a:pt x="438" y="2499"/>
                  </a:lnTo>
                  <a:lnTo>
                    <a:pt x="438" y="2499"/>
                  </a:lnTo>
                  <a:lnTo>
                    <a:pt x="469" y="2468"/>
                  </a:lnTo>
                  <a:lnTo>
                    <a:pt x="469" y="2468"/>
                  </a:lnTo>
                  <a:lnTo>
                    <a:pt x="469" y="2405"/>
                  </a:lnTo>
                  <a:lnTo>
                    <a:pt x="438" y="2405"/>
                  </a:lnTo>
                  <a:lnTo>
                    <a:pt x="438" y="2374"/>
                  </a:lnTo>
                  <a:lnTo>
                    <a:pt x="407" y="2311"/>
                  </a:lnTo>
                  <a:lnTo>
                    <a:pt x="407" y="2311"/>
                  </a:lnTo>
                  <a:lnTo>
                    <a:pt x="376" y="2343"/>
                  </a:lnTo>
                  <a:lnTo>
                    <a:pt x="407" y="2343"/>
                  </a:lnTo>
                  <a:close/>
                  <a:moveTo>
                    <a:pt x="469" y="2624"/>
                  </a:moveTo>
                  <a:lnTo>
                    <a:pt x="469" y="2624"/>
                  </a:lnTo>
                  <a:lnTo>
                    <a:pt x="469" y="2655"/>
                  </a:lnTo>
                  <a:lnTo>
                    <a:pt x="469" y="2686"/>
                  </a:lnTo>
                  <a:lnTo>
                    <a:pt x="469" y="2686"/>
                  </a:lnTo>
                  <a:lnTo>
                    <a:pt x="501" y="2749"/>
                  </a:lnTo>
                  <a:lnTo>
                    <a:pt x="501" y="2718"/>
                  </a:lnTo>
                  <a:lnTo>
                    <a:pt x="501" y="2718"/>
                  </a:lnTo>
                  <a:lnTo>
                    <a:pt x="501" y="2686"/>
                  </a:lnTo>
                  <a:lnTo>
                    <a:pt x="501" y="2655"/>
                  </a:lnTo>
                  <a:lnTo>
                    <a:pt x="501" y="2624"/>
                  </a:lnTo>
                  <a:lnTo>
                    <a:pt x="501" y="2624"/>
                  </a:lnTo>
                  <a:lnTo>
                    <a:pt x="469" y="2624"/>
                  </a:lnTo>
                  <a:close/>
                  <a:moveTo>
                    <a:pt x="501" y="2593"/>
                  </a:moveTo>
                  <a:lnTo>
                    <a:pt x="501" y="2593"/>
                  </a:lnTo>
                  <a:lnTo>
                    <a:pt x="501" y="2561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499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561"/>
                  </a:lnTo>
                  <a:lnTo>
                    <a:pt x="501" y="2561"/>
                  </a:lnTo>
                  <a:lnTo>
                    <a:pt x="501" y="2593"/>
                  </a:lnTo>
                  <a:close/>
                  <a:moveTo>
                    <a:pt x="126" y="2280"/>
                  </a:moveTo>
                  <a:lnTo>
                    <a:pt x="126" y="2280"/>
                  </a:lnTo>
                  <a:lnTo>
                    <a:pt x="94" y="2280"/>
                  </a:lnTo>
                  <a:lnTo>
                    <a:pt x="94" y="2280"/>
                  </a:lnTo>
                  <a:lnTo>
                    <a:pt x="63" y="2280"/>
                  </a:lnTo>
                  <a:lnTo>
                    <a:pt x="32" y="2249"/>
                  </a:lnTo>
                  <a:lnTo>
                    <a:pt x="0" y="2249"/>
                  </a:lnTo>
                  <a:lnTo>
                    <a:pt x="0" y="2218"/>
                  </a:lnTo>
                  <a:lnTo>
                    <a:pt x="0" y="2249"/>
                  </a:lnTo>
                  <a:lnTo>
                    <a:pt x="0" y="2249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0" y="2311"/>
                  </a:lnTo>
                  <a:lnTo>
                    <a:pt x="0" y="2343"/>
                  </a:lnTo>
                  <a:lnTo>
                    <a:pt x="0" y="2343"/>
                  </a:lnTo>
                  <a:lnTo>
                    <a:pt x="32" y="2374"/>
                  </a:lnTo>
                  <a:lnTo>
                    <a:pt x="32" y="2436"/>
                  </a:lnTo>
                  <a:lnTo>
                    <a:pt x="63" y="2499"/>
                  </a:lnTo>
                  <a:lnTo>
                    <a:pt x="63" y="2499"/>
                  </a:lnTo>
                  <a:lnTo>
                    <a:pt x="63" y="2530"/>
                  </a:lnTo>
                  <a:lnTo>
                    <a:pt x="63" y="2561"/>
                  </a:lnTo>
                  <a:lnTo>
                    <a:pt x="63" y="2593"/>
                  </a:lnTo>
                  <a:lnTo>
                    <a:pt x="94" y="2593"/>
                  </a:lnTo>
                  <a:lnTo>
                    <a:pt x="94" y="2561"/>
                  </a:lnTo>
                  <a:lnTo>
                    <a:pt x="94" y="2561"/>
                  </a:lnTo>
                  <a:lnTo>
                    <a:pt x="63" y="2561"/>
                  </a:lnTo>
                  <a:lnTo>
                    <a:pt x="63" y="2561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63" y="2530"/>
                  </a:lnTo>
                  <a:lnTo>
                    <a:pt x="63" y="2499"/>
                  </a:lnTo>
                  <a:lnTo>
                    <a:pt x="63" y="2468"/>
                  </a:lnTo>
                  <a:lnTo>
                    <a:pt x="94" y="2468"/>
                  </a:lnTo>
                  <a:lnTo>
                    <a:pt x="126" y="2436"/>
                  </a:lnTo>
                  <a:lnTo>
                    <a:pt x="94" y="2405"/>
                  </a:lnTo>
                  <a:lnTo>
                    <a:pt x="63" y="2405"/>
                  </a:lnTo>
                  <a:lnTo>
                    <a:pt x="63" y="2374"/>
                  </a:lnTo>
                  <a:lnTo>
                    <a:pt x="63" y="2374"/>
                  </a:lnTo>
                  <a:lnTo>
                    <a:pt x="63" y="2343"/>
                  </a:lnTo>
                  <a:lnTo>
                    <a:pt x="63" y="2343"/>
                  </a:lnTo>
                  <a:lnTo>
                    <a:pt x="63" y="2343"/>
                  </a:lnTo>
                  <a:lnTo>
                    <a:pt x="94" y="2374"/>
                  </a:lnTo>
                  <a:lnTo>
                    <a:pt x="126" y="2374"/>
                  </a:lnTo>
                  <a:lnTo>
                    <a:pt x="126" y="2343"/>
                  </a:lnTo>
                  <a:lnTo>
                    <a:pt x="126" y="2343"/>
                  </a:lnTo>
                  <a:lnTo>
                    <a:pt x="126" y="2311"/>
                  </a:lnTo>
                  <a:lnTo>
                    <a:pt x="126" y="2280"/>
                  </a:lnTo>
                  <a:close/>
                  <a:moveTo>
                    <a:pt x="94" y="2624"/>
                  </a:moveTo>
                  <a:lnTo>
                    <a:pt x="94" y="2624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94" y="2624"/>
                  </a:lnTo>
                  <a:close/>
                  <a:moveTo>
                    <a:pt x="251" y="2093"/>
                  </a:moveTo>
                  <a:lnTo>
                    <a:pt x="219" y="2093"/>
                  </a:lnTo>
                  <a:lnTo>
                    <a:pt x="188" y="2061"/>
                  </a:lnTo>
                  <a:lnTo>
                    <a:pt x="188" y="2061"/>
                  </a:lnTo>
                  <a:lnTo>
                    <a:pt x="188" y="2093"/>
                  </a:lnTo>
                  <a:lnTo>
                    <a:pt x="188" y="2093"/>
                  </a:lnTo>
                  <a:lnTo>
                    <a:pt x="157" y="2124"/>
                  </a:lnTo>
                  <a:lnTo>
                    <a:pt x="157" y="2124"/>
                  </a:lnTo>
                  <a:lnTo>
                    <a:pt x="157" y="2124"/>
                  </a:lnTo>
                  <a:lnTo>
                    <a:pt x="94" y="2124"/>
                  </a:lnTo>
                  <a:lnTo>
                    <a:pt x="94" y="2124"/>
                  </a:lnTo>
                  <a:lnTo>
                    <a:pt x="94" y="2093"/>
                  </a:lnTo>
                  <a:lnTo>
                    <a:pt x="94" y="2093"/>
                  </a:lnTo>
                  <a:lnTo>
                    <a:pt x="94" y="2093"/>
                  </a:lnTo>
                  <a:lnTo>
                    <a:pt x="157" y="2093"/>
                  </a:lnTo>
                  <a:lnTo>
                    <a:pt x="157" y="2093"/>
                  </a:lnTo>
                  <a:lnTo>
                    <a:pt x="188" y="2093"/>
                  </a:lnTo>
                  <a:lnTo>
                    <a:pt x="188" y="2093"/>
                  </a:lnTo>
                  <a:lnTo>
                    <a:pt x="188" y="2061"/>
                  </a:lnTo>
                  <a:lnTo>
                    <a:pt x="188" y="2030"/>
                  </a:lnTo>
                  <a:lnTo>
                    <a:pt x="188" y="2030"/>
                  </a:lnTo>
                  <a:lnTo>
                    <a:pt x="188" y="2030"/>
                  </a:lnTo>
                  <a:lnTo>
                    <a:pt x="126" y="1999"/>
                  </a:lnTo>
                  <a:lnTo>
                    <a:pt x="126" y="1999"/>
                  </a:lnTo>
                  <a:lnTo>
                    <a:pt x="94" y="1968"/>
                  </a:lnTo>
                  <a:lnTo>
                    <a:pt x="94" y="1936"/>
                  </a:lnTo>
                  <a:lnTo>
                    <a:pt x="94" y="1936"/>
                  </a:lnTo>
                  <a:lnTo>
                    <a:pt x="63" y="1936"/>
                  </a:lnTo>
                  <a:lnTo>
                    <a:pt x="63" y="1968"/>
                  </a:lnTo>
                  <a:lnTo>
                    <a:pt x="32" y="1999"/>
                  </a:lnTo>
                  <a:lnTo>
                    <a:pt x="32" y="2030"/>
                  </a:lnTo>
                  <a:lnTo>
                    <a:pt x="32" y="2030"/>
                  </a:lnTo>
                  <a:lnTo>
                    <a:pt x="32" y="2093"/>
                  </a:lnTo>
                  <a:lnTo>
                    <a:pt x="32" y="2093"/>
                  </a:lnTo>
                  <a:lnTo>
                    <a:pt x="0" y="2093"/>
                  </a:lnTo>
                  <a:lnTo>
                    <a:pt x="0" y="2124"/>
                  </a:lnTo>
                  <a:lnTo>
                    <a:pt x="32" y="2155"/>
                  </a:lnTo>
                  <a:lnTo>
                    <a:pt x="63" y="2186"/>
                  </a:lnTo>
                  <a:lnTo>
                    <a:pt x="63" y="2186"/>
                  </a:lnTo>
                  <a:lnTo>
                    <a:pt x="32" y="2186"/>
                  </a:lnTo>
                  <a:lnTo>
                    <a:pt x="32" y="2186"/>
                  </a:lnTo>
                  <a:lnTo>
                    <a:pt x="32" y="2155"/>
                  </a:lnTo>
                  <a:lnTo>
                    <a:pt x="0" y="2155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0" y="2218"/>
                  </a:lnTo>
                  <a:lnTo>
                    <a:pt x="32" y="2249"/>
                  </a:lnTo>
                  <a:lnTo>
                    <a:pt x="94" y="2249"/>
                  </a:lnTo>
                  <a:lnTo>
                    <a:pt x="126" y="2249"/>
                  </a:lnTo>
                  <a:lnTo>
                    <a:pt x="126" y="2249"/>
                  </a:lnTo>
                  <a:lnTo>
                    <a:pt x="157" y="2186"/>
                  </a:lnTo>
                  <a:lnTo>
                    <a:pt x="188" y="2155"/>
                  </a:lnTo>
                  <a:lnTo>
                    <a:pt x="219" y="2124"/>
                  </a:lnTo>
                  <a:lnTo>
                    <a:pt x="251" y="2124"/>
                  </a:lnTo>
                  <a:lnTo>
                    <a:pt x="282" y="2093"/>
                  </a:lnTo>
                  <a:lnTo>
                    <a:pt x="282" y="2093"/>
                  </a:lnTo>
                  <a:lnTo>
                    <a:pt x="282" y="2093"/>
                  </a:lnTo>
                  <a:lnTo>
                    <a:pt x="251" y="2093"/>
                  </a:lnTo>
                  <a:close/>
                  <a:moveTo>
                    <a:pt x="563" y="3749"/>
                  </a:moveTo>
                  <a:lnTo>
                    <a:pt x="563" y="3749"/>
                  </a:lnTo>
                  <a:lnTo>
                    <a:pt x="563" y="3780"/>
                  </a:lnTo>
                  <a:lnTo>
                    <a:pt x="563" y="3780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563" y="3749"/>
                  </a:lnTo>
                  <a:close/>
                  <a:moveTo>
                    <a:pt x="532" y="3655"/>
                  </a:moveTo>
                  <a:lnTo>
                    <a:pt x="532" y="3655"/>
                  </a:lnTo>
                  <a:lnTo>
                    <a:pt x="532" y="3624"/>
                  </a:lnTo>
                  <a:lnTo>
                    <a:pt x="532" y="3593"/>
                  </a:lnTo>
                  <a:lnTo>
                    <a:pt x="532" y="3593"/>
                  </a:lnTo>
                  <a:lnTo>
                    <a:pt x="532" y="3561"/>
                  </a:lnTo>
                  <a:lnTo>
                    <a:pt x="501" y="3561"/>
                  </a:lnTo>
                  <a:lnTo>
                    <a:pt x="501" y="3593"/>
                  </a:lnTo>
                  <a:lnTo>
                    <a:pt x="501" y="3593"/>
                  </a:lnTo>
                  <a:lnTo>
                    <a:pt x="501" y="3593"/>
                  </a:lnTo>
                  <a:lnTo>
                    <a:pt x="469" y="3593"/>
                  </a:lnTo>
                  <a:lnTo>
                    <a:pt x="469" y="3593"/>
                  </a:lnTo>
                  <a:lnTo>
                    <a:pt x="501" y="3624"/>
                  </a:lnTo>
                  <a:lnTo>
                    <a:pt x="501" y="3655"/>
                  </a:lnTo>
                  <a:lnTo>
                    <a:pt x="501" y="3655"/>
                  </a:lnTo>
                  <a:lnTo>
                    <a:pt x="532" y="3655"/>
                  </a:lnTo>
                  <a:close/>
                  <a:moveTo>
                    <a:pt x="1001" y="4030"/>
                  </a:moveTo>
                  <a:lnTo>
                    <a:pt x="1001" y="4061"/>
                  </a:lnTo>
                  <a:lnTo>
                    <a:pt x="1032" y="4093"/>
                  </a:lnTo>
                  <a:lnTo>
                    <a:pt x="1032" y="4124"/>
                  </a:lnTo>
                  <a:lnTo>
                    <a:pt x="1063" y="4124"/>
                  </a:lnTo>
                  <a:lnTo>
                    <a:pt x="1063" y="4124"/>
                  </a:lnTo>
                  <a:lnTo>
                    <a:pt x="1032" y="4093"/>
                  </a:lnTo>
                  <a:lnTo>
                    <a:pt x="1001" y="4030"/>
                  </a:lnTo>
                  <a:close/>
                  <a:moveTo>
                    <a:pt x="938" y="3843"/>
                  </a:moveTo>
                  <a:lnTo>
                    <a:pt x="938" y="3843"/>
                  </a:lnTo>
                  <a:lnTo>
                    <a:pt x="938" y="3874"/>
                  </a:lnTo>
                  <a:lnTo>
                    <a:pt x="969" y="3905"/>
                  </a:lnTo>
                  <a:lnTo>
                    <a:pt x="969" y="3905"/>
                  </a:lnTo>
                  <a:lnTo>
                    <a:pt x="969" y="3843"/>
                  </a:lnTo>
                  <a:lnTo>
                    <a:pt x="938" y="3811"/>
                  </a:lnTo>
                  <a:lnTo>
                    <a:pt x="938" y="3811"/>
                  </a:lnTo>
                  <a:lnTo>
                    <a:pt x="907" y="3780"/>
                  </a:lnTo>
                  <a:lnTo>
                    <a:pt x="907" y="3780"/>
                  </a:lnTo>
                  <a:lnTo>
                    <a:pt x="907" y="3811"/>
                  </a:lnTo>
                  <a:lnTo>
                    <a:pt x="938" y="3811"/>
                  </a:lnTo>
                  <a:lnTo>
                    <a:pt x="938" y="3843"/>
                  </a:lnTo>
                  <a:close/>
                  <a:moveTo>
                    <a:pt x="532" y="2749"/>
                  </a:moveTo>
                  <a:lnTo>
                    <a:pt x="532" y="2749"/>
                  </a:lnTo>
                  <a:lnTo>
                    <a:pt x="501" y="2780"/>
                  </a:lnTo>
                  <a:lnTo>
                    <a:pt x="501" y="2811"/>
                  </a:lnTo>
                  <a:lnTo>
                    <a:pt x="532" y="2811"/>
                  </a:lnTo>
                  <a:lnTo>
                    <a:pt x="563" y="2780"/>
                  </a:lnTo>
                  <a:lnTo>
                    <a:pt x="563" y="2780"/>
                  </a:lnTo>
                  <a:lnTo>
                    <a:pt x="594" y="2749"/>
                  </a:lnTo>
                  <a:lnTo>
                    <a:pt x="626" y="2655"/>
                  </a:lnTo>
                  <a:lnTo>
                    <a:pt x="626" y="2624"/>
                  </a:lnTo>
                  <a:lnTo>
                    <a:pt x="626" y="2593"/>
                  </a:lnTo>
                  <a:lnTo>
                    <a:pt x="594" y="2561"/>
                  </a:lnTo>
                  <a:lnTo>
                    <a:pt x="594" y="2530"/>
                  </a:lnTo>
                  <a:lnTo>
                    <a:pt x="594" y="2530"/>
                  </a:lnTo>
                  <a:lnTo>
                    <a:pt x="563" y="2530"/>
                  </a:lnTo>
                  <a:lnTo>
                    <a:pt x="563" y="2561"/>
                  </a:lnTo>
                  <a:lnTo>
                    <a:pt x="563" y="2561"/>
                  </a:lnTo>
                  <a:lnTo>
                    <a:pt x="532" y="2593"/>
                  </a:lnTo>
                  <a:lnTo>
                    <a:pt x="532" y="2593"/>
                  </a:lnTo>
                  <a:lnTo>
                    <a:pt x="532" y="2593"/>
                  </a:lnTo>
                  <a:lnTo>
                    <a:pt x="532" y="2624"/>
                  </a:lnTo>
                  <a:lnTo>
                    <a:pt x="501" y="2655"/>
                  </a:lnTo>
                  <a:lnTo>
                    <a:pt x="532" y="2655"/>
                  </a:lnTo>
                  <a:lnTo>
                    <a:pt x="532" y="2686"/>
                  </a:lnTo>
                  <a:lnTo>
                    <a:pt x="532" y="2686"/>
                  </a:lnTo>
                  <a:lnTo>
                    <a:pt x="563" y="2686"/>
                  </a:lnTo>
                  <a:lnTo>
                    <a:pt x="563" y="2686"/>
                  </a:lnTo>
                  <a:lnTo>
                    <a:pt x="532" y="2718"/>
                  </a:lnTo>
                  <a:lnTo>
                    <a:pt x="532" y="2749"/>
                  </a:lnTo>
                  <a:close/>
                  <a:moveTo>
                    <a:pt x="1032" y="4124"/>
                  </a:moveTo>
                  <a:lnTo>
                    <a:pt x="1032" y="4093"/>
                  </a:lnTo>
                  <a:lnTo>
                    <a:pt x="1001" y="4093"/>
                  </a:lnTo>
                  <a:lnTo>
                    <a:pt x="1001" y="4155"/>
                  </a:lnTo>
                  <a:lnTo>
                    <a:pt x="1001" y="4155"/>
                  </a:lnTo>
                  <a:lnTo>
                    <a:pt x="1001" y="4155"/>
                  </a:lnTo>
                  <a:lnTo>
                    <a:pt x="1032" y="4155"/>
                  </a:lnTo>
                  <a:lnTo>
                    <a:pt x="1032" y="4155"/>
                  </a:lnTo>
                  <a:lnTo>
                    <a:pt x="1032" y="4155"/>
                  </a:lnTo>
                  <a:lnTo>
                    <a:pt x="1032" y="4124"/>
                  </a:lnTo>
                  <a:close/>
                  <a:moveTo>
                    <a:pt x="751" y="1843"/>
                  </a:moveTo>
                  <a:lnTo>
                    <a:pt x="751" y="1843"/>
                  </a:lnTo>
                  <a:lnTo>
                    <a:pt x="751" y="1843"/>
                  </a:lnTo>
                  <a:lnTo>
                    <a:pt x="719" y="1874"/>
                  </a:lnTo>
                  <a:lnTo>
                    <a:pt x="719" y="1874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657" y="1968"/>
                  </a:lnTo>
                  <a:lnTo>
                    <a:pt x="657" y="1999"/>
                  </a:lnTo>
                  <a:lnTo>
                    <a:pt x="657" y="1999"/>
                  </a:lnTo>
                  <a:lnTo>
                    <a:pt x="688" y="1968"/>
                  </a:lnTo>
                  <a:lnTo>
                    <a:pt x="719" y="1968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05"/>
                  </a:lnTo>
                  <a:lnTo>
                    <a:pt x="751" y="1874"/>
                  </a:lnTo>
                  <a:lnTo>
                    <a:pt x="751" y="1843"/>
                  </a:lnTo>
                  <a:lnTo>
                    <a:pt x="782" y="1843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51" y="1843"/>
                  </a:lnTo>
                  <a:close/>
                  <a:moveTo>
                    <a:pt x="2876" y="4686"/>
                  </a:moveTo>
                  <a:lnTo>
                    <a:pt x="2876" y="4655"/>
                  </a:lnTo>
                  <a:lnTo>
                    <a:pt x="2876" y="4655"/>
                  </a:lnTo>
                  <a:lnTo>
                    <a:pt x="2844" y="4655"/>
                  </a:lnTo>
                  <a:lnTo>
                    <a:pt x="2844" y="4624"/>
                  </a:lnTo>
                  <a:lnTo>
                    <a:pt x="2844" y="4624"/>
                  </a:lnTo>
                  <a:lnTo>
                    <a:pt x="2844" y="4624"/>
                  </a:lnTo>
                  <a:lnTo>
                    <a:pt x="2813" y="4593"/>
                  </a:lnTo>
                  <a:lnTo>
                    <a:pt x="2813" y="4593"/>
                  </a:lnTo>
                  <a:lnTo>
                    <a:pt x="2813" y="4561"/>
                  </a:lnTo>
                  <a:lnTo>
                    <a:pt x="2813" y="4561"/>
                  </a:lnTo>
                  <a:lnTo>
                    <a:pt x="2813" y="4561"/>
                  </a:lnTo>
                  <a:lnTo>
                    <a:pt x="2813" y="4530"/>
                  </a:lnTo>
                  <a:lnTo>
                    <a:pt x="2813" y="4530"/>
                  </a:lnTo>
                  <a:lnTo>
                    <a:pt x="2813" y="4530"/>
                  </a:lnTo>
                  <a:lnTo>
                    <a:pt x="2782" y="4530"/>
                  </a:lnTo>
                  <a:lnTo>
                    <a:pt x="2782" y="4530"/>
                  </a:lnTo>
                  <a:lnTo>
                    <a:pt x="2782" y="4530"/>
                  </a:lnTo>
                  <a:lnTo>
                    <a:pt x="2813" y="4499"/>
                  </a:lnTo>
                  <a:lnTo>
                    <a:pt x="2813" y="4499"/>
                  </a:lnTo>
                  <a:lnTo>
                    <a:pt x="2813" y="4468"/>
                  </a:lnTo>
                  <a:lnTo>
                    <a:pt x="2813" y="4436"/>
                  </a:lnTo>
                  <a:lnTo>
                    <a:pt x="2844" y="4436"/>
                  </a:lnTo>
                  <a:lnTo>
                    <a:pt x="2844" y="4405"/>
                  </a:lnTo>
                  <a:lnTo>
                    <a:pt x="2844" y="4405"/>
                  </a:lnTo>
                  <a:lnTo>
                    <a:pt x="2844" y="4405"/>
                  </a:lnTo>
                  <a:lnTo>
                    <a:pt x="2844" y="4374"/>
                  </a:lnTo>
                  <a:lnTo>
                    <a:pt x="2844" y="4311"/>
                  </a:lnTo>
                  <a:lnTo>
                    <a:pt x="2813" y="4249"/>
                  </a:lnTo>
                  <a:lnTo>
                    <a:pt x="2813" y="4249"/>
                  </a:lnTo>
                  <a:lnTo>
                    <a:pt x="2782" y="4249"/>
                  </a:lnTo>
                  <a:lnTo>
                    <a:pt x="2782" y="4218"/>
                  </a:lnTo>
                  <a:lnTo>
                    <a:pt x="2782" y="4249"/>
                  </a:lnTo>
                  <a:lnTo>
                    <a:pt x="2782" y="4249"/>
                  </a:lnTo>
                  <a:lnTo>
                    <a:pt x="2782" y="4249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55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093"/>
                  </a:lnTo>
                  <a:lnTo>
                    <a:pt x="2688" y="4061"/>
                  </a:lnTo>
                  <a:lnTo>
                    <a:pt x="2657" y="4061"/>
                  </a:lnTo>
                  <a:lnTo>
                    <a:pt x="2657" y="4030"/>
                  </a:lnTo>
                  <a:lnTo>
                    <a:pt x="2657" y="4030"/>
                  </a:lnTo>
                  <a:lnTo>
                    <a:pt x="2657" y="4030"/>
                  </a:lnTo>
                  <a:lnTo>
                    <a:pt x="2657" y="3999"/>
                  </a:lnTo>
                  <a:lnTo>
                    <a:pt x="2657" y="3999"/>
                  </a:lnTo>
                  <a:lnTo>
                    <a:pt x="2657" y="3999"/>
                  </a:lnTo>
                  <a:lnTo>
                    <a:pt x="2626" y="3999"/>
                  </a:lnTo>
                  <a:lnTo>
                    <a:pt x="2626" y="3968"/>
                  </a:lnTo>
                  <a:lnTo>
                    <a:pt x="2626" y="3968"/>
                  </a:lnTo>
                  <a:lnTo>
                    <a:pt x="2626" y="3936"/>
                  </a:lnTo>
                  <a:lnTo>
                    <a:pt x="2626" y="3936"/>
                  </a:lnTo>
                  <a:lnTo>
                    <a:pt x="2626" y="3905"/>
                  </a:lnTo>
                  <a:lnTo>
                    <a:pt x="2594" y="3905"/>
                  </a:lnTo>
                  <a:lnTo>
                    <a:pt x="2594" y="3874"/>
                  </a:lnTo>
                  <a:lnTo>
                    <a:pt x="2594" y="3874"/>
                  </a:lnTo>
                  <a:lnTo>
                    <a:pt x="2594" y="3843"/>
                  </a:lnTo>
                  <a:lnTo>
                    <a:pt x="2594" y="3811"/>
                  </a:lnTo>
                  <a:lnTo>
                    <a:pt x="2563" y="3811"/>
                  </a:lnTo>
                  <a:lnTo>
                    <a:pt x="2563" y="3811"/>
                  </a:lnTo>
                  <a:lnTo>
                    <a:pt x="2563" y="3811"/>
                  </a:lnTo>
                  <a:lnTo>
                    <a:pt x="2563" y="3843"/>
                  </a:lnTo>
                  <a:lnTo>
                    <a:pt x="2563" y="3843"/>
                  </a:lnTo>
                  <a:lnTo>
                    <a:pt x="2563" y="3843"/>
                  </a:lnTo>
                  <a:lnTo>
                    <a:pt x="2532" y="3843"/>
                  </a:lnTo>
                  <a:lnTo>
                    <a:pt x="2532" y="3811"/>
                  </a:lnTo>
                  <a:lnTo>
                    <a:pt x="2532" y="3780"/>
                  </a:lnTo>
                  <a:lnTo>
                    <a:pt x="2532" y="3780"/>
                  </a:lnTo>
                  <a:lnTo>
                    <a:pt x="2501" y="3718"/>
                  </a:lnTo>
                  <a:lnTo>
                    <a:pt x="2501" y="3686"/>
                  </a:lnTo>
                  <a:lnTo>
                    <a:pt x="2501" y="3686"/>
                  </a:lnTo>
                  <a:lnTo>
                    <a:pt x="2469" y="3686"/>
                  </a:lnTo>
                  <a:lnTo>
                    <a:pt x="2438" y="3686"/>
                  </a:lnTo>
                  <a:lnTo>
                    <a:pt x="2407" y="3655"/>
                  </a:lnTo>
                  <a:lnTo>
                    <a:pt x="2407" y="3655"/>
                  </a:lnTo>
                  <a:lnTo>
                    <a:pt x="2407" y="3624"/>
                  </a:lnTo>
                  <a:lnTo>
                    <a:pt x="2438" y="3624"/>
                  </a:lnTo>
                  <a:lnTo>
                    <a:pt x="2438" y="3593"/>
                  </a:lnTo>
                  <a:lnTo>
                    <a:pt x="2438" y="3593"/>
                  </a:lnTo>
                  <a:lnTo>
                    <a:pt x="2407" y="3593"/>
                  </a:lnTo>
                  <a:lnTo>
                    <a:pt x="2407" y="3561"/>
                  </a:lnTo>
                  <a:lnTo>
                    <a:pt x="2407" y="3561"/>
                  </a:lnTo>
                  <a:lnTo>
                    <a:pt x="2376" y="3593"/>
                  </a:lnTo>
                  <a:lnTo>
                    <a:pt x="2376" y="3593"/>
                  </a:lnTo>
                  <a:lnTo>
                    <a:pt x="2344" y="3593"/>
                  </a:lnTo>
                  <a:lnTo>
                    <a:pt x="2344" y="3593"/>
                  </a:lnTo>
                  <a:lnTo>
                    <a:pt x="2344" y="3561"/>
                  </a:lnTo>
                  <a:lnTo>
                    <a:pt x="2344" y="3561"/>
                  </a:lnTo>
                  <a:lnTo>
                    <a:pt x="2344" y="3561"/>
                  </a:lnTo>
                  <a:lnTo>
                    <a:pt x="2344" y="3530"/>
                  </a:lnTo>
                  <a:lnTo>
                    <a:pt x="2344" y="3530"/>
                  </a:lnTo>
                  <a:lnTo>
                    <a:pt x="2344" y="3499"/>
                  </a:lnTo>
                  <a:lnTo>
                    <a:pt x="2344" y="3499"/>
                  </a:lnTo>
                  <a:lnTo>
                    <a:pt x="2376" y="3499"/>
                  </a:lnTo>
                  <a:lnTo>
                    <a:pt x="2344" y="3468"/>
                  </a:lnTo>
                  <a:lnTo>
                    <a:pt x="2344" y="3468"/>
                  </a:lnTo>
                  <a:lnTo>
                    <a:pt x="2344" y="3436"/>
                  </a:lnTo>
                  <a:lnTo>
                    <a:pt x="2344" y="3436"/>
                  </a:lnTo>
                  <a:lnTo>
                    <a:pt x="2344" y="3436"/>
                  </a:lnTo>
                  <a:lnTo>
                    <a:pt x="2313" y="3405"/>
                  </a:lnTo>
                  <a:lnTo>
                    <a:pt x="2313" y="3405"/>
                  </a:lnTo>
                  <a:lnTo>
                    <a:pt x="2313" y="3405"/>
                  </a:lnTo>
                  <a:lnTo>
                    <a:pt x="2313" y="3374"/>
                  </a:lnTo>
                  <a:lnTo>
                    <a:pt x="2313" y="3374"/>
                  </a:lnTo>
                  <a:lnTo>
                    <a:pt x="2313" y="3374"/>
                  </a:lnTo>
                  <a:lnTo>
                    <a:pt x="2313" y="3343"/>
                  </a:lnTo>
                  <a:lnTo>
                    <a:pt x="2313" y="3343"/>
                  </a:lnTo>
                  <a:lnTo>
                    <a:pt x="2313" y="3311"/>
                  </a:lnTo>
                  <a:lnTo>
                    <a:pt x="2282" y="3311"/>
                  </a:lnTo>
                  <a:lnTo>
                    <a:pt x="2282" y="3311"/>
                  </a:lnTo>
                  <a:lnTo>
                    <a:pt x="2282" y="3343"/>
                  </a:lnTo>
                  <a:lnTo>
                    <a:pt x="2282" y="3343"/>
                  </a:lnTo>
                  <a:lnTo>
                    <a:pt x="2251" y="3311"/>
                  </a:lnTo>
                  <a:lnTo>
                    <a:pt x="2219" y="3280"/>
                  </a:lnTo>
                  <a:lnTo>
                    <a:pt x="2219" y="3249"/>
                  </a:lnTo>
                  <a:lnTo>
                    <a:pt x="2219" y="3249"/>
                  </a:lnTo>
                  <a:lnTo>
                    <a:pt x="2188" y="3249"/>
                  </a:lnTo>
                  <a:lnTo>
                    <a:pt x="2188" y="3218"/>
                  </a:lnTo>
                  <a:lnTo>
                    <a:pt x="2188" y="3218"/>
                  </a:lnTo>
                  <a:lnTo>
                    <a:pt x="2188" y="3218"/>
                  </a:lnTo>
                  <a:lnTo>
                    <a:pt x="2157" y="3186"/>
                  </a:lnTo>
                  <a:lnTo>
                    <a:pt x="2157" y="3186"/>
                  </a:lnTo>
                  <a:lnTo>
                    <a:pt x="2157" y="3186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88" y="3155"/>
                  </a:lnTo>
                  <a:lnTo>
                    <a:pt x="2188" y="3155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57" y="3093"/>
                  </a:lnTo>
                  <a:lnTo>
                    <a:pt x="2157" y="3093"/>
                  </a:lnTo>
                  <a:lnTo>
                    <a:pt x="2219" y="2968"/>
                  </a:lnTo>
                  <a:lnTo>
                    <a:pt x="2251" y="2874"/>
                  </a:lnTo>
                  <a:lnTo>
                    <a:pt x="2282" y="2780"/>
                  </a:lnTo>
                  <a:lnTo>
                    <a:pt x="2313" y="2686"/>
                  </a:lnTo>
                  <a:lnTo>
                    <a:pt x="2344" y="2561"/>
                  </a:lnTo>
                  <a:lnTo>
                    <a:pt x="2407" y="2468"/>
                  </a:lnTo>
                  <a:lnTo>
                    <a:pt x="2438" y="2374"/>
                  </a:lnTo>
                  <a:lnTo>
                    <a:pt x="2469" y="2280"/>
                  </a:lnTo>
                  <a:lnTo>
                    <a:pt x="2501" y="2155"/>
                  </a:lnTo>
                  <a:lnTo>
                    <a:pt x="2532" y="2061"/>
                  </a:lnTo>
                  <a:lnTo>
                    <a:pt x="2594" y="1968"/>
                  </a:lnTo>
                  <a:lnTo>
                    <a:pt x="2626" y="1843"/>
                  </a:lnTo>
                  <a:lnTo>
                    <a:pt x="2657" y="1749"/>
                  </a:lnTo>
                  <a:lnTo>
                    <a:pt x="2688" y="1655"/>
                  </a:lnTo>
                  <a:lnTo>
                    <a:pt x="2719" y="1561"/>
                  </a:lnTo>
                  <a:lnTo>
                    <a:pt x="2782" y="1436"/>
                  </a:lnTo>
                  <a:lnTo>
                    <a:pt x="2688" y="1405"/>
                  </a:lnTo>
                  <a:lnTo>
                    <a:pt x="2626" y="1405"/>
                  </a:lnTo>
                  <a:lnTo>
                    <a:pt x="2563" y="1374"/>
                  </a:lnTo>
                  <a:lnTo>
                    <a:pt x="2501" y="1343"/>
                  </a:lnTo>
                  <a:lnTo>
                    <a:pt x="2438" y="1311"/>
                  </a:lnTo>
                  <a:lnTo>
                    <a:pt x="2344" y="1280"/>
                  </a:lnTo>
                  <a:lnTo>
                    <a:pt x="2282" y="1249"/>
                  </a:lnTo>
                  <a:lnTo>
                    <a:pt x="2219" y="1218"/>
                  </a:lnTo>
                  <a:lnTo>
                    <a:pt x="2094" y="1155"/>
                  </a:lnTo>
                  <a:lnTo>
                    <a:pt x="1969" y="1093"/>
                  </a:lnTo>
                  <a:lnTo>
                    <a:pt x="1844" y="1030"/>
                  </a:lnTo>
                  <a:lnTo>
                    <a:pt x="1688" y="968"/>
                  </a:lnTo>
                  <a:lnTo>
                    <a:pt x="1563" y="905"/>
                  </a:lnTo>
                  <a:lnTo>
                    <a:pt x="1438" y="843"/>
                  </a:lnTo>
                  <a:lnTo>
                    <a:pt x="1313" y="749"/>
                  </a:lnTo>
                  <a:lnTo>
                    <a:pt x="1188" y="686"/>
                  </a:lnTo>
                  <a:lnTo>
                    <a:pt x="1063" y="625"/>
                  </a:lnTo>
                  <a:lnTo>
                    <a:pt x="938" y="531"/>
                  </a:lnTo>
                  <a:lnTo>
                    <a:pt x="813" y="437"/>
                  </a:lnTo>
                  <a:lnTo>
                    <a:pt x="719" y="375"/>
                  </a:lnTo>
                  <a:lnTo>
                    <a:pt x="594" y="281"/>
                  </a:lnTo>
                  <a:lnTo>
                    <a:pt x="469" y="187"/>
                  </a:lnTo>
                  <a:lnTo>
                    <a:pt x="344" y="94"/>
                  </a:lnTo>
                  <a:lnTo>
                    <a:pt x="251" y="0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1" y="62"/>
                  </a:lnTo>
                  <a:lnTo>
                    <a:pt x="251" y="94"/>
                  </a:lnTo>
                  <a:lnTo>
                    <a:pt x="251" y="156"/>
                  </a:lnTo>
                  <a:lnTo>
                    <a:pt x="251" y="187"/>
                  </a:lnTo>
                  <a:lnTo>
                    <a:pt x="251" y="187"/>
                  </a:lnTo>
                  <a:lnTo>
                    <a:pt x="282" y="250"/>
                  </a:lnTo>
                  <a:lnTo>
                    <a:pt x="282" y="281"/>
                  </a:lnTo>
                  <a:lnTo>
                    <a:pt x="282" y="312"/>
                  </a:lnTo>
                  <a:lnTo>
                    <a:pt x="282" y="344"/>
                  </a:lnTo>
                  <a:lnTo>
                    <a:pt x="282" y="344"/>
                  </a:lnTo>
                  <a:lnTo>
                    <a:pt x="251" y="406"/>
                  </a:lnTo>
                  <a:lnTo>
                    <a:pt x="219" y="406"/>
                  </a:lnTo>
                  <a:lnTo>
                    <a:pt x="251" y="406"/>
                  </a:lnTo>
                  <a:lnTo>
                    <a:pt x="282" y="406"/>
                  </a:lnTo>
                  <a:lnTo>
                    <a:pt x="313" y="406"/>
                  </a:lnTo>
                  <a:lnTo>
                    <a:pt x="344" y="406"/>
                  </a:lnTo>
                  <a:lnTo>
                    <a:pt x="376" y="406"/>
                  </a:lnTo>
                  <a:lnTo>
                    <a:pt x="407" y="437"/>
                  </a:lnTo>
                  <a:lnTo>
                    <a:pt x="438" y="437"/>
                  </a:lnTo>
                  <a:lnTo>
                    <a:pt x="469" y="375"/>
                  </a:lnTo>
                  <a:lnTo>
                    <a:pt x="469" y="406"/>
                  </a:lnTo>
                  <a:lnTo>
                    <a:pt x="501" y="406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32" y="375"/>
                  </a:lnTo>
                  <a:lnTo>
                    <a:pt x="563" y="375"/>
                  </a:lnTo>
                  <a:lnTo>
                    <a:pt x="594" y="375"/>
                  </a:lnTo>
                  <a:lnTo>
                    <a:pt x="626" y="406"/>
                  </a:lnTo>
                  <a:lnTo>
                    <a:pt x="657" y="406"/>
                  </a:lnTo>
                  <a:lnTo>
                    <a:pt x="657" y="437"/>
                  </a:lnTo>
                  <a:lnTo>
                    <a:pt x="657" y="469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26" y="500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94"/>
                  </a:lnTo>
                  <a:lnTo>
                    <a:pt x="657" y="594"/>
                  </a:lnTo>
                  <a:lnTo>
                    <a:pt x="657" y="625"/>
                  </a:lnTo>
                  <a:lnTo>
                    <a:pt x="657" y="656"/>
                  </a:lnTo>
                  <a:lnTo>
                    <a:pt x="657" y="656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7" y="749"/>
                  </a:lnTo>
                  <a:lnTo>
                    <a:pt x="657" y="780"/>
                  </a:lnTo>
                  <a:lnTo>
                    <a:pt x="688" y="811"/>
                  </a:lnTo>
                  <a:lnTo>
                    <a:pt x="688" y="843"/>
                  </a:lnTo>
                  <a:lnTo>
                    <a:pt x="688" y="874"/>
                  </a:lnTo>
                  <a:lnTo>
                    <a:pt x="688" y="905"/>
                  </a:lnTo>
                  <a:lnTo>
                    <a:pt x="688" y="905"/>
                  </a:lnTo>
                  <a:lnTo>
                    <a:pt x="688" y="968"/>
                  </a:lnTo>
                  <a:lnTo>
                    <a:pt x="688" y="999"/>
                  </a:lnTo>
                  <a:lnTo>
                    <a:pt x="657" y="1061"/>
                  </a:lnTo>
                  <a:lnTo>
                    <a:pt x="657" y="1061"/>
                  </a:lnTo>
                  <a:lnTo>
                    <a:pt x="657" y="1093"/>
                  </a:lnTo>
                  <a:lnTo>
                    <a:pt x="657" y="1155"/>
                  </a:lnTo>
                  <a:lnTo>
                    <a:pt x="657" y="1186"/>
                  </a:lnTo>
                  <a:lnTo>
                    <a:pt x="657" y="1218"/>
                  </a:lnTo>
                  <a:lnTo>
                    <a:pt x="657" y="1280"/>
                  </a:lnTo>
                  <a:lnTo>
                    <a:pt x="657" y="1311"/>
                  </a:lnTo>
                  <a:lnTo>
                    <a:pt x="657" y="1311"/>
                  </a:lnTo>
                  <a:lnTo>
                    <a:pt x="626" y="1311"/>
                  </a:lnTo>
                  <a:lnTo>
                    <a:pt x="657" y="1343"/>
                  </a:lnTo>
                  <a:lnTo>
                    <a:pt x="657" y="1343"/>
                  </a:lnTo>
                  <a:lnTo>
                    <a:pt x="657" y="1374"/>
                  </a:lnTo>
                  <a:lnTo>
                    <a:pt x="626" y="1405"/>
                  </a:lnTo>
                  <a:lnTo>
                    <a:pt x="657" y="1405"/>
                  </a:lnTo>
                  <a:lnTo>
                    <a:pt x="657" y="1436"/>
                  </a:lnTo>
                  <a:lnTo>
                    <a:pt x="657" y="1436"/>
                  </a:lnTo>
                  <a:lnTo>
                    <a:pt x="657" y="1468"/>
                  </a:lnTo>
                  <a:lnTo>
                    <a:pt x="626" y="1468"/>
                  </a:lnTo>
                  <a:lnTo>
                    <a:pt x="657" y="1499"/>
                  </a:lnTo>
                  <a:lnTo>
                    <a:pt x="657" y="1499"/>
                  </a:lnTo>
                  <a:lnTo>
                    <a:pt x="688" y="1530"/>
                  </a:lnTo>
                  <a:lnTo>
                    <a:pt x="688" y="1530"/>
                  </a:lnTo>
                  <a:lnTo>
                    <a:pt x="688" y="1561"/>
                  </a:lnTo>
                  <a:lnTo>
                    <a:pt x="719" y="1593"/>
                  </a:lnTo>
                  <a:lnTo>
                    <a:pt x="719" y="1624"/>
                  </a:lnTo>
                  <a:lnTo>
                    <a:pt x="751" y="1624"/>
                  </a:lnTo>
                  <a:lnTo>
                    <a:pt x="751" y="1655"/>
                  </a:lnTo>
                  <a:lnTo>
                    <a:pt x="782" y="1686"/>
                  </a:lnTo>
                  <a:lnTo>
                    <a:pt x="782" y="1718"/>
                  </a:lnTo>
                  <a:lnTo>
                    <a:pt x="782" y="1749"/>
                  </a:lnTo>
                  <a:lnTo>
                    <a:pt x="813" y="1749"/>
                  </a:lnTo>
                  <a:lnTo>
                    <a:pt x="813" y="1749"/>
                  </a:lnTo>
                  <a:lnTo>
                    <a:pt x="813" y="1780"/>
                  </a:lnTo>
                  <a:lnTo>
                    <a:pt x="813" y="1780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51" y="1843"/>
                  </a:lnTo>
                  <a:lnTo>
                    <a:pt x="751" y="1843"/>
                  </a:lnTo>
                  <a:lnTo>
                    <a:pt x="751" y="1874"/>
                  </a:lnTo>
                  <a:lnTo>
                    <a:pt x="751" y="1874"/>
                  </a:lnTo>
                  <a:lnTo>
                    <a:pt x="719" y="1905"/>
                  </a:lnTo>
                  <a:lnTo>
                    <a:pt x="719" y="1936"/>
                  </a:lnTo>
                  <a:lnTo>
                    <a:pt x="719" y="1968"/>
                  </a:lnTo>
                  <a:lnTo>
                    <a:pt x="688" y="1968"/>
                  </a:lnTo>
                  <a:lnTo>
                    <a:pt x="688" y="1999"/>
                  </a:lnTo>
                  <a:lnTo>
                    <a:pt x="657" y="1999"/>
                  </a:lnTo>
                  <a:lnTo>
                    <a:pt x="688" y="1999"/>
                  </a:lnTo>
                  <a:lnTo>
                    <a:pt x="719" y="1968"/>
                  </a:lnTo>
                  <a:lnTo>
                    <a:pt x="751" y="1968"/>
                  </a:lnTo>
                  <a:lnTo>
                    <a:pt x="751" y="1936"/>
                  </a:lnTo>
                  <a:lnTo>
                    <a:pt x="782" y="1905"/>
                  </a:lnTo>
                  <a:lnTo>
                    <a:pt x="782" y="1905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813" y="1968"/>
                  </a:lnTo>
                  <a:lnTo>
                    <a:pt x="751" y="1968"/>
                  </a:lnTo>
                  <a:lnTo>
                    <a:pt x="719" y="1999"/>
                  </a:lnTo>
                  <a:lnTo>
                    <a:pt x="688" y="1999"/>
                  </a:lnTo>
                  <a:lnTo>
                    <a:pt x="626" y="2030"/>
                  </a:lnTo>
                  <a:lnTo>
                    <a:pt x="626" y="2061"/>
                  </a:lnTo>
                  <a:lnTo>
                    <a:pt x="594" y="2061"/>
                  </a:lnTo>
                  <a:lnTo>
                    <a:pt x="594" y="2061"/>
                  </a:lnTo>
                  <a:lnTo>
                    <a:pt x="563" y="2093"/>
                  </a:lnTo>
                  <a:lnTo>
                    <a:pt x="563" y="2093"/>
                  </a:lnTo>
                  <a:lnTo>
                    <a:pt x="532" y="2093"/>
                  </a:lnTo>
                  <a:lnTo>
                    <a:pt x="532" y="2124"/>
                  </a:lnTo>
                  <a:lnTo>
                    <a:pt x="532" y="2124"/>
                  </a:lnTo>
                  <a:lnTo>
                    <a:pt x="532" y="2155"/>
                  </a:lnTo>
                  <a:lnTo>
                    <a:pt x="532" y="2186"/>
                  </a:lnTo>
                  <a:lnTo>
                    <a:pt x="532" y="2218"/>
                  </a:lnTo>
                  <a:lnTo>
                    <a:pt x="594" y="2218"/>
                  </a:lnTo>
                  <a:lnTo>
                    <a:pt x="594" y="2218"/>
                  </a:lnTo>
                  <a:lnTo>
                    <a:pt x="626" y="2249"/>
                  </a:lnTo>
                  <a:lnTo>
                    <a:pt x="594" y="2249"/>
                  </a:lnTo>
                  <a:lnTo>
                    <a:pt x="532" y="2249"/>
                  </a:lnTo>
                  <a:lnTo>
                    <a:pt x="532" y="2249"/>
                  </a:lnTo>
                  <a:lnTo>
                    <a:pt x="501" y="2280"/>
                  </a:lnTo>
                  <a:lnTo>
                    <a:pt x="469" y="2280"/>
                  </a:lnTo>
                  <a:lnTo>
                    <a:pt x="438" y="2311"/>
                  </a:lnTo>
                  <a:lnTo>
                    <a:pt x="438" y="2343"/>
                  </a:lnTo>
                  <a:lnTo>
                    <a:pt x="469" y="2374"/>
                  </a:lnTo>
                  <a:lnTo>
                    <a:pt x="469" y="2374"/>
                  </a:lnTo>
                  <a:lnTo>
                    <a:pt x="469" y="2436"/>
                  </a:lnTo>
                  <a:lnTo>
                    <a:pt x="501" y="2468"/>
                  </a:lnTo>
                  <a:lnTo>
                    <a:pt x="501" y="2499"/>
                  </a:lnTo>
                  <a:lnTo>
                    <a:pt x="532" y="2468"/>
                  </a:lnTo>
                  <a:lnTo>
                    <a:pt x="563" y="2499"/>
                  </a:lnTo>
                  <a:lnTo>
                    <a:pt x="563" y="2468"/>
                  </a:lnTo>
                  <a:lnTo>
                    <a:pt x="594" y="2468"/>
                  </a:lnTo>
                  <a:lnTo>
                    <a:pt x="594" y="2436"/>
                  </a:lnTo>
                  <a:lnTo>
                    <a:pt x="594" y="2436"/>
                  </a:lnTo>
                  <a:lnTo>
                    <a:pt x="657" y="2405"/>
                  </a:lnTo>
                  <a:lnTo>
                    <a:pt x="657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719" y="2405"/>
                  </a:lnTo>
                  <a:lnTo>
                    <a:pt x="751" y="2405"/>
                  </a:lnTo>
                  <a:lnTo>
                    <a:pt x="751" y="2436"/>
                  </a:lnTo>
                  <a:lnTo>
                    <a:pt x="751" y="2436"/>
                  </a:lnTo>
                  <a:lnTo>
                    <a:pt x="719" y="2436"/>
                  </a:lnTo>
                  <a:lnTo>
                    <a:pt x="719" y="2436"/>
                  </a:lnTo>
                  <a:lnTo>
                    <a:pt x="688" y="2436"/>
                  </a:lnTo>
                  <a:lnTo>
                    <a:pt x="688" y="2436"/>
                  </a:lnTo>
                  <a:lnTo>
                    <a:pt x="688" y="2468"/>
                  </a:lnTo>
                  <a:lnTo>
                    <a:pt x="688" y="2468"/>
                  </a:lnTo>
                  <a:lnTo>
                    <a:pt x="688" y="2499"/>
                  </a:lnTo>
                  <a:lnTo>
                    <a:pt x="688" y="2530"/>
                  </a:lnTo>
                  <a:lnTo>
                    <a:pt x="688" y="2530"/>
                  </a:lnTo>
                  <a:lnTo>
                    <a:pt x="719" y="2530"/>
                  </a:lnTo>
                  <a:lnTo>
                    <a:pt x="719" y="2530"/>
                  </a:lnTo>
                  <a:lnTo>
                    <a:pt x="751" y="2561"/>
                  </a:lnTo>
                  <a:lnTo>
                    <a:pt x="751" y="2561"/>
                  </a:lnTo>
                  <a:lnTo>
                    <a:pt x="782" y="2624"/>
                  </a:lnTo>
                  <a:lnTo>
                    <a:pt x="782" y="2624"/>
                  </a:lnTo>
                  <a:lnTo>
                    <a:pt x="751" y="2593"/>
                  </a:lnTo>
                  <a:lnTo>
                    <a:pt x="751" y="2593"/>
                  </a:lnTo>
                  <a:lnTo>
                    <a:pt x="719" y="2561"/>
                  </a:lnTo>
                  <a:lnTo>
                    <a:pt x="719" y="2561"/>
                  </a:lnTo>
                  <a:lnTo>
                    <a:pt x="688" y="2561"/>
                  </a:lnTo>
                  <a:lnTo>
                    <a:pt x="688" y="2530"/>
                  </a:lnTo>
                  <a:lnTo>
                    <a:pt x="657" y="2499"/>
                  </a:lnTo>
                  <a:lnTo>
                    <a:pt x="657" y="2468"/>
                  </a:lnTo>
                  <a:lnTo>
                    <a:pt x="657" y="2468"/>
                  </a:lnTo>
                  <a:lnTo>
                    <a:pt x="688" y="2436"/>
                  </a:lnTo>
                  <a:lnTo>
                    <a:pt x="657" y="2436"/>
                  </a:lnTo>
                  <a:lnTo>
                    <a:pt x="657" y="2436"/>
                  </a:lnTo>
                  <a:lnTo>
                    <a:pt x="626" y="2436"/>
                  </a:lnTo>
                  <a:lnTo>
                    <a:pt x="594" y="2468"/>
                  </a:lnTo>
                  <a:lnTo>
                    <a:pt x="594" y="2499"/>
                  </a:lnTo>
                  <a:lnTo>
                    <a:pt x="594" y="2499"/>
                  </a:lnTo>
                  <a:lnTo>
                    <a:pt x="626" y="2530"/>
                  </a:lnTo>
                  <a:lnTo>
                    <a:pt x="657" y="2593"/>
                  </a:lnTo>
                  <a:lnTo>
                    <a:pt x="657" y="2624"/>
                  </a:lnTo>
                  <a:lnTo>
                    <a:pt x="626" y="2686"/>
                  </a:lnTo>
                  <a:lnTo>
                    <a:pt x="626" y="2718"/>
                  </a:lnTo>
                  <a:lnTo>
                    <a:pt x="688" y="2718"/>
                  </a:lnTo>
                  <a:lnTo>
                    <a:pt x="688" y="2718"/>
                  </a:lnTo>
                  <a:lnTo>
                    <a:pt x="688" y="2718"/>
                  </a:lnTo>
                  <a:lnTo>
                    <a:pt x="657" y="2718"/>
                  </a:lnTo>
                  <a:lnTo>
                    <a:pt x="626" y="2780"/>
                  </a:lnTo>
                  <a:lnTo>
                    <a:pt x="594" y="2811"/>
                  </a:lnTo>
                  <a:lnTo>
                    <a:pt x="594" y="2843"/>
                  </a:lnTo>
                  <a:lnTo>
                    <a:pt x="594" y="2843"/>
                  </a:lnTo>
                  <a:lnTo>
                    <a:pt x="626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26" y="2811"/>
                  </a:lnTo>
                  <a:lnTo>
                    <a:pt x="626" y="2843"/>
                  </a:lnTo>
                  <a:lnTo>
                    <a:pt x="626" y="2843"/>
                  </a:lnTo>
                  <a:lnTo>
                    <a:pt x="626" y="2874"/>
                  </a:lnTo>
                  <a:lnTo>
                    <a:pt x="563" y="2874"/>
                  </a:lnTo>
                  <a:lnTo>
                    <a:pt x="563" y="2936"/>
                  </a:lnTo>
                  <a:lnTo>
                    <a:pt x="532" y="2999"/>
                  </a:lnTo>
                  <a:lnTo>
                    <a:pt x="594" y="2968"/>
                  </a:lnTo>
                  <a:lnTo>
                    <a:pt x="626" y="2905"/>
                  </a:lnTo>
                  <a:lnTo>
                    <a:pt x="657" y="2905"/>
                  </a:lnTo>
                  <a:lnTo>
                    <a:pt x="657" y="2905"/>
                  </a:lnTo>
                  <a:lnTo>
                    <a:pt x="688" y="2905"/>
                  </a:lnTo>
                  <a:lnTo>
                    <a:pt x="719" y="2905"/>
                  </a:lnTo>
                  <a:lnTo>
                    <a:pt x="719" y="2905"/>
                  </a:lnTo>
                  <a:lnTo>
                    <a:pt x="813" y="2874"/>
                  </a:lnTo>
                  <a:lnTo>
                    <a:pt x="844" y="2874"/>
                  </a:lnTo>
                  <a:lnTo>
                    <a:pt x="844" y="2874"/>
                  </a:lnTo>
                  <a:lnTo>
                    <a:pt x="844" y="2843"/>
                  </a:lnTo>
                  <a:lnTo>
                    <a:pt x="844" y="2843"/>
                  </a:lnTo>
                  <a:lnTo>
                    <a:pt x="876" y="2811"/>
                  </a:lnTo>
                  <a:lnTo>
                    <a:pt x="876" y="2811"/>
                  </a:lnTo>
                  <a:lnTo>
                    <a:pt x="876" y="2843"/>
                  </a:lnTo>
                  <a:lnTo>
                    <a:pt x="876" y="2843"/>
                  </a:lnTo>
                  <a:lnTo>
                    <a:pt x="844" y="2843"/>
                  </a:lnTo>
                  <a:lnTo>
                    <a:pt x="844" y="2874"/>
                  </a:lnTo>
                  <a:lnTo>
                    <a:pt x="782" y="2874"/>
                  </a:lnTo>
                  <a:lnTo>
                    <a:pt x="782" y="2874"/>
                  </a:lnTo>
                  <a:lnTo>
                    <a:pt x="782" y="2905"/>
                  </a:lnTo>
                  <a:lnTo>
                    <a:pt x="782" y="2905"/>
                  </a:lnTo>
                  <a:lnTo>
                    <a:pt x="782" y="2936"/>
                  </a:lnTo>
                  <a:lnTo>
                    <a:pt x="813" y="2968"/>
                  </a:lnTo>
                  <a:lnTo>
                    <a:pt x="813" y="2968"/>
                  </a:lnTo>
                  <a:lnTo>
                    <a:pt x="813" y="2999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2999"/>
                  </a:lnTo>
                  <a:lnTo>
                    <a:pt x="813" y="2968"/>
                  </a:lnTo>
                  <a:lnTo>
                    <a:pt x="782" y="2968"/>
                  </a:lnTo>
                  <a:lnTo>
                    <a:pt x="782" y="2936"/>
                  </a:lnTo>
                  <a:lnTo>
                    <a:pt x="782" y="2905"/>
                  </a:lnTo>
                  <a:lnTo>
                    <a:pt x="719" y="2905"/>
                  </a:lnTo>
                  <a:lnTo>
                    <a:pt x="688" y="2905"/>
                  </a:lnTo>
                  <a:lnTo>
                    <a:pt x="688" y="2905"/>
                  </a:lnTo>
                  <a:lnTo>
                    <a:pt x="657" y="2905"/>
                  </a:lnTo>
                  <a:lnTo>
                    <a:pt x="626" y="2936"/>
                  </a:lnTo>
                  <a:lnTo>
                    <a:pt x="626" y="2968"/>
                  </a:lnTo>
                  <a:lnTo>
                    <a:pt x="626" y="2968"/>
                  </a:lnTo>
                  <a:lnTo>
                    <a:pt x="594" y="2999"/>
                  </a:lnTo>
                  <a:lnTo>
                    <a:pt x="594" y="2999"/>
                  </a:lnTo>
                  <a:lnTo>
                    <a:pt x="594" y="2999"/>
                  </a:lnTo>
                  <a:lnTo>
                    <a:pt x="563" y="3030"/>
                  </a:lnTo>
                  <a:lnTo>
                    <a:pt x="563" y="3061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94" y="3093"/>
                  </a:lnTo>
                  <a:lnTo>
                    <a:pt x="594" y="3093"/>
                  </a:lnTo>
                  <a:lnTo>
                    <a:pt x="594" y="3093"/>
                  </a:lnTo>
                  <a:lnTo>
                    <a:pt x="657" y="3061"/>
                  </a:lnTo>
                  <a:lnTo>
                    <a:pt x="657" y="3061"/>
                  </a:lnTo>
                  <a:lnTo>
                    <a:pt x="719" y="3093"/>
                  </a:lnTo>
                  <a:lnTo>
                    <a:pt x="782" y="3124"/>
                  </a:lnTo>
                  <a:lnTo>
                    <a:pt x="751" y="3124"/>
                  </a:lnTo>
                  <a:lnTo>
                    <a:pt x="719" y="3124"/>
                  </a:lnTo>
                  <a:lnTo>
                    <a:pt x="657" y="3093"/>
                  </a:lnTo>
                  <a:lnTo>
                    <a:pt x="657" y="3093"/>
                  </a:lnTo>
                  <a:lnTo>
                    <a:pt x="626" y="3093"/>
                  </a:lnTo>
                  <a:lnTo>
                    <a:pt x="563" y="3124"/>
                  </a:lnTo>
                  <a:lnTo>
                    <a:pt x="563" y="3124"/>
                  </a:lnTo>
                  <a:lnTo>
                    <a:pt x="532" y="3155"/>
                  </a:lnTo>
                  <a:lnTo>
                    <a:pt x="532" y="3186"/>
                  </a:lnTo>
                  <a:lnTo>
                    <a:pt x="532" y="3218"/>
                  </a:lnTo>
                  <a:lnTo>
                    <a:pt x="563" y="3249"/>
                  </a:lnTo>
                  <a:lnTo>
                    <a:pt x="563" y="3249"/>
                  </a:lnTo>
                  <a:lnTo>
                    <a:pt x="563" y="3280"/>
                  </a:lnTo>
                  <a:lnTo>
                    <a:pt x="594" y="3311"/>
                  </a:lnTo>
                  <a:lnTo>
                    <a:pt x="626" y="3311"/>
                  </a:lnTo>
                  <a:lnTo>
                    <a:pt x="626" y="3311"/>
                  </a:lnTo>
                  <a:lnTo>
                    <a:pt x="688" y="3343"/>
                  </a:lnTo>
                  <a:lnTo>
                    <a:pt x="719" y="3343"/>
                  </a:lnTo>
                  <a:lnTo>
                    <a:pt x="719" y="3311"/>
                  </a:lnTo>
                  <a:lnTo>
                    <a:pt x="719" y="3343"/>
                  </a:lnTo>
                  <a:lnTo>
                    <a:pt x="688" y="3343"/>
                  </a:lnTo>
                  <a:lnTo>
                    <a:pt x="688" y="3374"/>
                  </a:lnTo>
                  <a:lnTo>
                    <a:pt x="719" y="3374"/>
                  </a:lnTo>
                  <a:lnTo>
                    <a:pt x="719" y="3374"/>
                  </a:lnTo>
                  <a:lnTo>
                    <a:pt x="719" y="3374"/>
                  </a:lnTo>
                  <a:lnTo>
                    <a:pt x="688" y="3374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782" y="3436"/>
                  </a:lnTo>
                  <a:lnTo>
                    <a:pt x="782" y="3436"/>
                  </a:lnTo>
                  <a:lnTo>
                    <a:pt x="782" y="3468"/>
                  </a:lnTo>
                  <a:lnTo>
                    <a:pt x="751" y="3436"/>
                  </a:lnTo>
                  <a:lnTo>
                    <a:pt x="719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719" y="3468"/>
                  </a:lnTo>
                  <a:lnTo>
                    <a:pt x="719" y="3499"/>
                  </a:lnTo>
                  <a:lnTo>
                    <a:pt x="751" y="3499"/>
                  </a:lnTo>
                  <a:lnTo>
                    <a:pt x="751" y="3499"/>
                  </a:lnTo>
                  <a:lnTo>
                    <a:pt x="782" y="3499"/>
                  </a:lnTo>
                  <a:lnTo>
                    <a:pt x="782" y="3499"/>
                  </a:lnTo>
                  <a:lnTo>
                    <a:pt x="782" y="3530"/>
                  </a:lnTo>
                  <a:lnTo>
                    <a:pt x="813" y="3530"/>
                  </a:lnTo>
                  <a:lnTo>
                    <a:pt x="813" y="3530"/>
                  </a:lnTo>
                  <a:lnTo>
                    <a:pt x="813" y="3530"/>
                  </a:lnTo>
                  <a:lnTo>
                    <a:pt x="844" y="3499"/>
                  </a:lnTo>
                  <a:lnTo>
                    <a:pt x="844" y="3499"/>
                  </a:lnTo>
                  <a:lnTo>
                    <a:pt x="844" y="3499"/>
                  </a:lnTo>
                  <a:lnTo>
                    <a:pt x="844" y="3530"/>
                  </a:lnTo>
                  <a:lnTo>
                    <a:pt x="844" y="3530"/>
                  </a:lnTo>
                  <a:lnTo>
                    <a:pt x="844" y="3530"/>
                  </a:lnTo>
                  <a:lnTo>
                    <a:pt x="876" y="3561"/>
                  </a:lnTo>
                  <a:lnTo>
                    <a:pt x="907" y="3561"/>
                  </a:lnTo>
                  <a:lnTo>
                    <a:pt x="938" y="3561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499"/>
                  </a:lnTo>
                  <a:lnTo>
                    <a:pt x="1001" y="3499"/>
                  </a:lnTo>
                  <a:lnTo>
                    <a:pt x="1001" y="3499"/>
                  </a:lnTo>
                  <a:lnTo>
                    <a:pt x="969" y="3530"/>
                  </a:lnTo>
                  <a:lnTo>
                    <a:pt x="969" y="3561"/>
                  </a:lnTo>
                  <a:lnTo>
                    <a:pt x="969" y="3561"/>
                  </a:lnTo>
                  <a:lnTo>
                    <a:pt x="938" y="3561"/>
                  </a:lnTo>
                  <a:lnTo>
                    <a:pt x="907" y="3593"/>
                  </a:lnTo>
                  <a:lnTo>
                    <a:pt x="907" y="3624"/>
                  </a:lnTo>
                  <a:lnTo>
                    <a:pt x="907" y="3624"/>
                  </a:lnTo>
                  <a:lnTo>
                    <a:pt x="907" y="3624"/>
                  </a:lnTo>
                  <a:lnTo>
                    <a:pt x="907" y="3655"/>
                  </a:lnTo>
                  <a:lnTo>
                    <a:pt x="907" y="3718"/>
                  </a:lnTo>
                  <a:lnTo>
                    <a:pt x="907" y="3718"/>
                  </a:lnTo>
                  <a:lnTo>
                    <a:pt x="907" y="3749"/>
                  </a:lnTo>
                  <a:lnTo>
                    <a:pt x="938" y="3811"/>
                  </a:lnTo>
                  <a:lnTo>
                    <a:pt x="938" y="3811"/>
                  </a:lnTo>
                  <a:lnTo>
                    <a:pt x="969" y="3811"/>
                  </a:lnTo>
                  <a:lnTo>
                    <a:pt x="1001" y="3843"/>
                  </a:lnTo>
                  <a:lnTo>
                    <a:pt x="1032" y="3811"/>
                  </a:lnTo>
                  <a:lnTo>
                    <a:pt x="1032" y="3811"/>
                  </a:lnTo>
                  <a:lnTo>
                    <a:pt x="1032" y="3811"/>
                  </a:lnTo>
                  <a:lnTo>
                    <a:pt x="1063" y="3811"/>
                  </a:lnTo>
                  <a:lnTo>
                    <a:pt x="1063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49"/>
                  </a:lnTo>
                  <a:lnTo>
                    <a:pt x="1094" y="3749"/>
                  </a:lnTo>
                  <a:lnTo>
                    <a:pt x="1094" y="3749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63" y="3780"/>
                  </a:lnTo>
                  <a:lnTo>
                    <a:pt x="1063" y="3811"/>
                  </a:lnTo>
                  <a:lnTo>
                    <a:pt x="1063" y="3843"/>
                  </a:lnTo>
                  <a:lnTo>
                    <a:pt x="1063" y="3874"/>
                  </a:lnTo>
                  <a:lnTo>
                    <a:pt x="1063" y="3874"/>
                  </a:lnTo>
                  <a:lnTo>
                    <a:pt x="1063" y="3905"/>
                  </a:lnTo>
                  <a:lnTo>
                    <a:pt x="1063" y="3905"/>
                  </a:lnTo>
                  <a:lnTo>
                    <a:pt x="1094" y="3905"/>
                  </a:lnTo>
                  <a:lnTo>
                    <a:pt x="1094" y="3905"/>
                  </a:lnTo>
                  <a:lnTo>
                    <a:pt x="1063" y="3905"/>
                  </a:lnTo>
                  <a:lnTo>
                    <a:pt x="1032" y="3905"/>
                  </a:lnTo>
                  <a:lnTo>
                    <a:pt x="1032" y="3905"/>
                  </a:lnTo>
                  <a:lnTo>
                    <a:pt x="1032" y="3874"/>
                  </a:lnTo>
                  <a:lnTo>
                    <a:pt x="1032" y="3874"/>
                  </a:lnTo>
                  <a:lnTo>
                    <a:pt x="1032" y="3843"/>
                  </a:lnTo>
                  <a:lnTo>
                    <a:pt x="1032" y="3874"/>
                  </a:lnTo>
                  <a:lnTo>
                    <a:pt x="1001" y="3874"/>
                  </a:lnTo>
                  <a:lnTo>
                    <a:pt x="1001" y="3874"/>
                  </a:lnTo>
                  <a:lnTo>
                    <a:pt x="1001" y="3905"/>
                  </a:lnTo>
                  <a:lnTo>
                    <a:pt x="1032" y="3936"/>
                  </a:lnTo>
                  <a:lnTo>
                    <a:pt x="1032" y="3936"/>
                  </a:lnTo>
                  <a:lnTo>
                    <a:pt x="1063" y="3968"/>
                  </a:lnTo>
                  <a:lnTo>
                    <a:pt x="1094" y="3968"/>
                  </a:lnTo>
                  <a:lnTo>
                    <a:pt x="1094" y="3968"/>
                  </a:lnTo>
                  <a:lnTo>
                    <a:pt x="1094" y="3968"/>
                  </a:lnTo>
                  <a:lnTo>
                    <a:pt x="1126" y="3968"/>
                  </a:lnTo>
                  <a:lnTo>
                    <a:pt x="1126" y="3968"/>
                  </a:lnTo>
                  <a:lnTo>
                    <a:pt x="1126" y="3968"/>
                  </a:lnTo>
                  <a:lnTo>
                    <a:pt x="1126" y="3936"/>
                  </a:lnTo>
                  <a:lnTo>
                    <a:pt x="1157" y="3936"/>
                  </a:lnTo>
                  <a:lnTo>
                    <a:pt x="1157" y="3936"/>
                  </a:lnTo>
                  <a:lnTo>
                    <a:pt x="1157" y="3936"/>
                  </a:lnTo>
                  <a:lnTo>
                    <a:pt x="1157" y="3968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4030"/>
                  </a:lnTo>
                  <a:lnTo>
                    <a:pt x="1157" y="4030"/>
                  </a:lnTo>
                  <a:lnTo>
                    <a:pt x="1188" y="4030"/>
                  </a:lnTo>
                  <a:lnTo>
                    <a:pt x="1188" y="4030"/>
                  </a:lnTo>
                  <a:lnTo>
                    <a:pt x="1188" y="4061"/>
                  </a:lnTo>
                  <a:lnTo>
                    <a:pt x="1188" y="4061"/>
                  </a:lnTo>
                  <a:lnTo>
                    <a:pt x="1157" y="4030"/>
                  </a:lnTo>
                  <a:lnTo>
                    <a:pt x="1126" y="4030"/>
                  </a:lnTo>
                  <a:lnTo>
                    <a:pt x="1126" y="4030"/>
                  </a:lnTo>
                  <a:lnTo>
                    <a:pt x="1126" y="4061"/>
                  </a:lnTo>
                  <a:lnTo>
                    <a:pt x="1126" y="4061"/>
                  </a:lnTo>
                  <a:lnTo>
                    <a:pt x="1126" y="4061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124"/>
                  </a:lnTo>
                  <a:lnTo>
                    <a:pt x="1126" y="4124"/>
                  </a:lnTo>
                  <a:lnTo>
                    <a:pt x="1126" y="4124"/>
                  </a:lnTo>
                  <a:lnTo>
                    <a:pt x="1126" y="4093"/>
                  </a:lnTo>
                  <a:lnTo>
                    <a:pt x="1157" y="4093"/>
                  </a:lnTo>
                  <a:lnTo>
                    <a:pt x="1157" y="4124"/>
                  </a:lnTo>
                  <a:lnTo>
                    <a:pt x="1157" y="4124"/>
                  </a:lnTo>
                  <a:lnTo>
                    <a:pt x="1157" y="4155"/>
                  </a:lnTo>
                  <a:lnTo>
                    <a:pt x="1188" y="4155"/>
                  </a:lnTo>
                  <a:lnTo>
                    <a:pt x="1282" y="4186"/>
                  </a:lnTo>
                  <a:lnTo>
                    <a:pt x="1344" y="4218"/>
                  </a:lnTo>
                  <a:lnTo>
                    <a:pt x="1438" y="4249"/>
                  </a:lnTo>
                  <a:lnTo>
                    <a:pt x="1532" y="4280"/>
                  </a:lnTo>
                  <a:lnTo>
                    <a:pt x="1594" y="4311"/>
                  </a:lnTo>
                  <a:lnTo>
                    <a:pt x="1688" y="4343"/>
                  </a:lnTo>
                  <a:lnTo>
                    <a:pt x="1782" y="4374"/>
                  </a:lnTo>
                  <a:lnTo>
                    <a:pt x="1844" y="4405"/>
                  </a:lnTo>
                  <a:lnTo>
                    <a:pt x="1938" y="4436"/>
                  </a:lnTo>
                  <a:lnTo>
                    <a:pt x="2032" y="4468"/>
                  </a:lnTo>
                  <a:lnTo>
                    <a:pt x="2094" y="4499"/>
                  </a:lnTo>
                  <a:lnTo>
                    <a:pt x="2188" y="4530"/>
                  </a:lnTo>
                  <a:lnTo>
                    <a:pt x="2282" y="4530"/>
                  </a:lnTo>
                  <a:lnTo>
                    <a:pt x="2282" y="4561"/>
                  </a:lnTo>
                  <a:lnTo>
                    <a:pt x="2344" y="4561"/>
                  </a:lnTo>
                  <a:lnTo>
                    <a:pt x="2438" y="4593"/>
                  </a:lnTo>
                  <a:lnTo>
                    <a:pt x="2501" y="4593"/>
                  </a:lnTo>
                  <a:lnTo>
                    <a:pt x="2532" y="4624"/>
                  </a:lnTo>
                  <a:lnTo>
                    <a:pt x="2594" y="4655"/>
                  </a:lnTo>
                  <a:lnTo>
                    <a:pt x="2688" y="4655"/>
                  </a:lnTo>
                  <a:lnTo>
                    <a:pt x="2782" y="4686"/>
                  </a:lnTo>
                  <a:lnTo>
                    <a:pt x="2876" y="4718"/>
                  </a:lnTo>
                  <a:lnTo>
                    <a:pt x="2876" y="4718"/>
                  </a:lnTo>
                  <a:lnTo>
                    <a:pt x="2876" y="4718"/>
                  </a:lnTo>
                  <a:lnTo>
                    <a:pt x="2876" y="4686"/>
                  </a:lnTo>
                  <a:close/>
                  <a:moveTo>
                    <a:pt x="563" y="2030"/>
                  </a:moveTo>
                  <a:lnTo>
                    <a:pt x="563" y="2030"/>
                  </a:lnTo>
                  <a:lnTo>
                    <a:pt x="563" y="2030"/>
                  </a:lnTo>
                  <a:lnTo>
                    <a:pt x="594" y="2030"/>
                  </a:lnTo>
                  <a:lnTo>
                    <a:pt x="626" y="2030"/>
                  </a:lnTo>
                  <a:lnTo>
                    <a:pt x="657" y="1999"/>
                  </a:lnTo>
                  <a:lnTo>
                    <a:pt x="626" y="1999"/>
                  </a:lnTo>
                  <a:lnTo>
                    <a:pt x="563" y="2030"/>
                  </a:lnTo>
                  <a:close/>
                  <a:moveTo>
                    <a:pt x="532" y="2561"/>
                  </a:moveTo>
                  <a:lnTo>
                    <a:pt x="532" y="2561"/>
                  </a:lnTo>
                  <a:lnTo>
                    <a:pt x="563" y="2530"/>
                  </a:lnTo>
                  <a:lnTo>
                    <a:pt x="563" y="2530"/>
                  </a:lnTo>
                  <a:lnTo>
                    <a:pt x="563" y="2499"/>
                  </a:lnTo>
                  <a:lnTo>
                    <a:pt x="563" y="2499"/>
                  </a:lnTo>
                  <a:lnTo>
                    <a:pt x="563" y="2499"/>
                  </a:lnTo>
                  <a:lnTo>
                    <a:pt x="532" y="2530"/>
                  </a:lnTo>
                  <a:lnTo>
                    <a:pt x="532" y="2530"/>
                  </a:lnTo>
                  <a:lnTo>
                    <a:pt x="532" y="2530"/>
                  </a:lnTo>
                  <a:lnTo>
                    <a:pt x="532" y="2561"/>
                  </a:lnTo>
                  <a:close/>
                  <a:moveTo>
                    <a:pt x="594" y="2780"/>
                  </a:moveTo>
                  <a:lnTo>
                    <a:pt x="594" y="2780"/>
                  </a:lnTo>
                  <a:lnTo>
                    <a:pt x="563" y="2811"/>
                  </a:lnTo>
                  <a:lnTo>
                    <a:pt x="563" y="2811"/>
                  </a:lnTo>
                  <a:lnTo>
                    <a:pt x="563" y="2811"/>
                  </a:lnTo>
                  <a:lnTo>
                    <a:pt x="594" y="2811"/>
                  </a:lnTo>
                  <a:lnTo>
                    <a:pt x="594" y="2811"/>
                  </a:lnTo>
                  <a:lnTo>
                    <a:pt x="626" y="2780"/>
                  </a:lnTo>
                  <a:lnTo>
                    <a:pt x="657" y="2749"/>
                  </a:lnTo>
                  <a:lnTo>
                    <a:pt x="657" y="2718"/>
                  </a:lnTo>
                  <a:lnTo>
                    <a:pt x="626" y="2718"/>
                  </a:lnTo>
                  <a:lnTo>
                    <a:pt x="594" y="2718"/>
                  </a:lnTo>
                  <a:lnTo>
                    <a:pt x="594" y="2780"/>
                  </a:lnTo>
                  <a:close/>
                  <a:moveTo>
                    <a:pt x="501" y="3061"/>
                  </a:moveTo>
                  <a:lnTo>
                    <a:pt x="532" y="3093"/>
                  </a:lnTo>
                  <a:lnTo>
                    <a:pt x="532" y="3093"/>
                  </a:lnTo>
                  <a:lnTo>
                    <a:pt x="532" y="3093"/>
                  </a:lnTo>
                  <a:lnTo>
                    <a:pt x="532" y="3061"/>
                  </a:lnTo>
                  <a:lnTo>
                    <a:pt x="563" y="3061"/>
                  </a:lnTo>
                  <a:lnTo>
                    <a:pt x="563" y="3061"/>
                  </a:lnTo>
                  <a:lnTo>
                    <a:pt x="563" y="3030"/>
                  </a:lnTo>
                  <a:lnTo>
                    <a:pt x="563" y="3030"/>
                  </a:lnTo>
                  <a:lnTo>
                    <a:pt x="532" y="2999"/>
                  </a:lnTo>
                  <a:lnTo>
                    <a:pt x="532" y="2999"/>
                  </a:lnTo>
                  <a:lnTo>
                    <a:pt x="532" y="3030"/>
                  </a:lnTo>
                  <a:lnTo>
                    <a:pt x="501" y="3030"/>
                  </a:lnTo>
                  <a:lnTo>
                    <a:pt x="501" y="3061"/>
                  </a:lnTo>
                  <a:close/>
                  <a:moveTo>
                    <a:pt x="876" y="3686"/>
                  </a:moveTo>
                  <a:lnTo>
                    <a:pt x="876" y="3686"/>
                  </a:lnTo>
                  <a:lnTo>
                    <a:pt x="907" y="3686"/>
                  </a:lnTo>
                  <a:lnTo>
                    <a:pt x="907" y="3686"/>
                  </a:lnTo>
                  <a:lnTo>
                    <a:pt x="907" y="3686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876" y="3655"/>
                  </a:lnTo>
                  <a:lnTo>
                    <a:pt x="876" y="3686"/>
                  </a:lnTo>
                  <a:close/>
                  <a:moveTo>
                    <a:pt x="876" y="3593"/>
                  </a:moveTo>
                  <a:lnTo>
                    <a:pt x="876" y="3593"/>
                  </a:lnTo>
                  <a:lnTo>
                    <a:pt x="876" y="3593"/>
                  </a:lnTo>
                  <a:lnTo>
                    <a:pt x="876" y="3561"/>
                  </a:lnTo>
                  <a:lnTo>
                    <a:pt x="844" y="3593"/>
                  </a:lnTo>
                  <a:lnTo>
                    <a:pt x="844" y="3593"/>
                  </a:lnTo>
                  <a:lnTo>
                    <a:pt x="844" y="3655"/>
                  </a:lnTo>
                  <a:lnTo>
                    <a:pt x="844" y="3686"/>
                  </a:lnTo>
                  <a:lnTo>
                    <a:pt x="844" y="3655"/>
                  </a:lnTo>
                  <a:lnTo>
                    <a:pt x="876" y="3655"/>
                  </a:lnTo>
                  <a:lnTo>
                    <a:pt x="876" y="3655"/>
                  </a:lnTo>
                  <a:lnTo>
                    <a:pt x="876" y="3624"/>
                  </a:lnTo>
                  <a:lnTo>
                    <a:pt x="876" y="3624"/>
                  </a:lnTo>
                  <a:lnTo>
                    <a:pt x="876" y="3593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3629472" y="1665167"/>
              <a:ext cx="761225" cy="1235857"/>
            </a:xfrm>
            <a:custGeom>
              <a:avLst/>
              <a:gdLst>
                <a:gd name="T0" fmla="*/ 1906 w 2157"/>
                <a:gd name="T1" fmla="*/ 125 h 3500"/>
                <a:gd name="T2" fmla="*/ 2125 w 2157"/>
                <a:gd name="T3" fmla="*/ 3186 h 3500"/>
                <a:gd name="T4" fmla="*/ 2031 w 2157"/>
                <a:gd name="T5" fmla="*/ 3217 h 3500"/>
                <a:gd name="T6" fmla="*/ 1938 w 2157"/>
                <a:gd name="T7" fmla="*/ 3155 h 3500"/>
                <a:gd name="T8" fmla="*/ 1938 w 2157"/>
                <a:gd name="T9" fmla="*/ 3155 h 3500"/>
                <a:gd name="T10" fmla="*/ 1844 w 2157"/>
                <a:gd name="T11" fmla="*/ 3124 h 3500"/>
                <a:gd name="T12" fmla="*/ 1875 w 2157"/>
                <a:gd name="T13" fmla="*/ 3030 h 3500"/>
                <a:gd name="T14" fmla="*/ 1875 w 2157"/>
                <a:gd name="T15" fmla="*/ 2999 h 3500"/>
                <a:gd name="T16" fmla="*/ 1844 w 2157"/>
                <a:gd name="T17" fmla="*/ 2875 h 3500"/>
                <a:gd name="T18" fmla="*/ 1813 w 2157"/>
                <a:gd name="T19" fmla="*/ 2750 h 3500"/>
                <a:gd name="T20" fmla="*/ 1781 w 2157"/>
                <a:gd name="T21" fmla="*/ 2656 h 3500"/>
                <a:gd name="T22" fmla="*/ 1750 w 2157"/>
                <a:gd name="T23" fmla="*/ 2625 h 3500"/>
                <a:gd name="T24" fmla="*/ 1719 w 2157"/>
                <a:gd name="T25" fmla="*/ 2593 h 3500"/>
                <a:gd name="T26" fmla="*/ 1750 w 2157"/>
                <a:gd name="T27" fmla="*/ 2531 h 3500"/>
                <a:gd name="T28" fmla="*/ 1750 w 2157"/>
                <a:gd name="T29" fmla="*/ 2468 h 3500"/>
                <a:gd name="T30" fmla="*/ 1750 w 2157"/>
                <a:gd name="T31" fmla="*/ 2406 h 3500"/>
                <a:gd name="T32" fmla="*/ 1781 w 2157"/>
                <a:gd name="T33" fmla="*/ 2343 h 3500"/>
                <a:gd name="T34" fmla="*/ 1781 w 2157"/>
                <a:gd name="T35" fmla="*/ 2250 h 3500"/>
                <a:gd name="T36" fmla="*/ 1844 w 2157"/>
                <a:gd name="T37" fmla="*/ 2187 h 3500"/>
                <a:gd name="T38" fmla="*/ 1813 w 2157"/>
                <a:gd name="T39" fmla="*/ 2156 h 3500"/>
                <a:gd name="T40" fmla="*/ 1844 w 2157"/>
                <a:gd name="T41" fmla="*/ 2125 h 3500"/>
                <a:gd name="T42" fmla="*/ 1813 w 2157"/>
                <a:gd name="T43" fmla="*/ 2031 h 3500"/>
                <a:gd name="T44" fmla="*/ 1813 w 2157"/>
                <a:gd name="T45" fmla="*/ 1968 h 3500"/>
                <a:gd name="T46" fmla="*/ 1813 w 2157"/>
                <a:gd name="T47" fmla="*/ 1875 h 3500"/>
                <a:gd name="T48" fmla="*/ 1750 w 2157"/>
                <a:gd name="T49" fmla="*/ 1875 h 3500"/>
                <a:gd name="T50" fmla="*/ 1750 w 2157"/>
                <a:gd name="T51" fmla="*/ 1781 h 3500"/>
                <a:gd name="T52" fmla="*/ 1719 w 2157"/>
                <a:gd name="T53" fmla="*/ 1718 h 3500"/>
                <a:gd name="T54" fmla="*/ 1781 w 2157"/>
                <a:gd name="T55" fmla="*/ 1687 h 3500"/>
                <a:gd name="T56" fmla="*/ 1781 w 2157"/>
                <a:gd name="T57" fmla="*/ 1625 h 3500"/>
                <a:gd name="T58" fmla="*/ 1813 w 2157"/>
                <a:gd name="T59" fmla="*/ 1593 h 3500"/>
                <a:gd name="T60" fmla="*/ 1906 w 2157"/>
                <a:gd name="T61" fmla="*/ 1499 h 3500"/>
                <a:gd name="T62" fmla="*/ 1938 w 2157"/>
                <a:gd name="T63" fmla="*/ 1437 h 3500"/>
                <a:gd name="T64" fmla="*/ 1875 w 2157"/>
                <a:gd name="T65" fmla="*/ 1437 h 3500"/>
                <a:gd name="T66" fmla="*/ 1875 w 2157"/>
                <a:gd name="T67" fmla="*/ 1375 h 3500"/>
                <a:gd name="T68" fmla="*/ 1813 w 2157"/>
                <a:gd name="T69" fmla="*/ 1343 h 3500"/>
                <a:gd name="T70" fmla="*/ 1844 w 2157"/>
                <a:gd name="T71" fmla="*/ 1312 h 3500"/>
                <a:gd name="T72" fmla="*/ 1844 w 2157"/>
                <a:gd name="T73" fmla="*/ 1250 h 3500"/>
                <a:gd name="T74" fmla="*/ 1875 w 2157"/>
                <a:gd name="T75" fmla="*/ 1218 h 3500"/>
                <a:gd name="T76" fmla="*/ 1906 w 2157"/>
                <a:gd name="T77" fmla="*/ 1187 h 3500"/>
                <a:gd name="T78" fmla="*/ 1906 w 2157"/>
                <a:gd name="T79" fmla="*/ 1125 h 3500"/>
                <a:gd name="T80" fmla="*/ 1844 w 2157"/>
                <a:gd name="T81" fmla="*/ 1031 h 3500"/>
                <a:gd name="T82" fmla="*/ 1719 w 2157"/>
                <a:gd name="T83" fmla="*/ 906 h 3500"/>
                <a:gd name="T84" fmla="*/ 1781 w 2157"/>
                <a:gd name="T85" fmla="*/ 875 h 3500"/>
                <a:gd name="T86" fmla="*/ 1813 w 2157"/>
                <a:gd name="T87" fmla="*/ 781 h 3500"/>
                <a:gd name="T88" fmla="*/ 1969 w 2157"/>
                <a:gd name="T89" fmla="*/ 531 h 3500"/>
                <a:gd name="T90" fmla="*/ 1906 w 2157"/>
                <a:gd name="T91" fmla="*/ 312 h 3500"/>
                <a:gd name="T92" fmla="*/ 1781 w 2157"/>
                <a:gd name="T93" fmla="*/ 0 h 3500"/>
                <a:gd name="T94" fmla="*/ 1375 w 2157"/>
                <a:gd name="T95" fmla="*/ 437 h 3500"/>
                <a:gd name="T96" fmla="*/ 1000 w 2157"/>
                <a:gd name="T97" fmla="*/ 906 h 3500"/>
                <a:gd name="T98" fmla="*/ 594 w 2157"/>
                <a:gd name="T99" fmla="*/ 1343 h 3500"/>
                <a:gd name="T100" fmla="*/ 219 w 2157"/>
                <a:gd name="T101" fmla="*/ 1781 h 3500"/>
                <a:gd name="T102" fmla="*/ 63 w 2157"/>
                <a:gd name="T103" fmla="*/ 2093 h 3500"/>
                <a:gd name="T104" fmla="*/ 250 w 2157"/>
                <a:gd name="T105" fmla="*/ 2218 h 3500"/>
                <a:gd name="T106" fmla="*/ 531 w 2157"/>
                <a:gd name="T107" fmla="*/ 2562 h 3500"/>
                <a:gd name="T108" fmla="*/ 1375 w 2157"/>
                <a:gd name="T109" fmla="*/ 3124 h 3500"/>
                <a:gd name="T110" fmla="*/ 2156 w 2157"/>
                <a:gd name="T111" fmla="*/ 3499 h 3500"/>
                <a:gd name="T112" fmla="*/ 2156 w 2157"/>
                <a:gd name="T113" fmla="*/ 3436 h 3500"/>
                <a:gd name="T114" fmla="*/ 2125 w 2157"/>
                <a:gd name="T115" fmla="*/ 328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57" h="3500">
                  <a:moveTo>
                    <a:pt x="1906" y="156"/>
                  </a:moveTo>
                  <a:lnTo>
                    <a:pt x="1938" y="156"/>
                  </a:lnTo>
                  <a:lnTo>
                    <a:pt x="1938" y="156"/>
                  </a:lnTo>
                  <a:lnTo>
                    <a:pt x="1938" y="125"/>
                  </a:lnTo>
                  <a:lnTo>
                    <a:pt x="1938" y="125"/>
                  </a:lnTo>
                  <a:lnTo>
                    <a:pt x="1906" y="125"/>
                  </a:lnTo>
                  <a:lnTo>
                    <a:pt x="1906" y="125"/>
                  </a:lnTo>
                  <a:lnTo>
                    <a:pt x="1906" y="156"/>
                  </a:lnTo>
                  <a:close/>
                  <a:moveTo>
                    <a:pt x="2125" y="3280"/>
                  </a:moveTo>
                  <a:lnTo>
                    <a:pt x="2156" y="3249"/>
                  </a:lnTo>
                  <a:lnTo>
                    <a:pt x="2156" y="3249"/>
                  </a:lnTo>
                  <a:lnTo>
                    <a:pt x="2156" y="3217"/>
                  </a:lnTo>
                  <a:lnTo>
                    <a:pt x="2156" y="3217"/>
                  </a:lnTo>
                  <a:lnTo>
                    <a:pt x="2125" y="3186"/>
                  </a:lnTo>
                  <a:lnTo>
                    <a:pt x="2125" y="3186"/>
                  </a:lnTo>
                  <a:lnTo>
                    <a:pt x="2125" y="3217"/>
                  </a:lnTo>
                  <a:lnTo>
                    <a:pt x="2125" y="3217"/>
                  </a:lnTo>
                  <a:lnTo>
                    <a:pt x="2094" y="3217"/>
                  </a:lnTo>
                  <a:lnTo>
                    <a:pt x="2063" y="3217"/>
                  </a:lnTo>
                  <a:lnTo>
                    <a:pt x="2063" y="3217"/>
                  </a:lnTo>
                  <a:lnTo>
                    <a:pt x="2031" y="3217"/>
                  </a:lnTo>
                  <a:lnTo>
                    <a:pt x="2000" y="3186"/>
                  </a:lnTo>
                  <a:lnTo>
                    <a:pt x="2000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38" y="3155"/>
                  </a:lnTo>
                  <a:lnTo>
                    <a:pt x="1938" y="3155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55"/>
                  </a:lnTo>
                  <a:lnTo>
                    <a:pt x="1938" y="3155"/>
                  </a:lnTo>
                  <a:lnTo>
                    <a:pt x="1906" y="3155"/>
                  </a:lnTo>
                  <a:lnTo>
                    <a:pt x="1906" y="3155"/>
                  </a:lnTo>
                  <a:lnTo>
                    <a:pt x="1875" y="3124"/>
                  </a:lnTo>
                  <a:lnTo>
                    <a:pt x="1875" y="3124"/>
                  </a:lnTo>
                  <a:lnTo>
                    <a:pt x="1844" y="3124"/>
                  </a:lnTo>
                  <a:lnTo>
                    <a:pt x="1844" y="3124"/>
                  </a:lnTo>
                  <a:lnTo>
                    <a:pt x="1844" y="3124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61"/>
                  </a:lnTo>
                  <a:lnTo>
                    <a:pt x="1875" y="3030"/>
                  </a:lnTo>
                  <a:lnTo>
                    <a:pt x="1875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75" y="2999"/>
                  </a:lnTo>
                  <a:lnTo>
                    <a:pt x="1875" y="2999"/>
                  </a:lnTo>
                  <a:lnTo>
                    <a:pt x="1875" y="2999"/>
                  </a:lnTo>
                  <a:lnTo>
                    <a:pt x="1875" y="2937"/>
                  </a:lnTo>
                  <a:lnTo>
                    <a:pt x="1875" y="2937"/>
                  </a:lnTo>
                  <a:lnTo>
                    <a:pt x="1875" y="2906"/>
                  </a:lnTo>
                  <a:lnTo>
                    <a:pt x="1875" y="2906"/>
                  </a:lnTo>
                  <a:lnTo>
                    <a:pt x="1875" y="2906"/>
                  </a:lnTo>
                  <a:lnTo>
                    <a:pt x="1844" y="2875"/>
                  </a:lnTo>
                  <a:lnTo>
                    <a:pt x="1844" y="2875"/>
                  </a:lnTo>
                  <a:lnTo>
                    <a:pt x="1844" y="2875"/>
                  </a:lnTo>
                  <a:lnTo>
                    <a:pt x="1844" y="2843"/>
                  </a:lnTo>
                  <a:lnTo>
                    <a:pt x="1813" y="2843"/>
                  </a:lnTo>
                  <a:lnTo>
                    <a:pt x="1813" y="2812"/>
                  </a:lnTo>
                  <a:lnTo>
                    <a:pt x="1813" y="2781"/>
                  </a:lnTo>
                  <a:lnTo>
                    <a:pt x="1813" y="2781"/>
                  </a:lnTo>
                  <a:lnTo>
                    <a:pt x="1813" y="2750"/>
                  </a:lnTo>
                  <a:lnTo>
                    <a:pt x="1813" y="2750"/>
                  </a:lnTo>
                  <a:lnTo>
                    <a:pt x="1813" y="2750"/>
                  </a:lnTo>
                  <a:lnTo>
                    <a:pt x="1813" y="2718"/>
                  </a:lnTo>
                  <a:lnTo>
                    <a:pt x="1813" y="2687"/>
                  </a:lnTo>
                  <a:lnTo>
                    <a:pt x="1813" y="2687"/>
                  </a:lnTo>
                  <a:lnTo>
                    <a:pt x="1813" y="2656"/>
                  </a:lnTo>
                  <a:lnTo>
                    <a:pt x="1781" y="2656"/>
                  </a:lnTo>
                  <a:lnTo>
                    <a:pt x="1781" y="2656"/>
                  </a:lnTo>
                  <a:lnTo>
                    <a:pt x="1781" y="2656"/>
                  </a:lnTo>
                  <a:lnTo>
                    <a:pt x="1750" y="2656"/>
                  </a:lnTo>
                  <a:lnTo>
                    <a:pt x="1750" y="2656"/>
                  </a:lnTo>
                  <a:lnTo>
                    <a:pt x="1750" y="2625"/>
                  </a:lnTo>
                  <a:lnTo>
                    <a:pt x="1750" y="2625"/>
                  </a:lnTo>
                  <a:lnTo>
                    <a:pt x="1750" y="2625"/>
                  </a:lnTo>
                  <a:lnTo>
                    <a:pt x="1719" y="2625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62"/>
                  </a:lnTo>
                  <a:lnTo>
                    <a:pt x="1750" y="2562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81" y="2531"/>
                  </a:lnTo>
                  <a:lnTo>
                    <a:pt x="1781" y="2531"/>
                  </a:lnTo>
                  <a:lnTo>
                    <a:pt x="1781" y="2500"/>
                  </a:lnTo>
                  <a:lnTo>
                    <a:pt x="1750" y="2468"/>
                  </a:lnTo>
                  <a:lnTo>
                    <a:pt x="1750" y="2468"/>
                  </a:lnTo>
                  <a:lnTo>
                    <a:pt x="1750" y="2468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375"/>
                  </a:lnTo>
                  <a:lnTo>
                    <a:pt x="1781" y="2375"/>
                  </a:lnTo>
                  <a:lnTo>
                    <a:pt x="1781" y="2375"/>
                  </a:lnTo>
                  <a:lnTo>
                    <a:pt x="1813" y="2343"/>
                  </a:lnTo>
                  <a:lnTo>
                    <a:pt x="1813" y="2343"/>
                  </a:lnTo>
                  <a:lnTo>
                    <a:pt x="1813" y="2343"/>
                  </a:lnTo>
                  <a:lnTo>
                    <a:pt x="1781" y="2343"/>
                  </a:lnTo>
                  <a:lnTo>
                    <a:pt x="1781" y="2312"/>
                  </a:lnTo>
                  <a:lnTo>
                    <a:pt x="1781" y="2312"/>
                  </a:lnTo>
                  <a:lnTo>
                    <a:pt x="1781" y="2312"/>
                  </a:lnTo>
                  <a:lnTo>
                    <a:pt x="1781" y="2281"/>
                  </a:lnTo>
                  <a:lnTo>
                    <a:pt x="1781" y="2281"/>
                  </a:lnTo>
                  <a:lnTo>
                    <a:pt x="1781" y="2250"/>
                  </a:lnTo>
                  <a:lnTo>
                    <a:pt x="1781" y="2250"/>
                  </a:lnTo>
                  <a:lnTo>
                    <a:pt x="1781" y="2250"/>
                  </a:lnTo>
                  <a:lnTo>
                    <a:pt x="1813" y="2250"/>
                  </a:lnTo>
                  <a:lnTo>
                    <a:pt x="1813" y="2250"/>
                  </a:lnTo>
                  <a:lnTo>
                    <a:pt x="1844" y="2218"/>
                  </a:lnTo>
                  <a:lnTo>
                    <a:pt x="1844" y="2218"/>
                  </a:lnTo>
                  <a:lnTo>
                    <a:pt x="1844" y="2218"/>
                  </a:lnTo>
                  <a:lnTo>
                    <a:pt x="1844" y="2187"/>
                  </a:lnTo>
                  <a:lnTo>
                    <a:pt x="1844" y="2187"/>
                  </a:lnTo>
                  <a:lnTo>
                    <a:pt x="1844" y="2187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13" y="2156"/>
                  </a:lnTo>
                  <a:lnTo>
                    <a:pt x="1813" y="2156"/>
                  </a:lnTo>
                  <a:lnTo>
                    <a:pt x="1813" y="2156"/>
                  </a:lnTo>
                  <a:lnTo>
                    <a:pt x="1813" y="2125"/>
                  </a:lnTo>
                  <a:lnTo>
                    <a:pt x="1813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13" y="2093"/>
                  </a:lnTo>
                  <a:lnTo>
                    <a:pt x="1813" y="2062"/>
                  </a:lnTo>
                  <a:lnTo>
                    <a:pt x="1813" y="2062"/>
                  </a:lnTo>
                  <a:lnTo>
                    <a:pt x="1813" y="2031"/>
                  </a:lnTo>
                  <a:lnTo>
                    <a:pt x="1813" y="2031"/>
                  </a:lnTo>
                  <a:lnTo>
                    <a:pt x="1813" y="2031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1968"/>
                  </a:lnTo>
                  <a:lnTo>
                    <a:pt x="1813" y="1968"/>
                  </a:lnTo>
                  <a:lnTo>
                    <a:pt x="1813" y="1968"/>
                  </a:lnTo>
                  <a:lnTo>
                    <a:pt x="1813" y="1937"/>
                  </a:lnTo>
                  <a:lnTo>
                    <a:pt x="1813" y="1937"/>
                  </a:lnTo>
                  <a:lnTo>
                    <a:pt x="1813" y="1937"/>
                  </a:lnTo>
                  <a:lnTo>
                    <a:pt x="1813" y="1906"/>
                  </a:lnTo>
                  <a:lnTo>
                    <a:pt x="1813" y="1906"/>
                  </a:lnTo>
                  <a:lnTo>
                    <a:pt x="1813" y="1875"/>
                  </a:lnTo>
                  <a:lnTo>
                    <a:pt x="1813" y="1875"/>
                  </a:lnTo>
                  <a:lnTo>
                    <a:pt x="1781" y="1875"/>
                  </a:lnTo>
                  <a:lnTo>
                    <a:pt x="1781" y="1875"/>
                  </a:lnTo>
                  <a:lnTo>
                    <a:pt x="1781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50" y="1812"/>
                  </a:lnTo>
                  <a:lnTo>
                    <a:pt x="1750" y="1781"/>
                  </a:lnTo>
                  <a:lnTo>
                    <a:pt x="1750" y="1781"/>
                  </a:lnTo>
                  <a:lnTo>
                    <a:pt x="1750" y="1750"/>
                  </a:lnTo>
                  <a:lnTo>
                    <a:pt x="1750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81" y="1687"/>
                  </a:lnTo>
                  <a:lnTo>
                    <a:pt x="1781" y="1687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25"/>
                  </a:lnTo>
                  <a:lnTo>
                    <a:pt x="1781" y="1625"/>
                  </a:lnTo>
                  <a:lnTo>
                    <a:pt x="1781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593"/>
                  </a:lnTo>
                  <a:lnTo>
                    <a:pt x="1750" y="1593"/>
                  </a:lnTo>
                  <a:lnTo>
                    <a:pt x="1781" y="1593"/>
                  </a:lnTo>
                  <a:lnTo>
                    <a:pt x="1781" y="1593"/>
                  </a:lnTo>
                  <a:lnTo>
                    <a:pt x="1813" y="1593"/>
                  </a:lnTo>
                  <a:lnTo>
                    <a:pt x="1813" y="1593"/>
                  </a:lnTo>
                  <a:lnTo>
                    <a:pt x="1844" y="1562"/>
                  </a:lnTo>
                  <a:lnTo>
                    <a:pt x="1875" y="1562"/>
                  </a:lnTo>
                  <a:lnTo>
                    <a:pt x="1875" y="1562"/>
                  </a:lnTo>
                  <a:lnTo>
                    <a:pt x="1906" y="1531"/>
                  </a:lnTo>
                  <a:lnTo>
                    <a:pt x="1906" y="1499"/>
                  </a:lnTo>
                  <a:lnTo>
                    <a:pt x="1906" y="1499"/>
                  </a:lnTo>
                  <a:lnTo>
                    <a:pt x="1875" y="1468"/>
                  </a:lnTo>
                  <a:lnTo>
                    <a:pt x="1875" y="1468"/>
                  </a:lnTo>
                  <a:lnTo>
                    <a:pt x="1875" y="1468"/>
                  </a:lnTo>
                  <a:lnTo>
                    <a:pt x="1906" y="1468"/>
                  </a:lnTo>
                  <a:lnTo>
                    <a:pt x="1938" y="1437"/>
                  </a:lnTo>
                  <a:lnTo>
                    <a:pt x="1938" y="1437"/>
                  </a:lnTo>
                  <a:lnTo>
                    <a:pt x="1938" y="1437"/>
                  </a:lnTo>
                  <a:lnTo>
                    <a:pt x="1906" y="1437"/>
                  </a:lnTo>
                  <a:lnTo>
                    <a:pt x="1906" y="1406"/>
                  </a:lnTo>
                  <a:lnTo>
                    <a:pt x="1906" y="1406"/>
                  </a:lnTo>
                  <a:lnTo>
                    <a:pt x="1906" y="1406"/>
                  </a:lnTo>
                  <a:lnTo>
                    <a:pt x="1875" y="1406"/>
                  </a:lnTo>
                  <a:lnTo>
                    <a:pt x="1875" y="1437"/>
                  </a:lnTo>
                  <a:lnTo>
                    <a:pt x="1875" y="1437"/>
                  </a:lnTo>
                  <a:lnTo>
                    <a:pt x="1844" y="1406"/>
                  </a:lnTo>
                  <a:lnTo>
                    <a:pt x="1844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375"/>
                  </a:lnTo>
                  <a:lnTo>
                    <a:pt x="1844" y="1375"/>
                  </a:lnTo>
                  <a:lnTo>
                    <a:pt x="1813" y="1375"/>
                  </a:lnTo>
                  <a:lnTo>
                    <a:pt x="1813" y="1375"/>
                  </a:lnTo>
                  <a:lnTo>
                    <a:pt x="1813" y="1375"/>
                  </a:lnTo>
                  <a:lnTo>
                    <a:pt x="1781" y="1375"/>
                  </a:lnTo>
                  <a:lnTo>
                    <a:pt x="1813" y="1343"/>
                  </a:lnTo>
                  <a:lnTo>
                    <a:pt x="1813" y="1343"/>
                  </a:lnTo>
                  <a:lnTo>
                    <a:pt x="1813" y="1343"/>
                  </a:lnTo>
                  <a:lnTo>
                    <a:pt x="1813" y="1312"/>
                  </a:lnTo>
                  <a:lnTo>
                    <a:pt x="1813" y="1312"/>
                  </a:lnTo>
                  <a:lnTo>
                    <a:pt x="1813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50"/>
                  </a:lnTo>
                  <a:lnTo>
                    <a:pt x="1844" y="1250"/>
                  </a:lnTo>
                  <a:lnTo>
                    <a:pt x="1844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18"/>
                  </a:lnTo>
                  <a:lnTo>
                    <a:pt x="1875" y="1218"/>
                  </a:lnTo>
                  <a:lnTo>
                    <a:pt x="1875" y="1218"/>
                  </a:lnTo>
                  <a:lnTo>
                    <a:pt x="1906" y="1218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25"/>
                  </a:lnTo>
                  <a:lnTo>
                    <a:pt x="1906" y="1125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875" y="1062"/>
                  </a:lnTo>
                  <a:lnTo>
                    <a:pt x="1844" y="1031"/>
                  </a:lnTo>
                  <a:lnTo>
                    <a:pt x="1844" y="1031"/>
                  </a:lnTo>
                  <a:lnTo>
                    <a:pt x="1813" y="1000"/>
                  </a:lnTo>
                  <a:lnTo>
                    <a:pt x="1781" y="968"/>
                  </a:lnTo>
                  <a:lnTo>
                    <a:pt x="1750" y="968"/>
                  </a:lnTo>
                  <a:lnTo>
                    <a:pt x="1719" y="937"/>
                  </a:lnTo>
                  <a:lnTo>
                    <a:pt x="1719" y="937"/>
                  </a:lnTo>
                  <a:lnTo>
                    <a:pt x="1719" y="937"/>
                  </a:lnTo>
                  <a:lnTo>
                    <a:pt x="1719" y="906"/>
                  </a:lnTo>
                  <a:lnTo>
                    <a:pt x="1719" y="906"/>
                  </a:lnTo>
                  <a:lnTo>
                    <a:pt x="1750" y="906"/>
                  </a:lnTo>
                  <a:lnTo>
                    <a:pt x="1750" y="906"/>
                  </a:lnTo>
                  <a:lnTo>
                    <a:pt x="1750" y="875"/>
                  </a:lnTo>
                  <a:lnTo>
                    <a:pt x="1781" y="875"/>
                  </a:lnTo>
                  <a:lnTo>
                    <a:pt x="1781" y="875"/>
                  </a:lnTo>
                  <a:lnTo>
                    <a:pt x="1781" y="875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813" y="812"/>
                  </a:lnTo>
                  <a:lnTo>
                    <a:pt x="1813" y="812"/>
                  </a:lnTo>
                  <a:lnTo>
                    <a:pt x="1813" y="781"/>
                  </a:lnTo>
                  <a:lnTo>
                    <a:pt x="1813" y="781"/>
                  </a:lnTo>
                  <a:lnTo>
                    <a:pt x="1813" y="781"/>
                  </a:lnTo>
                  <a:lnTo>
                    <a:pt x="1813" y="750"/>
                  </a:lnTo>
                  <a:lnTo>
                    <a:pt x="1813" y="750"/>
                  </a:lnTo>
                  <a:lnTo>
                    <a:pt x="1875" y="687"/>
                  </a:lnTo>
                  <a:lnTo>
                    <a:pt x="1906" y="625"/>
                  </a:lnTo>
                  <a:lnTo>
                    <a:pt x="1969" y="531"/>
                  </a:lnTo>
                  <a:lnTo>
                    <a:pt x="2000" y="468"/>
                  </a:lnTo>
                  <a:lnTo>
                    <a:pt x="2000" y="468"/>
                  </a:lnTo>
                  <a:lnTo>
                    <a:pt x="2000" y="468"/>
                  </a:lnTo>
                  <a:lnTo>
                    <a:pt x="1969" y="437"/>
                  </a:lnTo>
                  <a:lnTo>
                    <a:pt x="1969" y="406"/>
                  </a:lnTo>
                  <a:lnTo>
                    <a:pt x="1938" y="343"/>
                  </a:lnTo>
                  <a:lnTo>
                    <a:pt x="1906" y="312"/>
                  </a:lnTo>
                  <a:lnTo>
                    <a:pt x="1906" y="281"/>
                  </a:lnTo>
                  <a:lnTo>
                    <a:pt x="1906" y="218"/>
                  </a:lnTo>
                  <a:lnTo>
                    <a:pt x="1906" y="156"/>
                  </a:lnTo>
                  <a:lnTo>
                    <a:pt x="1844" y="93"/>
                  </a:lnTo>
                  <a:lnTo>
                    <a:pt x="1813" y="62"/>
                  </a:lnTo>
                  <a:lnTo>
                    <a:pt x="1781" y="31"/>
                  </a:lnTo>
                  <a:lnTo>
                    <a:pt x="1781" y="0"/>
                  </a:lnTo>
                  <a:lnTo>
                    <a:pt x="1719" y="62"/>
                  </a:lnTo>
                  <a:lnTo>
                    <a:pt x="1656" y="125"/>
                  </a:lnTo>
                  <a:lnTo>
                    <a:pt x="1594" y="187"/>
                  </a:lnTo>
                  <a:lnTo>
                    <a:pt x="1563" y="250"/>
                  </a:lnTo>
                  <a:lnTo>
                    <a:pt x="1500" y="312"/>
                  </a:lnTo>
                  <a:lnTo>
                    <a:pt x="1438" y="374"/>
                  </a:lnTo>
                  <a:lnTo>
                    <a:pt x="1375" y="437"/>
                  </a:lnTo>
                  <a:lnTo>
                    <a:pt x="1344" y="531"/>
                  </a:lnTo>
                  <a:lnTo>
                    <a:pt x="1281" y="593"/>
                  </a:lnTo>
                  <a:lnTo>
                    <a:pt x="1219" y="656"/>
                  </a:lnTo>
                  <a:lnTo>
                    <a:pt x="1156" y="718"/>
                  </a:lnTo>
                  <a:lnTo>
                    <a:pt x="1094" y="781"/>
                  </a:lnTo>
                  <a:lnTo>
                    <a:pt x="1063" y="843"/>
                  </a:lnTo>
                  <a:lnTo>
                    <a:pt x="1000" y="906"/>
                  </a:lnTo>
                  <a:lnTo>
                    <a:pt x="938" y="968"/>
                  </a:lnTo>
                  <a:lnTo>
                    <a:pt x="875" y="1031"/>
                  </a:lnTo>
                  <a:lnTo>
                    <a:pt x="844" y="1093"/>
                  </a:lnTo>
                  <a:lnTo>
                    <a:pt x="781" y="1156"/>
                  </a:lnTo>
                  <a:lnTo>
                    <a:pt x="719" y="1218"/>
                  </a:lnTo>
                  <a:lnTo>
                    <a:pt x="656" y="1281"/>
                  </a:lnTo>
                  <a:lnTo>
                    <a:pt x="594" y="1343"/>
                  </a:lnTo>
                  <a:lnTo>
                    <a:pt x="563" y="1406"/>
                  </a:lnTo>
                  <a:lnTo>
                    <a:pt x="500" y="1468"/>
                  </a:lnTo>
                  <a:lnTo>
                    <a:pt x="438" y="1531"/>
                  </a:lnTo>
                  <a:lnTo>
                    <a:pt x="375" y="1593"/>
                  </a:lnTo>
                  <a:lnTo>
                    <a:pt x="344" y="1656"/>
                  </a:lnTo>
                  <a:lnTo>
                    <a:pt x="281" y="1718"/>
                  </a:lnTo>
                  <a:lnTo>
                    <a:pt x="219" y="1781"/>
                  </a:lnTo>
                  <a:lnTo>
                    <a:pt x="156" y="1843"/>
                  </a:lnTo>
                  <a:lnTo>
                    <a:pt x="125" y="1906"/>
                  </a:lnTo>
                  <a:lnTo>
                    <a:pt x="63" y="1968"/>
                  </a:lnTo>
                  <a:lnTo>
                    <a:pt x="0" y="2031"/>
                  </a:lnTo>
                  <a:lnTo>
                    <a:pt x="31" y="2062"/>
                  </a:lnTo>
                  <a:lnTo>
                    <a:pt x="31" y="2093"/>
                  </a:lnTo>
                  <a:lnTo>
                    <a:pt x="63" y="2093"/>
                  </a:lnTo>
                  <a:lnTo>
                    <a:pt x="94" y="2125"/>
                  </a:lnTo>
                  <a:lnTo>
                    <a:pt x="94" y="2156"/>
                  </a:lnTo>
                  <a:lnTo>
                    <a:pt x="125" y="2156"/>
                  </a:lnTo>
                  <a:lnTo>
                    <a:pt x="156" y="2156"/>
                  </a:lnTo>
                  <a:lnTo>
                    <a:pt x="188" y="2187"/>
                  </a:lnTo>
                  <a:lnTo>
                    <a:pt x="219" y="2218"/>
                  </a:lnTo>
                  <a:lnTo>
                    <a:pt x="250" y="2218"/>
                  </a:lnTo>
                  <a:lnTo>
                    <a:pt x="219" y="2218"/>
                  </a:lnTo>
                  <a:lnTo>
                    <a:pt x="188" y="2250"/>
                  </a:lnTo>
                  <a:lnTo>
                    <a:pt x="188" y="2250"/>
                  </a:lnTo>
                  <a:lnTo>
                    <a:pt x="188" y="2281"/>
                  </a:lnTo>
                  <a:lnTo>
                    <a:pt x="281" y="2375"/>
                  </a:lnTo>
                  <a:lnTo>
                    <a:pt x="406" y="2468"/>
                  </a:lnTo>
                  <a:lnTo>
                    <a:pt x="531" y="2562"/>
                  </a:lnTo>
                  <a:lnTo>
                    <a:pt x="656" y="2656"/>
                  </a:lnTo>
                  <a:lnTo>
                    <a:pt x="750" y="2718"/>
                  </a:lnTo>
                  <a:lnTo>
                    <a:pt x="875" y="2812"/>
                  </a:lnTo>
                  <a:lnTo>
                    <a:pt x="1000" y="2906"/>
                  </a:lnTo>
                  <a:lnTo>
                    <a:pt x="1125" y="2967"/>
                  </a:lnTo>
                  <a:lnTo>
                    <a:pt x="1250" y="3030"/>
                  </a:lnTo>
                  <a:lnTo>
                    <a:pt x="1375" y="3124"/>
                  </a:lnTo>
                  <a:lnTo>
                    <a:pt x="1500" y="3186"/>
                  </a:lnTo>
                  <a:lnTo>
                    <a:pt x="1625" y="3249"/>
                  </a:lnTo>
                  <a:lnTo>
                    <a:pt x="1781" y="3311"/>
                  </a:lnTo>
                  <a:lnTo>
                    <a:pt x="1906" y="3374"/>
                  </a:lnTo>
                  <a:lnTo>
                    <a:pt x="2031" y="3436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25" y="3499"/>
                  </a:lnTo>
                  <a:lnTo>
                    <a:pt x="2156" y="3467"/>
                  </a:lnTo>
                  <a:lnTo>
                    <a:pt x="2156" y="3467"/>
                  </a:lnTo>
                  <a:lnTo>
                    <a:pt x="2156" y="3467"/>
                  </a:lnTo>
                  <a:lnTo>
                    <a:pt x="2156" y="3436"/>
                  </a:lnTo>
                  <a:lnTo>
                    <a:pt x="2156" y="3405"/>
                  </a:lnTo>
                  <a:lnTo>
                    <a:pt x="2156" y="3405"/>
                  </a:lnTo>
                  <a:lnTo>
                    <a:pt x="2156" y="3374"/>
                  </a:lnTo>
                  <a:lnTo>
                    <a:pt x="2156" y="3374"/>
                  </a:lnTo>
                  <a:lnTo>
                    <a:pt x="2125" y="3342"/>
                  </a:lnTo>
                  <a:lnTo>
                    <a:pt x="2125" y="3311"/>
                  </a:lnTo>
                  <a:lnTo>
                    <a:pt x="2125" y="32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CA" dirty="0"/>
              <a:t>Editable Icons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25</a:t>
            </a:fld>
            <a:endParaRPr lang="en-CA"/>
          </a:p>
        </p:txBody>
      </p:sp>
      <p:grpSp>
        <p:nvGrpSpPr>
          <p:cNvPr id="5" name="Shape 394"/>
          <p:cNvGrpSpPr/>
          <p:nvPr/>
        </p:nvGrpSpPr>
        <p:grpSpPr>
          <a:xfrm>
            <a:off x="669552" y="2780604"/>
            <a:ext cx="364894" cy="461478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6" name="Shape 39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9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9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9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0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hape 408"/>
          <p:cNvSpPr/>
          <p:nvPr/>
        </p:nvSpPr>
        <p:spPr>
          <a:xfrm>
            <a:off x="719976" y="3818967"/>
            <a:ext cx="264047" cy="349866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409"/>
          <p:cNvGrpSpPr/>
          <p:nvPr/>
        </p:nvGrpSpPr>
        <p:grpSpPr>
          <a:xfrm>
            <a:off x="1503493" y="3809821"/>
            <a:ext cx="429313" cy="362763"/>
            <a:chOff x="3918650" y="293075"/>
            <a:chExt cx="488500" cy="412775"/>
          </a:xfrm>
          <a:solidFill>
            <a:schemeClr val="tx2"/>
          </a:solidFill>
        </p:grpSpPr>
        <p:sp>
          <p:nvSpPr>
            <p:cNvPr id="14" name="Shape 41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1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41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13"/>
          <p:cNvGrpSpPr/>
          <p:nvPr/>
        </p:nvGrpSpPr>
        <p:grpSpPr>
          <a:xfrm>
            <a:off x="2348528" y="3771012"/>
            <a:ext cx="353117" cy="417492"/>
            <a:chOff x="4636075" y="261925"/>
            <a:chExt cx="401800" cy="475050"/>
          </a:xfrm>
          <a:solidFill>
            <a:schemeClr val="tx2"/>
          </a:solidFill>
        </p:grpSpPr>
        <p:sp>
          <p:nvSpPr>
            <p:cNvPr id="18" name="Shape 414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1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416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41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418"/>
          <p:cNvSpPr/>
          <p:nvPr/>
        </p:nvSpPr>
        <p:spPr>
          <a:xfrm>
            <a:off x="3266949" y="3816661"/>
            <a:ext cx="404617" cy="353117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Shape 419"/>
          <p:cNvGrpSpPr/>
          <p:nvPr/>
        </p:nvGrpSpPr>
        <p:grpSpPr>
          <a:xfrm>
            <a:off x="5032350" y="3820869"/>
            <a:ext cx="354172" cy="347184"/>
            <a:chOff x="5983625" y="301625"/>
            <a:chExt cx="403000" cy="395050"/>
          </a:xfrm>
          <a:solidFill>
            <a:schemeClr val="tx2"/>
          </a:solidFill>
        </p:grpSpPr>
        <p:sp>
          <p:nvSpPr>
            <p:cNvPr id="24" name="Shape 42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42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42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42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42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42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42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42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42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42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43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43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43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43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4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43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3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Shape 440"/>
          <p:cNvGrpSpPr/>
          <p:nvPr/>
        </p:nvGrpSpPr>
        <p:grpSpPr>
          <a:xfrm>
            <a:off x="5886117" y="3820089"/>
            <a:ext cx="348810" cy="348284"/>
            <a:chOff x="6660750" y="298550"/>
            <a:chExt cx="396900" cy="396300"/>
          </a:xfrm>
          <a:solidFill>
            <a:schemeClr val="tx2"/>
          </a:solidFill>
        </p:grpSpPr>
        <p:sp>
          <p:nvSpPr>
            <p:cNvPr id="45" name="Shape 44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42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Shape 443"/>
          <p:cNvGrpSpPr/>
          <p:nvPr/>
        </p:nvGrpSpPr>
        <p:grpSpPr>
          <a:xfrm>
            <a:off x="2342639" y="2794673"/>
            <a:ext cx="364894" cy="441638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48" name="Shape 444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4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4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Shape 447"/>
          <p:cNvGrpSpPr/>
          <p:nvPr/>
        </p:nvGrpSpPr>
        <p:grpSpPr>
          <a:xfrm>
            <a:off x="1524958" y="2781353"/>
            <a:ext cx="386382" cy="460424"/>
            <a:chOff x="1246775" y="910975"/>
            <a:chExt cx="439650" cy="523900"/>
          </a:xfrm>
          <a:solidFill>
            <a:schemeClr val="tx2"/>
          </a:solidFill>
        </p:grpSpPr>
        <p:sp>
          <p:nvSpPr>
            <p:cNvPr id="52" name="Shape 4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45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Shape 451"/>
          <p:cNvGrpSpPr/>
          <p:nvPr/>
        </p:nvGrpSpPr>
        <p:grpSpPr>
          <a:xfrm>
            <a:off x="3280900" y="2885615"/>
            <a:ext cx="376714" cy="313394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56" name="Shape 45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5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45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456"/>
          <p:cNvSpPr/>
          <p:nvPr/>
        </p:nvSpPr>
        <p:spPr>
          <a:xfrm>
            <a:off x="6745869" y="3807532"/>
            <a:ext cx="368146" cy="36599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458"/>
          <p:cNvSpPr/>
          <p:nvPr/>
        </p:nvSpPr>
        <p:spPr>
          <a:xfrm>
            <a:off x="7675372" y="3837227"/>
            <a:ext cx="356326" cy="32411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Shape 469"/>
          <p:cNvGrpSpPr/>
          <p:nvPr/>
        </p:nvGrpSpPr>
        <p:grpSpPr>
          <a:xfrm>
            <a:off x="4164572" y="2903875"/>
            <a:ext cx="409978" cy="287644"/>
            <a:chOff x="559275" y="1683950"/>
            <a:chExt cx="466500" cy="327300"/>
          </a:xfrm>
          <a:solidFill>
            <a:schemeClr val="tx2"/>
          </a:solidFill>
        </p:grpSpPr>
        <p:sp>
          <p:nvSpPr>
            <p:cNvPr id="63" name="Shape 47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47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72"/>
          <p:cNvGrpSpPr/>
          <p:nvPr/>
        </p:nvGrpSpPr>
        <p:grpSpPr>
          <a:xfrm>
            <a:off x="5004447" y="2823216"/>
            <a:ext cx="409979" cy="401387"/>
            <a:chOff x="1233350" y="1619250"/>
            <a:chExt cx="466500" cy="456725"/>
          </a:xfrm>
          <a:solidFill>
            <a:schemeClr val="tx2"/>
          </a:solidFill>
        </p:grpSpPr>
        <p:sp>
          <p:nvSpPr>
            <p:cNvPr id="66" name="Shape 47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47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47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47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77"/>
          <p:cNvGrpSpPr/>
          <p:nvPr/>
        </p:nvGrpSpPr>
        <p:grpSpPr>
          <a:xfrm>
            <a:off x="5868408" y="2835384"/>
            <a:ext cx="384228" cy="384228"/>
            <a:chOff x="1922075" y="1629000"/>
            <a:chExt cx="437200" cy="437200"/>
          </a:xfrm>
          <a:solidFill>
            <a:schemeClr val="tx2"/>
          </a:solidFill>
        </p:grpSpPr>
        <p:sp>
          <p:nvSpPr>
            <p:cNvPr id="71" name="Shape 47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47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Shape 480"/>
          <p:cNvGrpSpPr/>
          <p:nvPr/>
        </p:nvGrpSpPr>
        <p:grpSpPr>
          <a:xfrm>
            <a:off x="6736224" y="2833109"/>
            <a:ext cx="387436" cy="387436"/>
            <a:chOff x="2594325" y="1627175"/>
            <a:chExt cx="440850" cy="440850"/>
          </a:xfrm>
          <a:solidFill>
            <a:schemeClr val="tx2"/>
          </a:solidFill>
        </p:grpSpPr>
        <p:sp>
          <p:nvSpPr>
            <p:cNvPr id="74" name="Shape 481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482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48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484"/>
          <p:cNvSpPr/>
          <p:nvPr/>
        </p:nvSpPr>
        <p:spPr>
          <a:xfrm>
            <a:off x="7676977" y="2857462"/>
            <a:ext cx="353117" cy="353096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485"/>
          <p:cNvGrpSpPr/>
          <p:nvPr/>
        </p:nvGrpSpPr>
        <p:grpSpPr>
          <a:xfrm>
            <a:off x="4212337" y="3751226"/>
            <a:ext cx="314448" cy="445394"/>
            <a:chOff x="3984000" y="1594200"/>
            <a:chExt cx="357800" cy="506800"/>
          </a:xfrm>
          <a:solidFill>
            <a:schemeClr val="tx2"/>
          </a:solidFill>
        </p:grpSpPr>
        <p:sp>
          <p:nvSpPr>
            <p:cNvPr id="79" name="Shape 486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48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488"/>
          <p:cNvGrpSpPr/>
          <p:nvPr/>
        </p:nvGrpSpPr>
        <p:grpSpPr>
          <a:xfrm>
            <a:off x="644857" y="4700030"/>
            <a:ext cx="414285" cy="254380"/>
            <a:chOff x="4601275" y="1702875"/>
            <a:chExt cx="471400" cy="289450"/>
          </a:xfrm>
          <a:solidFill>
            <a:schemeClr val="tx2"/>
          </a:solidFill>
        </p:grpSpPr>
        <p:sp>
          <p:nvSpPr>
            <p:cNvPr id="82" name="Shape 48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9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91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92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9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494"/>
          <p:cNvGrpSpPr/>
          <p:nvPr/>
        </p:nvGrpSpPr>
        <p:grpSpPr>
          <a:xfrm>
            <a:off x="1530869" y="4611754"/>
            <a:ext cx="374561" cy="378867"/>
            <a:chOff x="5297950" y="1632050"/>
            <a:chExt cx="426200" cy="431100"/>
          </a:xfrm>
          <a:solidFill>
            <a:schemeClr val="tx2"/>
          </a:solidFill>
        </p:grpSpPr>
        <p:sp>
          <p:nvSpPr>
            <p:cNvPr id="88" name="Shape 49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9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36729" y="4610632"/>
            <a:ext cx="376714" cy="380449"/>
            <a:chOff x="2209800" y="2133600"/>
            <a:chExt cx="472155" cy="476836"/>
          </a:xfrm>
          <a:solidFill>
            <a:schemeClr val="tx2"/>
          </a:solidFill>
        </p:grpSpPr>
        <p:sp>
          <p:nvSpPr>
            <p:cNvPr id="91" name="Shape 498"/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99"/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502"/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Shape 503"/>
          <p:cNvGrpSpPr/>
          <p:nvPr/>
        </p:nvGrpSpPr>
        <p:grpSpPr>
          <a:xfrm>
            <a:off x="4158409" y="4607206"/>
            <a:ext cx="422304" cy="385282"/>
            <a:chOff x="6625350" y="1613750"/>
            <a:chExt cx="480525" cy="438400"/>
          </a:xfrm>
          <a:solidFill>
            <a:schemeClr val="tx2"/>
          </a:solidFill>
        </p:grpSpPr>
        <p:sp>
          <p:nvSpPr>
            <p:cNvPr id="95" name="Shape 50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50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50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50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50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Shape 514"/>
          <p:cNvSpPr/>
          <p:nvPr/>
        </p:nvSpPr>
        <p:spPr>
          <a:xfrm>
            <a:off x="9425652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515"/>
          <p:cNvSpPr/>
          <p:nvPr/>
        </p:nvSpPr>
        <p:spPr>
          <a:xfrm>
            <a:off x="10285140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516"/>
          <p:cNvSpPr/>
          <p:nvPr/>
        </p:nvSpPr>
        <p:spPr>
          <a:xfrm>
            <a:off x="11161819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526"/>
          <p:cNvSpPr/>
          <p:nvPr/>
        </p:nvSpPr>
        <p:spPr>
          <a:xfrm>
            <a:off x="8537060" y="1907280"/>
            <a:ext cx="335935" cy="35417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547"/>
          <p:cNvSpPr/>
          <p:nvPr/>
        </p:nvSpPr>
        <p:spPr>
          <a:xfrm>
            <a:off x="10266355" y="3802219"/>
            <a:ext cx="373507" cy="373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Shape 548"/>
          <p:cNvGrpSpPr/>
          <p:nvPr/>
        </p:nvGrpSpPr>
        <p:grpSpPr>
          <a:xfrm>
            <a:off x="11104936" y="3831134"/>
            <a:ext cx="449703" cy="332707"/>
            <a:chOff x="5255200" y="3006475"/>
            <a:chExt cx="511700" cy="378575"/>
          </a:xfrm>
          <a:solidFill>
            <a:schemeClr val="tx2"/>
          </a:solidFill>
        </p:grpSpPr>
        <p:sp>
          <p:nvSpPr>
            <p:cNvPr id="106" name="Shape 5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55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Shape 551"/>
          <p:cNvGrpSpPr/>
          <p:nvPr/>
        </p:nvGrpSpPr>
        <p:grpSpPr>
          <a:xfrm>
            <a:off x="9411701" y="3803745"/>
            <a:ext cx="363839" cy="371331"/>
            <a:chOff x="3955900" y="2984500"/>
            <a:chExt cx="414000" cy="422525"/>
          </a:xfrm>
          <a:solidFill>
            <a:schemeClr val="tx2"/>
          </a:solidFill>
        </p:grpSpPr>
        <p:sp>
          <p:nvSpPr>
            <p:cNvPr id="109" name="Shape 55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5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55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560"/>
          <p:cNvGrpSpPr/>
          <p:nvPr/>
        </p:nvGrpSpPr>
        <p:grpSpPr>
          <a:xfrm>
            <a:off x="1520125" y="5559346"/>
            <a:ext cx="396049" cy="266178"/>
            <a:chOff x="1241275" y="3718400"/>
            <a:chExt cx="450650" cy="302875"/>
          </a:xfrm>
          <a:solidFill>
            <a:schemeClr val="tx2"/>
          </a:solidFill>
        </p:grpSpPr>
        <p:sp>
          <p:nvSpPr>
            <p:cNvPr id="113" name="Shape 561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56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56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564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Shape 569"/>
          <p:cNvGrpSpPr/>
          <p:nvPr/>
        </p:nvGrpSpPr>
        <p:grpSpPr>
          <a:xfrm>
            <a:off x="663115" y="5523574"/>
            <a:ext cx="377769" cy="316624"/>
            <a:chOff x="2599825" y="3689700"/>
            <a:chExt cx="429850" cy="360275"/>
          </a:xfrm>
          <a:solidFill>
            <a:schemeClr val="tx2"/>
          </a:solidFill>
        </p:grpSpPr>
        <p:sp>
          <p:nvSpPr>
            <p:cNvPr id="118" name="Shape 57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571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Shape 572"/>
          <p:cNvGrpSpPr/>
          <p:nvPr/>
        </p:nvGrpSpPr>
        <p:grpSpPr>
          <a:xfrm>
            <a:off x="8534379" y="4627738"/>
            <a:ext cx="341297" cy="356326"/>
            <a:chOff x="3294650" y="3652450"/>
            <a:chExt cx="388350" cy="405450"/>
          </a:xfrm>
          <a:solidFill>
            <a:schemeClr val="tx2"/>
          </a:solidFill>
        </p:grpSpPr>
        <p:sp>
          <p:nvSpPr>
            <p:cNvPr id="121" name="Shape 57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574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57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Shape 576"/>
          <p:cNvGrpSpPr/>
          <p:nvPr/>
        </p:nvGrpSpPr>
        <p:grpSpPr>
          <a:xfrm>
            <a:off x="9394541" y="4673404"/>
            <a:ext cx="398158" cy="291928"/>
            <a:chOff x="3936375" y="3703750"/>
            <a:chExt cx="453050" cy="332175"/>
          </a:xfrm>
          <a:solidFill>
            <a:schemeClr val="tx2"/>
          </a:solidFill>
        </p:grpSpPr>
        <p:sp>
          <p:nvSpPr>
            <p:cNvPr id="125" name="Shape 57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57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57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58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581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582"/>
          <p:cNvGrpSpPr/>
          <p:nvPr/>
        </p:nvGrpSpPr>
        <p:grpSpPr>
          <a:xfrm>
            <a:off x="10254029" y="4673404"/>
            <a:ext cx="398158" cy="291928"/>
            <a:chOff x="4610450" y="3703750"/>
            <a:chExt cx="453050" cy="332175"/>
          </a:xfrm>
          <a:solidFill>
            <a:schemeClr val="tx2"/>
          </a:solidFill>
        </p:grpSpPr>
        <p:sp>
          <p:nvSpPr>
            <p:cNvPr id="131" name="Shape 58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58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585"/>
          <p:cNvGrpSpPr/>
          <p:nvPr/>
        </p:nvGrpSpPr>
        <p:grpSpPr>
          <a:xfrm>
            <a:off x="11144660" y="4631555"/>
            <a:ext cx="370254" cy="350943"/>
            <a:chOff x="5300400" y="3670175"/>
            <a:chExt cx="421300" cy="399325"/>
          </a:xfrm>
          <a:solidFill>
            <a:schemeClr val="tx2"/>
          </a:solidFill>
        </p:grpSpPr>
        <p:sp>
          <p:nvSpPr>
            <p:cNvPr id="134" name="Shape 58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58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58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58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59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591"/>
          <p:cNvSpPr/>
          <p:nvPr/>
        </p:nvSpPr>
        <p:spPr>
          <a:xfrm>
            <a:off x="2319020" y="5455862"/>
            <a:ext cx="412132" cy="412109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609"/>
          <p:cNvSpPr/>
          <p:nvPr/>
        </p:nvSpPr>
        <p:spPr>
          <a:xfrm>
            <a:off x="5881833" y="4626976"/>
            <a:ext cx="357379" cy="35740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610"/>
          <p:cNvSpPr/>
          <p:nvPr/>
        </p:nvSpPr>
        <p:spPr>
          <a:xfrm>
            <a:off x="5030747" y="4658946"/>
            <a:ext cx="357379" cy="312318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611"/>
          <p:cNvSpPr/>
          <p:nvPr/>
        </p:nvSpPr>
        <p:spPr>
          <a:xfrm>
            <a:off x="6749626" y="4624701"/>
            <a:ext cx="360632" cy="360609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roup 142"/>
          <p:cNvGrpSpPr/>
          <p:nvPr/>
        </p:nvGrpSpPr>
        <p:grpSpPr>
          <a:xfrm>
            <a:off x="720147" y="1896676"/>
            <a:ext cx="263704" cy="369126"/>
            <a:chOff x="5527675" y="2781300"/>
            <a:chExt cx="1417638" cy="1984376"/>
          </a:xfrm>
          <a:solidFill>
            <a:schemeClr val="tx2"/>
          </a:solidFill>
        </p:grpSpPr>
        <p:sp>
          <p:nvSpPr>
            <p:cNvPr id="144" name="Freeform 27"/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/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1564347" y="1693129"/>
            <a:ext cx="307605" cy="656170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 dirty="0"/>
          </a:p>
        </p:txBody>
      </p:sp>
      <p:sp>
        <p:nvSpPr>
          <p:cNvPr id="147" name="Freeform 57"/>
          <p:cNvSpPr>
            <a:spLocks noEditPoints="1"/>
          </p:cNvSpPr>
          <p:nvPr/>
        </p:nvSpPr>
        <p:spPr bwMode="auto">
          <a:xfrm>
            <a:off x="2390765" y="1690688"/>
            <a:ext cx="268643" cy="659612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8" name="Freeform 86"/>
          <p:cNvSpPr>
            <a:spLocks noEditPoints="1"/>
          </p:cNvSpPr>
          <p:nvPr/>
        </p:nvSpPr>
        <p:spPr bwMode="auto">
          <a:xfrm>
            <a:off x="9378706" y="2828149"/>
            <a:ext cx="429828" cy="39443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9" name="Freeform 93"/>
          <p:cNvSpPr>
            <a:spLocks noEditPoints="1"/>
          </p:cNvSpPr>
          <p:nvPr/>
        </p:nvSpPr>
        <p:spPr bwMode="auto">
          <a:xfrm>
            <a:off x="5752167" y="1876053"/>
            <a:ext cx="616710" cy="398209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0" name="Freeform 97"/>
          <p:cNvSpPr>
            <a:spLocks noEditPoints="1"/>
          </p:cNvSpPr>
          <p:nvPr/>
        </p:nvSpPr>
        <p:spPr bwMode="auto">
          <a:xfrm>
            <a:off x="6709067" y="1696972"/>
            <a:ext cx="441750" cy="650750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1" name="Freeform 101"/>
          <p:cNvSpPr>
            <a:spLocks noEditPoints="1"/>
          </p:cNvSpPr>
          <p:nvPr/>
        </p:nvSpPr>
        <p:spPr bwMode="auto">
          <a:xfrm>
            <a:off x="7584369" y="1699217"/>
            <a:ext cx="538333" cy="647584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2" name="Freeform 107"/>
          <p:cNvSpPr>
            <a:spLocks noEditPoints="1"/>
          </p:cNvSpPr>
          <p:nvPr/>
        </p:nvSpPr>
        <p:spPr bwMode="auto">
          <a:xfrm>
            <a:off x="7625455" y="4613716"/>
            <a:ext cx="456161" cy="376100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" name="Freeform 111"/>
          <p:cNvSpPr>
            <a:spLocks noEditPoints="1"/>
          </p:cNvSpPr>
          <p:nvPr/>
        </p:nvSpPr>
        <p:spPr bwMode="auto">
          <a:xfrm>
            <a:off x="3274999" y="4604913"/>
            <a:ext cx="388516" cy="388516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4" name="Freeform 117"/>
          <p:cNvSpPr>
            <a:spLocks noEditPoints="1"/>
          </p:cNvSpPr>
          <p:nvPr/>
        </p:nvSpPr>
        <p:spPr bwMode="auto">
          <a:xfrm>
            <a:off x="4121769" y="1695849"/>
            <a:ext cx="495584" cy="652334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5" name="Freeform 121"/>
          <p:cNvSpPr>
            <a:spLocks noEditPoints="1"/>
          </p:cNvSpPr>
          <p:nvPr/>
        </p:nvSpPr>
        <p:spPr bwMode="auto">
          <a:xfrm>
            <a:off x="3202070" y="1699777"/>
            <a:ext cx="534375" cy="646792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6" name="Group 155"/>
          <p:cNvGrpSpPr/>
          <p:nvPr/>
        </p:nvGrpSpPr>
        <p:grpSpPr>
          <a:xfrm>
            <a:off x="8463249" y="2880753"/>
            <a:ext cx="483557" cy="320249"/>
            <a:chOff x="-1936750" y="2651125"/>
            <a:chExt cx="6510338" cy="4311651"/>
          </a:xfrm>
          <a:solidFill>
            <a:schemeClr val="tx2"/>
          </a:solidFill>
        </p:grpSpPr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Freeform 23"/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Freeform 24"/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Freeform 26"/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Freeform 27"/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Freeform 28"/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Freeform 29"/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65" name="Freeform 38"/>
          <p:cNvSpPr>
            <a:spLocks noEditPoints="1"/>
          </p:cNvSpPr>
          <p:nvPr/>
        </p:nvSpPr>
        <p:spPr bwMode="auto">
          <a:xfrm>
            <a:off x="8481847" y="3784791"/>
            <a:ext cx="446360" cy="398059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6" name="Freeform 126"/>
          <p:cNvSpPr>
            <a:spLocks noEditPoints="1"/>
          </p:cNvSpPr>
          <p:nvPr/>
        </p:nvSpPr>
        <p:spPr bwMode="auto">
          <a:xfrm>
            <a:off x="10238194" y="2797674"/>
            <a:ext cx="429828" cy="43740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7" name="Freeform 131"/>
          <p:cNvSpPr>
            <a:spLocks noEditPoints="1"/>
          </p:cNvSpPr>
          <p:nvPr/>
        </p:nvSpPr>
        <p:spPr bwMode="auto">
          <a:xfrm>
            <a:off x="5080247" y="1747270"/>
            <a:ext cx="258378" cy="579820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8" name="Freeform 136"/>
          <p:cNvSpPr>
            <a:spLocks noEditPoints="1"/>
          </p:cNvSpPr>
          <p:nvPr/>
        </p:nvSpPr>
        <p:spPr bwMode="auto">
          <a:xfrm>
            <a:off x="11112030" y="2841148"/>
            <a:ext cx="435514" cy="376100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2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462088"/>
            <a:ext cx="11265222" cy="470500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ALL disclosures below and note: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speakers must provide a disclosure slide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financial or ‘in kind’ relationships encompassing the previous 2 years must be disclosed (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 if those relationship are not relevant to the subject being discussed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have nothing to disclose, please state No Disclosures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disclosures must be verbally stated at the beginning of the presentation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information, refer to sample disclosure slide (next slide)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39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 Sample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467853"/>
            <a:ext cx="11265222" cy="50250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dirty="0"/>
              <a:t>Relevant relationships with commercial entities </a:t>
            </a:r>
          </a:p>
          <a:p>
            <a:r>
              <a:rPr lang="en-US" sz="3300" dirty="0"/>
              <a:t>List here with type:  i.e., research funding, speaker’s bureau, consulting fees, employment, etc.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Potential for conflicts of interest within this presentation</a:t>
            </a:r>
          </a:p>
          <a:p>
            <a:r>
              <a:rPr lang="en-US" sz="3300" dirty="0"/>
              <a:t>List here: company, product, and use to be mentioned in lecture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Steps taken to review and mitigate potential bias</a:t>
            </a:r>
          </a:p>
          <a:p>
            <a:r>
              <a:rPr lang="en-US" sz="3300" dirty="0"/>
              <a:t>List here with steps:  i.e., review with other faculty or peers, use of generic names or all available products, concordance with accepted practice guidelines, etc.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Please explain this slide verbally in the session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9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725696"/>
            <a:ext cx="11265222" cy="4709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Click to add text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Learning Objectives must be presented (it is also suggested that you end your session with the learning objectives to discuss how they were accomplished)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Note:   Some of your objectives may have been changed slightly due to accreditation requirements.  Please use the learning objectives online for your presentation (</a:t>
            </a:r>
            <a:r>
              <a:rPr lang="en-US" sz="2800" dirty="0">
                <a:hlinkClick r:id="rId2"/>
              </a:rPr>
              <a:t>click here </a:t>
            </a:r>
            <a:r>
              <a:rPr lang="en-US" sz="2800" dirty="0"/>
              <a:t>for learning objectives)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7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Balance of Presentation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825625"/>
            <a:ext cx="11265222" cy="435133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Click to add text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following formatted slides are provided for your convenience should you wish to incorporate them in your presentation, you may choose to use them (or not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The PowerPoint template uses Century Gothic for the headers/titles and Arial for the main content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8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2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Sample Divider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B71AD0-533B-4D00-BB5E-E22F25C3D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RA">
      <a:dk1>
        <a:srgbClr val="1D3E6B"/>
      </a:dk1>
      <a:lt1>
        <a:sysClr val="window" lastClr="FFFFFF"/>
      </a:lt1>
      <a:dk2>
        <a:srgbClr val="0972BA"/>
      </a:dk2>
      <a:lt2>
        <a:srgbClr val="E7E6E6"/>
      </a:lt2>
      <a:accent1>
        <a:srgbClr val="0972BA"/>
      </a:accent1>
      <a:accent2>
        <a:srgbClr val="D72027"/>
      </a:accent2>
      <a:accent3>
        <a:srgbClr val="5BA8A2"/>
      </a:accent3>
      <a:accent4>
        <a:srgbClr val="1D3E6B"/>
      </a:accent4>
      <a:accent5>
        <a:srgbClr val="C7B29E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RA">
      <a:dk1>
        <a:srgbClr val="1D3E6B"/>
      </a:dk1>
      <a:lt1>
        <a:sysClr val="window" lastClr="FFFFFF"/>
      </a:lt1>
      <a:dk2>
        <a:srgbClr val="0972BA"/>
      </a:dk2>
      <a:lt2>
        <a:srgbClr val="E7E6E6"/>
      </a:lt2>
      <a:accent1>
        <a:srgbClr val="0972BA"/>
      </a:accent1>
      <a:accent2>
        <a:srgbClr val="D72027"/>
      </a:accent2>
      <a:accent3>
        <a:srgbClr val="5BA8A2"/>
      </a:accent3>
      <a:accent4>
        <a:srgbClr val="1D3E6B"/>
      </a:accent4>
      <a:accent5>
        <a:srgbClr val="C7B29E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7" ma:contentTypeDescription="Create a new document." ma:contentTypeScope="" ma:versionID="3bd790141a59574dfbbdc7a1bee39791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7b54ab9a3a490e1cfa0bd27682da1375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226E0-61B5-4092-B239-5170E5761D36}">
  <ds:schemaRefs>
    <ds:schemaRef ds:uri="7d10fd7f-a46d-45ba-bd08-6298bbc8fa00"/>
    <ds:schemaRef ds:uri="http://schemas.microsoft.com/office/2006/documentManagement/types"/>
    <ds:schemaRef ds:uri="c9784600-14fd-459a-ada8-eb39dac0e3c4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69BA1D9-62AA-4DA5-93B1-4F11DDCB8B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178E1-DA40-41EE-A625-85260D8B6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712</Words>
  <Application>Microsoft Macintosh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Office Theme</vt:lpstr>
      <vt:lpstr>Office Theme</vt:lpstr>
      <vt:lpstr>PowerPoint Presentation</vt:lpstr>
      <vt:lpstr>Presentation Title</vt:lpstr>
      <vt:lpstr>Disclosure</vt:lpstr>
      <vt:lpstr>Disclosure Sample </vt:lpstr>
      <vt:lpstr>Learning Objectives </vt:lpstr>
      <vt:lpstr>Balance of Presentation Slides</vt:lpstr>
      <vt:lpstr>PowerPoint Presentation</vt:lpstr>
      <vt:lpstr>Questions?</vt:lpstr>
      <vt:lpstr>Sample Divider</vt:lpstr>
      <vt:lpstr>Sample Polling Question</vt:lpstr>
      <vt:lpstr>Single Column Sample</vt:lpstr>
      <vt:lpstr>Single Image + Caption Sample</vt:lpstr>
      <vt:lpstr>Double Image + Captions Sample</vt:lpstr>
      <vt:lpstr>PowerPoint Presentation</vt:lpstr>
      <vt:lpstr>Double Column Sample</vt:lpstr>
      <vt:lpstr>Double Column Sample with Subheaders</vt:lpstr>
      <vt:lpstr>Guests Sample</vt:lpstr>
      <vt:lpstr>Multiple Charts Sample</vt:lpstr>
      <vt:lpstr>Bar Graph Sample</vt:lpstr>
      <vt:lpstr>Bar Graph Comparison Sample</vt:lpstr>
      <vt:lpstr>Line Graph Sample</vt:lpstr>
      <vt:lpstr>Line Graph Comparison Sample</vt:lpstr>
      <vt:lpstr>Table Sample</vt:lpstr>
      <vt:lpstr>Map of Canada</vt:lpstr>
      <vt:lpstr>Editable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Oliver</dc:creator>
  <cp:lastModifiedBy>Erin Stewart</cp:lastModifiedBy>
  <cp:revision>24</cp:revision>
  <dcterms:created xsi:type="dcterms:W3CDTF">2019-08-16T15:55:50Z</dcterms:created>
  <dcterms:modified xsi:type="dcterms:W3CDTF">2023-12-21T15:19:48Z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