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9" r:id="rId5"/>
  </p:sldMasterIdLst>
  <p:notesMasterIdLst>
    <p:notesMasterId r:id="rId17"/>
  </p:notesMasterIdLst>
  <p:sldIdLst>
    <p:sldId id="286" r:id="rId6"/>
    <p:sldId id="279" r:id="rId7"/>
    <p:sldId id="287" r:id="rId8"/>
    <p:sldId id="289" r:id="rId9"/>
    <p:sldId id="291" r:id="rId10"/>
    <p:sldId id="258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E6B"/>
    <a:srgbClr val="007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19" y="5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5F9B4-800A-43FD-ADA0-894AA97F2652}" type="datetimeFigureOut">
              <a:rPr lang="en-CA" smtClean="0"/>
              <a:t>2022-11-16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A1C6F-4865-4F3D-B091-AE86B39997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433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07B52D-9D08-4F79-8AB6-9F932D8B1BAB}"/>
              </a:ext>
            </a:extLst>
          </p:cNvPr>
          <p:cNvSpPr/>
          <p:nvPr userDrawn="1"/>
        </p:nvSpPr>
        <p:spPr>
          <a:xfrm>
            <a:off x="2477193" y="918558"/>
            <a:ext cx="7473142" cy="4488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BE6B511-AE84-4868-B105-979ED4E3E9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477" y="1062503"/>
            <a:ext cx="6581045" cy="389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3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150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07B52D-9D08-4F79-8AB6-9F932D8B1BAB}"/>
              </a:ext>
            </a:extLst>
          </p:cNvPr>
          <p:cNvSpPr/>
          <p:nvPr userDrawn="1"/>
        </p:nvSpPr>
        <p:spPr>
          <a:xfrm>
            <a:off x="2477193" y="918558"/>
            <a:ext cx="7473142" cy="4488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EAE69A-29E2-C57D-5340-84D04E2681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602" y="1118948"/>
            <a:ext cx="6630796" cy="38852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59672-5B78-744D-6A7C-D5315F263347}"/>
              </a:ext>
            </a:extLst>
          </p:cNvPr>
          <p:cNvSpPr txBox="1"/>
          <p:nvPr userDrawn="1"/>
        </p:nvSpPr>
        <p:spPr>
          <a:xfrm>
            <a:off x="5113867" y="5723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1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07B52D-9D08-4F79-8AB6-9F932D8B1BAB}"/>
              </a:ext>
            </a:extLst>
          </p:cNvPr>
          <p:cNvSpPr/>
          <p:nvPr userDrawn="1"/>
        </p:nvSpPr>
        <p:spPr>
          <a:xfrm>
            <a:off x="2477193" y="918558"/>
            <a:ext cx="7473142" cy="4488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BE6B511-AE84-4868-B105-979ED4E3E9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477" y="1062503"/>
            <a:ext cx="6581045" cy="389188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6CC3DA4-5575-1AC7-246A-3B1AA845E675}"/>
              </a:ext>
            </a:extLst>
          </p:cNvPr>
          <p:cNvSpPr/>
          <p:nvPr userDrawn="1"/>
        </p:nvSpPr>
        <p:spPr>
          <a:xfrm>
            <a:off x="2477193" y="918558"/>
            <a:ext cx="7473142" cy="4488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F047B8-9068-5DFD-0501-CADB9792B27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602" y="1118948"/>
            <a:ext cx="6630796" cy="388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828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7" y="1825625"/>
            <a:ext cx="8318565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8911919" y="1825625"/>
            <a:ext cx="2816692" cy="43513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463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Imag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7" y="1825625"/>
            <a:ext cx="5181601" cy="34519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7011" y="1811699"/>
            <a:ext cx="5181600" cy="34519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547011" y="5384613"/>
            <a:ext cx="5181600" cy="792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63387" y="5384613"/>
            <a:ext cx="5181600" cy="792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59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76177" y="2670401"/>
            <a:ext cx="1619926" cy="982557"/>
          </a:xfrm>
        </p:spPr>
        <p:txBody>
          <a:bodyPr anchor="ctr">
            <a:noAutofit/>
          </a:bodyPr>
          <a:lstStyle>
            <a:lvl1pPr marL="0" indent="0" algn="l">
              <a:buNone/>
              <a:defRPr sz="19900" b="1" i="0">
                <a:solidFill>
                  <a:schemeClr val="bg2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“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666" y="1825625"/>
            <a:ext cx="10214668" cy="3178046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984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1005" y="1512794"/>
            <a:ext cx="5706410" cy="25189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1005" y="4164493"/>
            <a:ext cx="5706409" cy="1359835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908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4701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24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33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88" y="2673575"/>
            <a:ext cx="5157787" cy="35160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85305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5305" y="2673575"/>
            <a:ext cx="5183188" cy="35160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3389" y="365125"/>
            <a:ext cx="112652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0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Graphic or Text Here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020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766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416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7" y="1825625"/>
            <a:ext cx="8318565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8911919" y="1825625"/>
            <a:ext cx="2816692" cy="43513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392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Imag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7" y="1825625"/>
            <a:ext cx="5181601" cy="34519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7011" y="1811699"/>
            <a:ext cx="5181600" cy="34519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547011" y="5384613"/>
            <a:ext cx="5181600" cy="792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63387" y="5384613"/>
            <a:ext cx="5181600" cy="792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987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76177" y="2670401"/>
            <a:ext cx="1619926" cy="982557"/>
          </a:xfrm>
        </p:spPr>
        <p:txBody>
          <a:bodyPr anchor="ctr">
            <a:noAutofit/>
          </a:bodyPr>
          <a:lstStyle>
            <a:lvl1pPr marL="0" indent="0" algn="l">
              <a:buNone/>
              <a:defRPr sz="19900" b="1" i="0">
                <a:solidFill>
                  <a:schemeClr val="bg2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“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666" y="1825625"/>
            <a:ext cx="10214668" cy="3178046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00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1005" y="1512794"/>
            <a:ext cx="5706410" cy="25189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1005" y="4164493"/>
            <a:ext cx="5706409" cy="1359835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24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4701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86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33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88" y="2673575"/>
            <a:ext cx="5157787" cy="35160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85305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5305" y="2673575"/>
            <a:ext cx="5183188" cy="35160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3389" y="365125"/>
            <a:ext cx="112652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68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18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389" y="365125"/>
            <a:ext cx="112652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389" y="1825625"/>
            <a:ext cx="112652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3388" y="6356350"/>
            <a:ext cx="108018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176964"/>
            <a:ext cx="838200" cy="54451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0F3499E-EACF-441B-B484-5E3504687DE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828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  <p:sldLayoutId id="2147483656" r:id="rId5"/>
    <p:sldLayoutId id="2147483651" r:id="rId6"/>
    <p:sldLayoutId id="2147483652" r:id="rId7"/>
    <p:sldLayoutId id="2147483653" r:id="rId8"/>
    <p:sldLayoutId id="2147483654" r:id="rId9"/>
    <p:sldLayoutId id="2147483655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13E6B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389" y="365125"/>
            <a:ext cx="112652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389" y="1825625"/>
            <a:ext cx="112652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3388" y="6356350"/>
            <a:ext cx="108018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176964"/>
            <a:ext cx="838200" cy="54451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0F3499E-EACF-441B-B484-5E3504687DE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54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13E6B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c3LMwijEkg3DabeyxgrULb1uLUCwPRQWkODQ1m9F6v0oOZXg/viewfor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36H_auinCeI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outube.com/watch?v=-EqXWb_289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3D63-588B-4FFB-ACAD-F2362B94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Greetings (Please Delete this Slide)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3D083-85FC-4EA2-A9A3-C2FFB0F3C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Thank you for submitting a Poster Presentation for the 2023 CRA &amp; AHPA Annual Scientific Meeting</a:t>
            </a:r>
            <a:br>
              <a:rPr lang="en-CA" dirty="0"/>
            </a:br>
            <a:endParaRPr lang="en-CA" dirty="0"/>
          </a:p>
          <a:p>
            <a:r>
              <a:rPr lang="en-CA" dirty="0"/>
              <a:t>The following items will be uploaded as part of your poster submission:</a:t>
            </a:r>
          </a:p>
          <a:p>
            <a:pPr lvl="1"/>
            <a:r>
              <a:rPr lang="en-CA" dirty="0"/>
              <a:t>Full graphic of your poster (PDF)</a:t>
            </a:r>
          </a:p>
          <a:p>
            <a:pPr lvl="1"/>
            <a:r>
              <a:rPr lang="en-CA" dirty="0"/>
              <a:t>A 3-minute guided video recording of this PowerPoint presentation in MP4 format.</a:t>
            </a:r>
          </a:p>
          <a:p>
            <a:pPr lvl="1"/>
            <a:r>
              <a:rPr lang="en-CA" u="sng" dirty="0">
                <a:solidFill>
                  <a:srgbClr val="000000"/>
                </a:solidFill>
                <a:effectLst/>
                <a:ea typeface="Calibri" panose="020F0502020204030204" pitchFamily="34" charset="0"/>
                <a:hlinkClick r:id="rId2"/>
              </a:rPr>
              <a:t>Click here to upload your PDF and 3 minute video</a:t>
            </a:r>
            <a:r>
              <a:rPr lang="en-CA" dirty="0">
                <a:solidFill>
                  <a:srgbClr val="000000"/>
                </a:solidFill>
                <a:ea typeface="Calibri" panose="020F0502020204030204" pitchFamily="34" charset="0"/>
                <a:hlinkClick r:id="rId2"/>
              </a:rPr>
              <a:t> </a:t>
            </a:r>
            <a:r>
              <a:rPr lang="en-CA" dirty="0">
                <a:solidFill>
                  <a:srgbClr val="000000"/>
                </a:solidFill>
                <a:ea typeface="Calibri" panose="020F0502020204030204" pitchFamily="34" charset="0"/>
              </a:rPr>
              <a:t>and </a:t>
            </a:r>
            <a:r>
              <a:rPr lang="en-CA" b="1" dirty="0">
                <a:ea typeface="Calibri" panose="020F0502020204030204" pitchFamily="34" charset="0"/>
              </a:rPr>
              <a:t>use the following naming convention: abstract number and presenting author name e.g. 2021-001-John Smith</a:t>
            </a:r>
            <a:endParaRPr lang="en-CA" dirty="0">
              <a:ea typeface="Calibri" panose="020F0502020204030204" pitchFamily="34" charset="0"/>
            </a:endParaRPr>
          </a:p>
          <a:p>
            <a:pPr lvl="1"/>
            <a:r>
              <a:rPr lang="en-CA" dirty="0">
                <a:highlight>
                  <a:srgbClr val="FFFF00"/>
                </a:highlight>
              </a:rPr>
              <a:t>Submission deadline is </a:t>
            </a:r>
            <a:r>
              <a:rPr lang="en-CA" b="1" dirty="0">
                <a:highlight>
                  <a:srgbClr val="FFFF00"/>
                </a:highlight>
              </a:rPr>
              <a:t>January 9, 2023</a:t>
            </a:r>
            <a:r>
              <a:rPr lang="en-CA" b="1" dirty="0"/>
              <a:t>.</a:t>
            </a:r>
            <a:br>
              <a:rPr lang="en-CA" b="1" dirty="0"/>
            </a:br>
            <a:endParaRPr lang="en-CA" b="1" dirty="0"/>
          </a:p>
          <a:p>
            <a:r>
              <a:rPr lang="en-CA" dirty="0"/>
              <a:t>Next steps: Please follow the instructions on slides 2, 3 and 4.</a:t>
            </a:r>
            <a:br>
              <a:rPr lang="en-CA" dirty="0"/>
            </a:br>
            <a:br>
              <a:rPr lang="en-CA" dirty="0"/>
            </a:br>
            <a:r>
              <a:rPr lang="en-CA" dirty="0"/>
              <a:t>Remember to delete slides 1-4. Thank you!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4D24FC-2287-47B5-B24C-12E2141C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316258-CF60-4CE2-BB55-5CC1BCF9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0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E15E93-52F5-4DB7-9E5A-B12E14C0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995FA-C799-4B74-BD32-118BA6F4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3C3BD-CF02-45A4-9868-BA5F383C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E4CC1-4F33-410A-BCCF-9D41A73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150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E15E93-52F5-4DB7-9E5A-B12E14C0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995FA-C799-4B74-BD32-118BA6F4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3C3BD-CF02-45A4-9868-BA5F383C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E4CC1-4F33-410A-BCCF-9D41A73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181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3D63-588B-4FFB-ACAD-F2362B94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Instructions (Please Delete this Slide)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3D083-85FC-4EA2-A9A3-C2FFB0F3C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Slide 5</a:t>
            </a:r>
          </a:p>
          <a:p>
            <a:pPr lvl="1"/>
            <a:r>
              <a:rPr lang="en-CA" dirty="0"/>
              <a:t>Insert your Poster Title, a Sub-Header (optional), and your name</a:t>
            </a:r>
          </a:p>
          <a:p>
            <a:pPr lvl="1"/>
            <a:endParaRPr lang="en-CA" dirty="0"/>
          </a:p>
          <a:p>
            <a:r>
              <a:rPr lang="en-CA" b="1" dirty="0"/>
              <a:t>Slide 6</a:t>
            </a:r>
          </a:p>
          <a:p>
            <a:pPr lvl="1"/>
            <a:r>
              <a:rPr lang="en-CA" dirty="0"/>
              <a:t>Insert your entire Poster graphic</a:t>
            </a:r>
          </a:p>
          <a:p>
            <a:pPr lvl="1"/>
            <a:endParaRPr lang="en-CA" dirty="0"/>
          </a:p>
          <a:p>
            <a:r>
              <a:rPr lang="en-CA" b="1" dirty="0"/>
              <a:t>Slides 7-10</a:t>
            </a:r>
          </a:p>
          <a:p>
            <a:pPr lvl="1"/>
            <a:r>
              <a:rPr lang="en-CA" dirty="0"/>
              <a:t>Crop and insert relevant sections of your Poster to slides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4D24FC-2287-47B5-B24C-12E2141C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316258-CF60-4CE2-BB55-5CC1BCF9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798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96EA10E-1683-4044-9132-4439BA69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Recording on a Mac (Please Delete this Slide)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A6F323-C968-4A70-90F9-43B75E8CD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388" y="1825625"/>
            <a:ext cx="5181600" cy="4441032"/>
          </a:xfrm>
        </p:spPr>
        <p:txBody>
          <a:bodyPr/>
          <a:lstStyle/>
          <a:p>
            <a:r>
              <a:rPr lang="en-CA" dirty="0"/>
              <a:t>Step 1:</a:t>
            </a:r>
          </a:p>
          <a:p>
            <a:pPr lvl="1"/>
            <a:r>
              <a:rPr lang="en-CA" dirty="0"/>
              <a:t>Select </a:t>
            </a:r>
            <a:r>
              <a:rPr lang="en-CA" b="1" dirty="0"/>
              <a:t>Slide Show</a:t>
            </a:r>
            <a:r>
              <a:rPr lang="en-CA" dirty="0"/>
              <a:t> from the menu,  select </a:t>
            </a:r>
            <a:r>
              <a:rPr lang="en-CA" b="1" dirty="0"/>
              <a:t>Record Slide Show </a:t>
            </a:r>
            <a:r>
              <a:rPr lang="en-CA" dirty="0"/>
              <a:t>and click </a:t>
            </a:r>
            <a:r>
              <a:rPr lang="en-CA" b="1" dirty="0"/>
              <a:t>Record button. </a:t>
            </a:r>
            <a:r>
              <a:rPr lang="en-CA" dirty="0"/>
              <a:t>Click</a:t>
            </a:r>
            <a:r>
              <a:rPr lang="en-CA" b="1" dirty="0"/>
              <a:t> End Show </a:t>
            </a:r>
            <a:r>
              <a:rPr lang="en-CA" dirty="0"/>
              <a:t>when finished</a:t>
            </a:r>
            <a:r>
              <a:rPr lang="en-CA" b="1" dirty="0"/>
              <a:t>.  </a:t>
            </a:r>
            <a:r>
              <a:rPr lang="en-CA" dirty="0"/>
              <a:t>Select</a:t>
            </a:r>
            <a:r>
              <a:rPr lang="en-CA" b="1" dirty="0"/>
              <a:t> Yes </a:t>
            </a:r>
            <a:r>
              <a:rPr lang="en-CA" dirty="0"/>
              <a:t>to save. </a:t>
            </a:r>
          </a:p>
          <a:p>
            <a:pPr lvl="1"/>
            <a:r>
              <a:rPr lang="en-CA" i="1" dirty="0"/>
              <a:t>Ensure your microphone is turned on.</a:t>
            </a:r>
          </a:p>
          <a:p>
            <a:pPr lvl="1"/>
            <a:endParaRPr lang="en-CA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7B9514-1DBB-4341-9DCB-863818E201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/>
              <a:t>Step 2:</a:t>
            </a:r>
          </a:p>
          <a:p>
            <a:pPr lvl="1"/>
            <a:r>
              <a:rPr lang="en-CA" dirty="0"/>
              <a:t>Select </a:t>
            </a:r>
            <a:r>
              <a:rPr lang="en-CA" b="1" dirty="0"/>
              <a:t>File</a:t>
            </a:r>
            <a:r>
              <a:rPr lang="en-CA" dirty="0"/>
              <a:t> from the menu, click on </a:t>
            </a:r>
            <a:r>
              <a:rPr lang="en-CA" b="1" dirty="0"/>
              <a:t>Export</a:t>
            </a:r>
            <a:r>
              <a:rPr lang="en-CA" dirty="0"/>
              <a:t>, select </a:t>
            </a:r>
            <a:r>
              <a:rPr lang="en-CA" b="1" dirty="0"/>
              <a:t>MP4</a:t>
            </a:r>
            <a:r>
              <a:rPr lang="en-CA" dirty="0"/>
              <a:t> file format, select </a:t>
            </a:r>
            <a:r>
              <a:rPr lang="en-CA" b="1" dirty="0"/>
              <a:t>Presentation Quality, </a:t>
            </a:r>
            <a:r>
              <a:rPr lang="en-CA" dirty="0"/>
              <a:t>check</a:t>
            </a:r>
            <a:r>
              <a:rPr lang="en-CA" b="1" dirty="0"/>
              <a:t> Use Recorded timing and narrations </a:t>
            </a:r>
            <a:r>
              <a:rPr lang="en-CA" dirty="0"/>
              <a:t>and click on </a:t>
            </a:r>
            <a:r>
              <a:rPr lang="en-CA" b="1" dirty="0"/>
              <a:t>Export.</a:t>
            </a:r>
            <a:r>
              <a:rPr lang="en-CA" dirty="0"/>
              <a:t>  </a:t>
            </a:r>
            <a:r>
              <a:rPr lang="en-CA" dirty="0">
                <a:hlinkClick r:id="rId2"/>
              </a:rPr>
              <a:t>Watch video tutorial</a:t>
            </a:r>
            <a:endParaRPr lang="en-CA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15D21-46F8-495E-839E-E70896E3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A6388-D322-4C46-AC0E-9696B887A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3</a:t>
            </a:fld>
            <a:endParaRPr lang="en-CA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DEDB8A-66D7-49E8-9C62-39AA7D38F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75" y="4089435"/>
            <a:ext cx="4663836" cy="19311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B65FB8-F0C1-4581-A062-1FC1B9240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788" y="4089435"/>
            <a:ext cx="4313823" cy="217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8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96EA10E-1683-4044-9132-4439BA69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Recording on Windows (Please Delete this Slide)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A6F323-C968-4A70-90F9-43B75E8CD1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/>
              <a:t>Step 1:</a:t>
            </a:r>
          </a:p>
          <a:p>
            <a:pPr lvl="1"/>
            <a:r>
              <a:rPr lang="en-CA" dirty="0"/>
              <a:t>Select </a:t>
            </a:r>
            <a:r>
              <a:rPr lang="en-CA" b="1" dirty="0"/>
              <a:t>Slide Show</a:t>
            </a:r>
            <a:r>
              <a:rPr lang="en-CA" dirty="0"/>
              <a:t> from the menu, and then select </a:t>
            </a:r>
            <a:r>
              <a:rPr lang="en-CA" b="1" dirty="0"/>
              <a:t>Record Slide Show and click Record button.</a:t>
            </a:r>
          </a:p>
          <a:p>
            <a:pPr lvl="1"/>
            <a:r>
              <a:rPr lang="en-CA" i="1" dirty="0"/>
              <a:t>Ensure your microphone is turned on and then press record</a:t>
            </a:r>
          </a:p>
          <a:p>
            <a:pPr lvl="1"/>
            <a:endParaRPr lang="en-CA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7B9514-1DBB-4341-9DCB-863818E201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/>
              <a:t>Step 2:</a:t>
            </a:r>
          </a:p>
          <a:p>
            <a:pPr lvl="1"/>
            <a:r>
              <a:rPr lang="en-CA" dirty="0"/>
              <a:t>Select </a:t>
            </a:r>
            <a:r>
              <a:rPr lang="en-CA" b="1" dirty="0"/>
              <a:t>File</a:t>
            </a:r>
            <a:r>
              <a:rPr lang="en-CA" dirty="0"/>
              <a:t> from the menu, click on </a:t>
            </a:r>
            <a:r>
              <a:rPr lang="en-CA" b="1" dirty="0"/>
              <a:t>Export</a:t>
            </a:r>
            <a:r>
              <a:rPr lang="en-CA" dirty="0"/>
              <a:t>, then select </a:t>
            </a:r>
            <a:r>
              <a:rPr lang="en-CA" b="1" dirty="0"/>
              <a:t>Create a Video</a:t>
            </a:r>
          </a:p>
          <a:p>
            <a:pPr lvl="1"/>
            <a:r>
              <a:rPr lang="en-CA" i="1" dirty="0"/>
              <a:t>Click on </a:t>
            </a:r>
            <a:r>
              <a:rPr lang="en-CA" b="1" i="1" dirty="0"/>
              <a:t>Full HD </a:t>
            </a:r>
            <a:r>
              <a:rPr lang="en-CA" i="1" dirty="0"/>
              <a:t>and use the drop down to select your recording. </a:t>
            </a:r>
            <a:r>
              <a:rPr lang="en-CA" dirty="0">
                <a:hlinkClick r:id="rId2"/>
              </a:rPr>
              <a:t>Watch video tutorial</a:t>
            </a:r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15D21-46F8-495E-839E-E70896E3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A6388-D322-4C46-AC0E-9696B887A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4</a:t>
            </a:fld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86A56B-79FD-4A33-B8EC-9216772AA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3595" y="3808470"/>
            <a:ext cx="4518355" cy="23684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DEDB8A-66D7-49E8-9C62-39AA7D38F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538" y="3719051"/>
            <a:ext cx="4461300" cy="184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8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51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800" dirty="0"/>
              <a:t>Poster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solidFill>
                  <a:srgbClr val="013E6B"/>
                </a:solidFill>
                <a:latin typeface="Century Gothic" panose="020B0502020202020204" pitchFamily="34" charset="0"/>
              </a:rPr>
              <a:t>Sub-header</a:t>
            </a:r>
          </a:p>
          <a:p>
            <a:r>
              <a:rPr lang="en-CA" b="1" dirty="0">
                <a:solidFill>
                  <a:srgbClr val="013E6B"/>
                </a:solidFill>
                <a:latin typeface="Century Gothic" panose="020B0502020202020204" pitchFamily="34" charset="0"/>
              </a:rPr>
              <a:t>Poster Presenter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362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E15E93-52F5-4DB7-9E5A-B12E14C0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Poster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995FA-C799-4B74-BD32-118BA6F4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3C3BD-CF02-45A4-9868-BA5F383C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E4CC1-4F33-410A-BCCF-9D41A73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834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E15E93-52F5-4DB7-9E5A-B12E14C0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Background</a:t>
            </a:r>
            <a:endParaRPr lang="en-CA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995FA-C799-4B74-BD32-118BA6F4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3C3BD-CF02-45A4-9868-BA5F383C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E4CC1-4F33-410A-BCCF-9D41A73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896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E15E93-52F5-4DB7-9E5A-B12E14C0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7995FA-C799-4B74-BD32-118BA6F4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3C3BD-CF02-45A4-9868-BA5F383C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E4CC1-4F33-410A-BCCF-9D41A73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93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RA">
      <a:dk1>
        <a:srgbClr val="1D3E6B"/>
      </a:dk1>
      <a:lt1>
        <a:sysClr val="window" lastClr="FFFFFF"/>
      </a:lt1>
      <a:dk2>
        <a:srgbClr val="0972BA"/>
      </a:dk2>
      <a:lt2>
        <a:srgbClr val="E7E6E6"/>
      </a:lt2>
      <a:accent1>
        <a:srgbClr val="0972BA"/>
      </a:accent1>
      <a:accent2>
        <a:srgbClr val="D72027"/>
      </a:accent2>
      <a:accent3>
        <a:srgbClr val="5BA8A2"/>
      </a:accent3>
      <a:accent4>
        <a:srgbClr val="1D3E6B"/>
      </a:accent4>
      <a:accent5>
        <a:srgbClr val="C7B29E"/>
      </a:accent5>
      <a:accent6>
        <a:srgbClr val="76717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RA">
      <a:dk1>
        <a:srgbClr val="1D3E6B"/>
      </a:dk1>
      <a:lt1>
        <a:sysClr val="window" lastClr="FFFFFF"/>
      </a:lt1>
      <a:dk2>
        <a:srgbClr val="0972BA"/>
      </a:dk2>
      <a:lt2>
        <a:srgbClr val="E7E6E6"/>
      </a:lt2>
      <a:accent1>
        <a:srgbClr val="0972BA"/>
      </a:accent1>
      <a:accent2>
        <a:srgbClr val="D72027"/>
      </a:accent2>
      <a:accent3>
        <a:srgbClr val="5BA8A2"/>
      </a:accent3>
      <a:accent4>
        <a:srgbClr val="1D3E6B"/>
      </a:accent4>
      <a:accent5>
        <a:srgbClr val="C7B29E"/>
      </a:accent5>
      <a:accent6>
        <a:srgbClr val="76717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E105B3D2E5F4DABACBAB3079B078B" ma:contentTypeVersion="13" ma:contentTypeDescription="Create a new document." ma:contentTypeScope="" ma:versionID="b25c4cdc2f53ed9e2a90559362919a75">
  <xsd:schema xmlns:xsd="http://www.w3.org/2001/XMLSchema" xmlns:xs="http://www.w3.org/2001/XMLSchema" xmlns:p="http://schemas.microsoft.com/office/2006/metadata/properties" xmlns:ns2="7d10fd7f-a46d-45ba-bd08-6298bbc8fa00" xmlns:ns3="c9784600-14fd-459a-ada8-eb39dac0e3c4" targetNamespace="http://schemas.microsoft.com/office/2006/metadata/properties" ma:root="true" ma:fieldsID="df31d24416145066dd55176656de3e4e" ns2:_="" ns3:_="">
    <xsd:import namespace="7d10fd7f-a46d-45ba-bd08-6298bbc8fa00"/>
    <xsd:import namespace="c9784600-14fd-459a-ada8-eb39dac0e3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0fd7f-a46d-45ba-bd08-6298bbc8f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84600-14fd-459a-ada8-eb39dac0e3c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A226E0-61B5-4092-B239-5170E5761D36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c9784600-14fd-459a-ada8-eb39dac0e3c4"/>
    <ds:schemaRef ds:uri="7d10fd7f-a46d-45ba-bd08-6298bbc8fa0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90FA01-9E64-4453-A507-967013A0F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10fd7f-a46d-45ba-bd08-6298bbc8fa00"/>
    <ds:schemaRef ds:uri="c9784600-14fd-459a-ada8-eb39dac0e3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9BA1D9-62AA-4DA5-93B1-4F11DDCB8B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341</Words>
  <Application>Microsoft Office PowerPoint</Application>
  <PresentationFormat>Widescreen</PresentationFormat>
  <Paragraphs>48</Paragraphs>
  <Slides>11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Office Theme</vt:lpstr>
      <vt:lpstr>1_Office Theme</vt:lpstr>
      <vt:lpstr>Greetings (Please Delete this Slide)</vt:lpstr>
      <vt:lpstr>Instructions (Please Delete this Slide)</vt:lpstr>
      <vt:lpstr>Recording on a Mac (Please Delete this Slide)</vt:lpstr>
      <vt:lpstr>Recording on Windows (Please Delete this Slide)</vt:lpstr>
      <vt:lpstr>PowerPoint Presentation</vt:lpstr>
      <vt:lpstr>Poster Title</vt:lpstr>
      <vt:lpstr>Poster</vt:lpstr>
      <vt:lpstr>Background</vt:lpstr>
      <vt:lpstr>Methods</vt:lpstr>
      <vt:lpstr>Results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Oliver</dc:creator>
  <cp:lastModifiedBy>Virginia Hopkins</cp:lastModifiedBy>
  <cp:revision>30</cp:revision>
  <dcterms:created xsi:type="dcterms:W3CDTF">2019-08-16T15:55:50Z</dcterms:created>
  <dcterms:modified xsi:type="dcterms:W3CDTF">2022-11-16T15:48:03Z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0x010100BC4E105B3D2E5F4DABACBAB3079B078B</vt:lpwstr>
  </property>
</Properties>
</file>