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E6B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3894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8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cGowan" userId="69d8b807-d6af-4f09-8713-1f76e31e7866" providerId="ADAL" clId="{92312959-1741-48E3-8A78-CEB9D75D3554}"/>
    <pc:docChg chg="modSld">
      <pc:chgData name="Claire McGowan" userId="69d8b807-d6af-4f09-8713-1f76e31e7866" providerId="ADAL" clId="{92312959-1741-48E3-8A78-CEB9D75D3554}" dt="2022-10-26T22:33:34.670" v="22" actId="113"/>
      <pc:docMkLst>
        <pc:docMk/>
      </pc:docMkLst>
      <pc:sldChg chg="modSp mod">
        <pc:chgData name="Claire McGowan" userId="69d8b807-d6af-4f09-8713-1f76e31e7866" providerId="ADAL" clId="{92312959-1741-48E3-8A78-CEB9D75D3554}" dt="2022-10-26T22:33:34.670" v="22" actId="113"/>
        <pc:sldMkLst>
          <pc:docMk/>
          <pc:sldMk cId="1110614775" sldId="264"/>
        </pc:sldMkLst>
        <pc:spChg chg="mod">
          <ac:chgData name="Claire McGowan" userId="69d8b807-d6af-4f09-8713-1f76e31e7866" providerId="ADAL" clId="{92312959-1741-48E3-8A78-CEB9D75D3554}" dt="2022-10-26T22:33:34.670" v="22" actId="113"/>
          <ac:spMkLst>
            <pc:docMk/>
            <pc:sldMk cId="1110614775" sldId="264"/>
            <ac:spMk id="12" creationId="{9CE26C6F-BD1D-1D46-B072-4A26A0D502BD}"/>
          </ac:spMkLst>
        </pc:spChg>
      </pc:sldChg>
    </pc:docChg>
  </pc:docChgLst>
  <pc:docChgLst>
    <pc:chgData name="Claire McGowan" userId="69d8b807-d6af-4f09-8713-1f76e31e7866" providerId="ADAL" clId="{EB50D0E4-6E42-4484-B02B-E4719A33D5E3}"/>
    <pc:docChg chg="delSld modSld">
      <pc:chgData name="Claire McGowan" userId="69d8b807-d6af-4f09-8713-1f76e31e7866" providerId="ADAL" clId="{EB50D0E4-6E42-4484-B02B-E4719A33D5E3}" dt="2022-01-24T19:50:45.159" v="1" actId="20577"/>
      <pc:docMkLst>
        <pc:docMk/>
      </pc:docMkLst>
      <pc:sldChg chg="del">
        <pc:chgData name="Claire McGowan" userId="69d8b807-d6af-4f09-8713-1f76e31e7866" providerId="ADAL" clId="{EB50D0E4-6E42-4484-B02B-E4719A33D5E3}" dt="2022-01-24T19:50:15.920" v="0" actId="2696"/>
        <pc:sldMkLst>
          <pc:docMk/>
          <pc:sldMk cId="146702316" sldId="256"/>
        </pc:sldMkLst>
      </pc:sldChg>
      <pc:sldChg chg="modSp mod">
        <pc:chgData name="Claire McGowan" userId="69d8b807-d6af-4f09-8713-1f76e31e7866" providerId="ADAL" clId="{EB50D0E4-6E42-4484-B02B-E4719A33D5E3}" dt="2022-01-24T19:50:45.159" v="1" actId="20577"/>
        <pc:sldMkLst>
          <pc:docMk/>
          <pc:sldMk cId="1110614775" sldId="264"/>
        </pc:sldMkLst>
        <pc:spChg chg="mod">
          <ac:chgData name="Claire McGowan" userId="69d8b807-d6af-4f09-8713-1f76e31e7866" providerId="ADAL" clId="{EB50D0E4-6E42-4484-B02B-E4719A33D5E3}" dt="2022-01-24T19:50:45.159" v="1" actId="20577"/>
          <ac:spMkLst>
            <pc:docMk/>
            <pc:sldMk cId="1110614775" sldId="264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4651-E41F-408B-9B2E-8F416E6DA26D}" type="datetimeFigureOut">
              <a:rPr lang="en-CA" smtClean="0"/>
              <a:t>2022-10-26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443C2-E035-4545-A9F0-2A6A174019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61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F9B4-800A-43FD-ADA0-894AA97F2652}" type="datetimeFigureOut">
              <a:rPr lang="en-CA" smtClean="0"/>
              <a:t>2022-10-26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C6F-4865-4F3D-B091-AE86B39997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3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436" y="4496586"/>
            <a:ext cx="10122100" cy="1150070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9436" y="5806912"/>
            <a:ext cx="10122099" cy="60603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4AFCF-9898-4C26-8248-7DA33E7BD79F}"/>
              </a:ext>
            </a:extLst>
          </p:cNvPr>
          <p:cNvSpPr/>
          <p:nvPr userDrawn="1"/>
        </p:nvSpPr>
        <p:spPr>
          <a:xfrm>
            <a:off x="68367" y="648393"/>
            <a:ext cx="11998295" cy="2949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EBF923A-2519-4758-A5AB-8AF0FEDF9F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3" y="1211344"/>
            <a:ext cx="10720753" cy="189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2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9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6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63388" y="1536692"/>
            <a:ext cx="5157787" cy="554037"/>
          </a:xfrm>
        </p:spPr>
        <p:txBody>
          <a:bodyPr/>
          <a:lstStyle/>
          <a:p>
            <a:r>
              <a:rPr lang="en-CA" dirty="0"/>
              <a:t>QUESTION: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1964" y="2173502"/>
            <a:ext cx="11265222" cy="75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dirty="0"/>
              <a:t>Lorem ipsum dolor sit </a:t>
            </a:r>
            <a:r>
              <a:rPr lang="en-CA" sz="1800" dirty="0" err="1"/>
              <a:t>amet</a:t>
            </a:r>
            <a:r>
              <a:rPr lang="en-CA" sz="1800" dirty="0"/>
              <a:t> </a:t>
            </a:r>
            <a:r>
              <a:rPr lang="en-CA" sz="1800" dirty="0" err="1"/>
              <a:t>consectetur</a:t>
            </a:r>
            <a:r>
              <a:rPr lang="en-CA" sz="1800" dirty="0"/>
              <a:t>….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3388" y="3068854"/>
            <a:ext cx="5183188" cy="622077"/>
          </a:xfrm>
        </p:spPr>
        <p:txBody>
          <a:bodyPr/>
          <a:lstStyle/>
          <a:p>
            <a:r>
              <a:rPr lang="en-CA" dirty="0"/>
              <a:t>ANSWER CHOICES: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3387" y="3859432"/>
            <a:ext cx="10252237" cy="185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dirty="0"/>
              <a:t>A) </a:t>
            </a:r>
          </a:p>
          <a:p>
            <a:pPr marL="0" indent="0">
              <a:buNone/>
            </a:pPr>
            <a:r>
              <a:rPr lang="en-CA" sz="1800" dirty="0"/>
              <a:t>B)</a:t>
            </a:r>
          </a:p>
          <a:p>
            <a:pPr marL="0" indent="0">
              <a:buNone/>
            </a:pPr>
            <a:r>
              <a:rPr lang="en-CA" sz="1800" dirty="0"/>
              <a:t>C)</a:t>
            </a:r>
          </a:p>
          <a:p>
            <a:pPr marL="0" indent="0">
              <a:buNone/>
            </a:pPr>
            <a:r>
              <a:rPr lang="en-CA" sz="1800" dirty="0"/>
              <a:t>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158873"/>
          </a:xfrm>
        </p:spPr>
        <p:txBody>
          <a:bodyPr/>
          <a:lstStyle/>
          <a:p>
            <a:r>
              <a:rPr lang="en-CA" dirty="0"/>
              <a:t>POLLING QUESTION 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9CE26C6F-BD1D-1D46-B072-4A26A0D502BD}"/>
              </a:ext>
            </a:extLst>
          </p:cNvPr>
          <p:cNvSpPr txBox="1">
            <a:spLocks/>
          </p:cNvSpPr>
          <p:nvPr/>
        </p:nvSpPr>
        <p:spPr>
          <a:xfrm>
            <a:off x="507678" y="252858"/>
            <a:ext cx="11265222" cy="75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CA" sz="2000" b="1" dirty="0">
                <a:solidFill>
                  <a:srgbClr val="FF0000"/>
                </a:solidFill>
              </a:rPr>
              <a:t>IMPORTANT: Polling questions may be multiple choice ONLY with ONE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111061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6" ma:contentTypeDescription="Create a new document." ma:contentTypeScope="" ma:versionID="4f2dc52b04c05dcf9959e4011a0eab1b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695d964fecc62ffd929e2557cdd55a8e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3891776-7ddc-4611-a798-6ec4f5b6f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e0e87-68b1-4a08-8d1b-a34f4d7179b1}" ma:internalName="TaxCatchAll" ma:showField="CatchAllData" ma:web="c9784600-14fd-459a-ada8-eb39dac0e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784600-14fd-459a-ada8-eb39dac0e3c4" xsi:nil="true"/>
    <lcf76f155ced4ddcb4097134ff3c332f xmlns="7d10fd7f-a46d-45ba-bd08-6298bbc8f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6C2605-EB19-4768-A153-986E92BBF0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AE5E9C-CEA0-4B0F-A8F6-CFA0AE252139}"/>
</file>

<file path=customXml/itemProps3.xml><?xml version="1.0" encoding="utf-8"?>
<ds:datastoreItem xmlns:ds="http://schemas.openxmlformats.org/officeDocument/2006/customXml" ds:itemID="{79725B62-C1FD-47E7-B2E1-85D635CFF058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9784600-14fd-459a-ada8-eb39dac0e3c4"/>
    <ds:schemaRef ds:uri="http://schemas.openxmlformats.org/package/2006/metadata/core-properties"/>
    <ds:schemaRef ds:uri="7d10fd7f-a46d-45ba-bd08-6298bbc8fa0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Office Theme</vt:lpstr>
      <vt:lpstr>POLLING QUESTION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Oliver</dc:creator>
  <cp:lastModifiedBy>Claire McGowan</cp:lastModifiedBy>
  <cp:revision>26</cp:revision>
  <dcterms:created xsi:type="dcterms:W3CDTF">2019-08-16T15:55:50Z</dcterms:created>
  <dcterms:modified xsi:type="dcterms:W3CDTF">2022-10-26T22:33:40Z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  <property fmtid="{D5CDD505-2E9C-101B-9397-08002B2CF9AE}" pid="3" name="MediaServiceImageTags">
    <vt:lpwstr/>
  </property>
</Properties>
</file>