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3E6B"/>
    <a:srgbClr val="007D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7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65F9B4-800A-43FD-ADA0-894AA97F2652}" type="datetimeFigureOut">
              <a:rPr lang="en-CA" smtClean="0"/>
              <a:t>2019-10-31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BA1C6F-4865-4F3D-B091-AE86B39997A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04334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78412" y="1565093"/>
            <a:ext cx="5633123" cy="2690774"/>
          </a:xfrm>
        </p:spPr>
        <p:txBody>
          <a:bodyPr anchor="ctr"/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978412" y="4255867"/>
            <a:ext cx="5633123" cy="1563194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11530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3499E-EACF-441B-B484-5E3504687DE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41508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3499E-EACF-441B-B484-5E3504687DE9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50201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Imag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387" y="1825625"/>
            <a:ext cx="8318565" cy="435133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3499E-EACF-441B-B484-5E3504687DE9}" type="slidenum">
              <a:rPr lang="en-CA" smtClean="0"/>
              <a:t>‹#›</a:t>
            </a:fld>
            <a:endParaRPr lang="en-CA"/>
          </a:p>
        </p:txBody>
      </p:sp>
      <p:sp>
        <p:nvSpPr>
          <p:cNvPr id="9" name="Content Placeholder 3"/>
          <p:cNvSpPr>
            <a:spLocks noGrp="1"/>
          </p:cNvSpPr>
          <p:nvPr>
            <p:ph sz="half" idx="2"/>
          </p:nvPr>
        </p:nvSpPr>
        <p:spPr>
          <a:xfrm>
            <a:off x="8911919" y="1825625"/>
            <a:ext cx="2816692" cy="4351338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pPr lvl="0"/>
            <a:r>
              <a:rPr lang="en-US" dirty="0"/>
              <a:t>Edit Master text styles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63922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uble Imag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387" y="1825625"/>
            <a:ext cx="5181601" cy="345190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3499E-EACF-441B-B484-5E3504687DE9}" type="slidenum">
              <a:rPr lang="en-CA" smtClean="0"/>
              <a:t>‹#›</a:t>
            </a:fld>
            <a:endParaRPr lang="en-CA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6547011" y="1811699"/>
            <a:ext cx="5181600" cy="345190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en-CA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2"/>
          </p:nvPr>
        </p:nvSpPr>
        <p:spPr>
          <a:xfrm>
            <a:off x="6547011" y="5384613"/>
            <a:ext cx="5181600" cy="792350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pPr lvl="0"/>
            <a:r>
              <a:rPr lang="en-US" dirty="0"/>
              <a:t>Edit Master text styles</a:t>
            </a:r>
            <a:endParaRPr lang="en-CA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4"/>
          </p:nvPr>
        </p:nvSpPr>
        <p:spPr>
          <a:xfrm>
            <a:off x="463387" y="5384613"/>
            <a:ext cx="5181600" cy="792350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pPr lvl="0"/>
            <a:r>
              <a:rPr lang="en-US" dirty="0"/>
              <a:t>Edit Master text styles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59876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ock Quot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3" hasCustomPrompt="1"/>
          </p:nvPr>
        </p:nvSpPr>
        <p:spPr>
          <a:xfrm>
            <a:off x="276177" y="2670401"/>
            <a:ext cx="1619926" cy="982557"/>
          </a:xfrm>
        </p:spPr>
        <p:txBody>
          <a:bodyPr anchor="ctr">
            <a:noAutofit/>
          </a:bodyPr>
          <a:lstStyle>
            <a:lvl1pPr marL="0" indent="0" algn="l">
              <a:buNone/>
              <a:defRPr sz="19900" b="1" i="0">
                <a:solidFill>
                  <a:schemeClr val="bg2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en-US" dirty="0"/>
              <a:t>“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8666" y="1825625"/>
            <a:ext cx="10214668" cy="3178046"/>
          </a:xfrm>
        </p:spPr>
        <p:txBody>
          <a:bodyPr anchor="ctr">
            <a:normAutofit/>
          </a:bodyPr>
          <a:lstStyle>
            <a:lvl1pPr marL="0" indent="0" algn="l">
              <a:buNone/>
              <a:defRPr sz="6000" i="1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3499E-EACF-441B-B484-5E3504687DE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90014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1005" y="1512794"/>
            <a:ext cx="5706410" cy="2518925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31005" y="4164493"/>
            <a:ext cx="5706409" cy="1359835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6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3499E-EACF-441B-B484-5E3504687DE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1241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388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47011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3499E-EACF-441B-B484-5E3504687DE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0869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63388" y="1681163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1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388" y="2673575"/>
            <a:ext cx="5157787" cy="3516087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585305" y="1681163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1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85305" y="2673575"/>
            <a:ext cx="5183188" cy="35160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3499E-EACF-441B-B484-5E3504687DE9}" type="slidenum">
              <a:rPr lang="en-CA" smtClean="0"/>
              <a:t>‹#›</a:t>
            </a:fld>
            <a:endParaRPr lang="en-CA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63389" y="365125"/>
            <a:ext cx="1126522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54688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3499E-EACF-441B-B484-5E3504687DE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84188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3389" y="365125"/>
            <a:ext cx="1126522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3389" y="1825625"/>
            <a:ext cx="1126522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3388" y="6356350"/>
            <a:ext cx="1080183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53800" y="6176964"/>
            <a:ext cx="838200" cy="544511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fld id="{A0F3499E-EACF-441B-B484-5E3504687DE9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58286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7" r:id="rId3"/>
    <p:sldLayoutId id="2147483658" r:id="rId4"/>
    <p:sldLayoutId id="2147483656" r:id="rId5"/>
    <p:sldLayoutId id="2147483651" r:id="rId6"/>
    <p:sldLayoutId id="2147483652" r:id="rId7"/>
    <p:sldLayoutId id="2147483653" r:id="rId8"/>
    <p:sldLayoutId id="2147483654" r:id="rId9"/>
    <p:sldLayoutId id="2147483655" r:id="rId10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13E6B"/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2"/>
        </a:buClr>
        <a:buFont typeface="Wingdings" panose="05000000000000000000" pitchFamily="2" charset="2"/>
        <a:buChar char="§"/>
        <a:defRPr sz="2400" kern="1200">
          <a:solidFill>
            <a:schemeClr val="accent6">
              <a:lumMod val="5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Wingdings" panose="05000000000000000000" pitchFamily="2" charset="2"/>
        <a:buChar char="§"/>
        <a:defRPr sz="2000" kern="1200">
          <a:solidFill>
            <a:schemeClr val="accent6">
              <a:lumMod val="5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Wingdings" panose="05000000000000000000" pitchFamily="2" charset="2"/>
        <a:buChar char="§"/>
        <a:defRPr sz="1800" kern="1200">
          <a:solidFill>
            <a:schemeClr val="accent6">
              <a:lumMod val="5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Wingdings" panose="05000000000000000000" pitchFamily="2" charset="2"/>
        <a:buChar char="§"/>
        <a:defRPr sz="1600" kern="1200">
          <a:solidFill>
            <a:schemeClr val="accent6">
              <a:lumMod val="5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Wingdings" panose="05000000000000000000" pitchFamily="2" charset="2"/>
        <a:buChar char="§"/>
        <a:defRPr sz="1600" kern="1200">
          <a:solidFill>
            <a:schemeClr val="accent6">
              <a:lumMod val="5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Disclosure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3389" y="1690688"/>
            <a:ext cx="11265222" cy="4705002"/>
          </a:xfrm>
        </p:spPr>
        <p:txBody>
          <a:bodyPr>
            <a:normAutofit fontScale="92500" lnSpcReduction="20000"/>
          </a:bodyPr>
          <a:lstStyle/>
          <a:p>
            <a:pPr marL="0" indent="0" fontAlgn="base">
              <a:buNone/>
            </a:pPr>
            <a:r>
              <a:rPr lang="en-CA" sz="2600" dirty="0"/>
              <a:t>Relevant relationships with commercial entities </a:t>
            </a:r>
            <a:r>
              <a:rPr lang="en-US" sz="2600" dirty="0"/>
              <a:t>​</a:t>
            </a:r>
          </a:p>
          <a:p>
            <a:pPr fontAlgn="base"/>
            <a:r>
              <a:rPr lang="en-CA" sz="2600" dirty="0"/>
              <a:t>List here with type:  i.e., research funding, speaker’s bureau, consulting fees, employment, etc.</a:t>
            </a:r>
            <a:r>
              <a:rPr lang="en-US" sz="2600" dirty="0"/>
              <a:t>​</a:t>
            </a:r>
          </a:p>
          <a:p>
            <a:pPr marL="0" indent="0" fontAlgn="base">
              <a:buNone/>
            </a:pPr>
            <a:endParaRPr lang="en-CA" sz="2200" dirty="0"/>
          </a:p>
          <a:p>
            <a:pPr marL="0" indent="0" fontAlgn="base">
              <a:buNone/>
            </a:pPr>
            <a:r>
              <a:rPr lang="en-CA" sz="2600" dirty="0"/>
              <a:t>Potential for conflicts of interest within this presentation</a:t>
            </a:r>
            <a:r>
              <a:rPr lang="en-US" sz="2600" dirty="0"/>
              <a:t>​</a:t>
            </a:r>
          </a:p>
          <a:p>
            <a:pPr fontAlgn="base"/>
            <a:r>
              <a:rPr lang="en-CA" sz="2600" dirty="0"/>
              <a:t>List here: company, product, and use to be mentioned in lecture</a:t>
            </a:r>
            <a:r>
              <a:rPr lang="en-US" sz="2600" dirty="0"/>
              <a:t>​</a:t>
            </a:r>
          </a:p>
          <a:p>
            <a:pPr marL="0" indent="0" fontAlgn="base">
              <a:buNone/>
            </a:pPr>
            <a:endParaRPr lang="en-CA" sz="2200" dirty="0"/>
          </a:p>
          <a:p>
            <a:pPr marL="0" indent="0" fontAlgn="base">
              <a:buNone/>
            </a:pPr>
            <a:r>
              <a:rPr lang="en-CA" sz="2600" dirty="0"/>
              <a:t>Steps taken to review and mitigate potential bias</a:t>
            </a:r>
            <a:r>
              <a:rPr lang="en-US" sz="2600" dirty="0"/>
              <a:t>​</a:t>
            </a:r>
          </a:p>
          <a:p>
            <a:pPr fontAlgn="base"/>
            <a:r>
              <a:rPr lang="en-CA" sz="2600" dirty="0"/>
              <a:t>List here with steps:  i.e., review with other faculty or peers, use of generic names or all available products, concordance with accepted practice guidelines, etc.</a:t>
            </a:r>
            <a:r>
              <a:rPr lang="en-US" sz="2600" dirty="0"/>
              <a:t>​</a:t>
            </a:r>
          </a:p>
          <a:p>
            <a:pPr marL="0" indent="0" fontAlgn="base">
              <a:buNone/>
            </a:pPr>
            <a:endParaRPr lang="en-CA" sz="2200" dirty="0"/>
          </a:p>
          <a:p>
            <a:pPr marL="0" indent="0" fontAlgn="base">
              <a:buNone/>
            </a:pPr>
            <a:r>
              <a:rPr lang="en-CA" sz="2600" dirty="0"/>
              <a:t>Please explain this slide verbally in the session</a:t>
            </a:r>
            <a:r>
              <a:rPr lang="en-US" sz="2600" dirty="0"/>
              <a:t>​</a:t>
            </a:r>
          </a:p>
          <a:p>
            <a:endParaRPr lang="en-US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13934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CRA">
      <a:dk1>
        <a:srgbClr val="1D3E6B"/>
      </a:dk1>
      <a:lt1>
        <a:sysClr val="window" lastClr="FFFFFF"/>
      </a:lt1>
      <a:dk2>
        <a:srgbClr val="0972BA"/>
      </a:dk2>
      <a:lt2>
        <a:srgbClr val="E7E6E6"/>
      </a:lt2>
      <a:accent1>
        <a:srgbClr val="0972BA"/>
      </a:accent1>
      <a:accent2>
        <a:srgbClr val="D72027"/>
      </a:accent2>
      <a:accent3>
        <a:srgbClr val="5BA8A2"/>
      </a:accent3>
      <a:accent4>
        <a:srgbClr val="1D3E6B"/>
      </a:accent4>
      <a:accent5>
        <a:srgbClr val="C7B29E"/>
      </a:accent5>
      <a:accent6>
        <a:srgbClr val="767171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9784600-14fd-459a-ada8-eb39dac0e3c4" xsi:nil="true"/>
    <lcf76f155ced4ddcb4097134ff3c332f xmlns="7d10fd7f-a46d-45ba-bd08-6298bbc8fa00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C4E105B3D2E5F4DABACBAB3079B078B" ma:contentTypeVersion="16" ma:contentTypeDescription="Create a new document." ma:contentTypeScope="" ma:versionID="4f2dc52b04c05dcf9959e4011a0eab1b">
  <xsd:schema xmlns:xsd="http://www.w3.org/2001/XMLSchema" xmlns:xs="http://www.w3.org/2001/XMLSchema" xmlns:p="http://schemas.microsoft.com/office/2006/metadata/properties" xmlns:ns2="7d10fd7f-a46d-45ba-bd08-6298bbc8fa00" xmlns:ns3="c9784600-14fd-459a-ada8-eb39dac0e3c4" targetNamespace="http://schemas.microsoft.com/office/2006/metadata/properties" ma:root="true" ma:fieldsID="695d964fecc62ffd929e2557cdd55a8e" ns2:_="" ns3:_="">
    <xsd:import namespace="7d10fd7f-a46d-45ba-bd08-6298bbc8fa00"/>
    <xsd:import namespace="c9784600-14fd-459a-ada8-eb39dac0e3c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EventHashCode" minOccurs="0"/>
                <xsd:element ref="ns2:MediaServiceGenerationTim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10fd7f-a46d-45ba-bd08-6298bbc8fa0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63891776-7ddc-4611-a798-6ec4f5b6f61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784600-14fd-459a-ada8-eb39dac0e3c4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f7de0e87-68b1-4a08-8d1b-a34f4d7179b1}" ma:internalName="TaxCatchAll" ma:showField="CatchAllData" ma:web="c9784600-14fd-459a-ada8-eb39dac0e3c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43280A9-74EA-4D2F-B5DA-6C21FC462478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9A260FD3-E1FE-47F9-A874-CC90FD5C53B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AB647DA-C870-4D6A-97E4-124E7EE723B7}"/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6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Century Gothic</vt:lpstr>
      <vt:lpstr>Times New Roman</vt:lpstr>
      <vt:lpstr>Wingdings</vt:lpstr>
      <vt:lpstr>Office Theme</vt:lpstr>
      <vt:lpstr>Disclosure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A. Oliver</dc:creator>
  <cp:lastModifiedBy>Claire McGowan</cp:lastModifiedBy>
  <cp:revision>17</cp:revision>
  <dcterms:created xsi:type="dcterms:W3CDTF">2019-08-16T15:55:50Z</dcterms:created>
  <dcterms:modified xsi:type="dcterms:W3CDTF">2019-10-31T17:06:48Z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0x010100BC4E105B3D2E5F4DABACBAB3079B078B</vt:lpwstr>
  </property>
</Properties>
</file>